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9" r:id="rId4"/>
    <p:sldId id="279" r:id="rId5"/>
    <p:sldId id="282" r:id="rId6"/>
    <p:sldId id="286" r:id="rId7"/>
    <p:sldId id="259" r:id="rId8"/>
    <p:sldId id="277" r:id="rId9"/>
    <p:sldId id="278" r:id="rId10"/>
    <p:sldId id="287" r:id="rId11"/>
    <p:sldId id="288" r:id="rId12"/>
    <p:sldId id="260" r:id="rId13"/>
    <p:sldId id="261" r:id="rId14"/>
    <p:sldId id="262" r:id="rId15"/>
    <p:sldId id="263" r:id="rId16"/>
    <p:sldId id="264" r:id="rId17"/>
    <p:sldId id="265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32639-7B06-47BA-A4CE-AD90498BB63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6F4ED-B61A-4C3C-B2CF-9C84F5FBB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6F4ED-B61A-4C3C-B2CF-9C84F5FBBB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9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605D-370D-4EE9-8BA3-A6F892D7CAA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8534400" cy="3733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25: SỰ TÍCH HOA TỈ MUỘI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224570"/>
            <a:ext cx="53086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2294900" cy="324564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B3E6AB9-E53B-984B-53FB-2BF6718FC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457201"/>
            <a:ext cx="868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4400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9C3-68F7-4C3F-A4B9-3918BF68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Sự tích hoa tỉ muội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B5F59-F199-4E62-8C16-347132E238AC}"/>
              </a:ext>
            </a:extLst>
          </p:cNvPr>
          <p:cNvSpPr txBox="1"/>
          <p:nvPr/>
        </p:nvSpPr>
        <p:spPr>
          <a:xfrm>
            <a:off x="234801" y="514331"/>
            <a:ext cx="864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hồng,chị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nhỏ.Chị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81D86-95CE-49F7-850F-81C9431F260D}"/>
              </a:ext>
            </a:extLst>
          </p:cNvPr>
          <p:cNvSpPr txBox="1"/>
          <p:nvPr/>
        </p:nvSpPr>
        <p:spPr>
          <a:xfrm>
            <a:off x="296828" y="4146674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thần.Kì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thay,bàn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chum,bông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52D153-D779-49CD-AB94-492B83B6370E}"/>
              </a:ext>
            </a:extLst>
          </p:cNvPr>
          <p:cNvSpPr/>
          <p:nvPr/>
        </p:nvSpPr>
        <p:spPr>
          <a:xfrm>
            <a:off x="204673" y="381000"/>
            <a:ext cx="647700" cy="6751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36E501-B13A-4D96-AC5E-2FC37728A9C0}"/>
              </a:ext>
            </a:extLst>
          </p:cNvPr>
          <p:cNvSpPr/>
          <p:nvPr/>
        </p:nvSpPr>
        <p:spPr>
          <a:xfrm>
            <a:off x="-119177" y="3962400"/>
            <a:ext cx="647700" cy="6751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33B7991C-1B25-4FC7-BB6D-86EBB86AEEB5}"/>
              </a:ext>
            </a:extLst>
          </p:cNvPr>
          <p:cNvSpPr/>
          <p:nvPr/>
        </p:nvSpPr>
        <p:spPr>
          <a:xfrm>
            <a:off x="4953000" y="2259914"/>
            <a:ext cx="4114800" cy="6096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6E4E2E2-0FC1-43F7-B16A-0A2BC4D38FDA}"/>
              </a:ext>
            </a:extLst>
          </p:cNvPr>
          <p:cNvSpPr/>
          <p:nvPr/>
        </p:nvSpPr>
        <p:spPr>
          <a:xfrm>
            <a:off x="5093440" y="2259914"/>
            <a:ext cx="4114800" cy="6096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3" grpId="0" animBg="1"/>
      <p:bldP spid="14" grpId="0" animBg="1"/>
      <p:bldP spid="1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F5717C-6E49-4AD4-945C-ED9E708D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2019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Sự tích hoa tỉ muội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757C1-A338-4544-A96A-7481034A7851}"/>
              </a:ext>
            </a:extLst>
          </p:cNvPr>
          <p:cNvSpPr txBox="1"/>
          <p:nvPr/>
        </p:nvSpPr>
        <p:spPr>
          <a:xfrm>
            <a:off x="251637" y="606321"/>
            <a:ext cx="864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đông,gió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hồng,chị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nhỏ.Chị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18332-B134-4A28-874C-BA0007C8C328}"/>
              </a:ext>
            </a:extLst>
          </p:cNvPr>
          <p:cNvSpPr txBox="1"/>
          <p:nvPr/>
        </p:nvSpPr>
        <p:spPr>
          <a:xfrm>
            <a:off x="251637" y="4192749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thần.Kì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thay,bàn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quamọc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28D2CD7-B80A-4F4F-AF59-EE7E7E51339D}"/>
              </a:ext>
            </a:extLst>
          </p:cNvPr>
          <p:cNvSpPr/>
          <p:nvPr/>
        </p:nvSpPr>
        <p:spPr>
          <a:xfrm>
            <a:off x="5334000" y="2457450"/>
            <a:ext cx="3280144" cy="6096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TRẢ LỜI CÂU HỎI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bg1"/>
                </a:solidFill>
                <a:latin typeface="+mj-lt"/>
              </a:rPr>
              <a:t>Câu 1: Tìm những chi tiết cho thấy chị em Nết, Na sống bên nhau rất đầm ấm.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b="1" i="1" dirty="0">
                <a:solidFill>
                  <a:schemeClr val="bg1"/>
                </a:solidFill>
                <a:latin typeface="+mj-lt"/>
              </a:rPr>
              <a:t>Phương pháp giải:</a:t>
            </a:r>
            <a:endParaRPr lang="vi-VN" i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i="1" dirty="0">
                <a:solidFill>
                  <a:schemeClr val="bg1"/>
                </a:solidFill>
                <a:latin typeface="+mj-lt"/>
              </a:rPr>
              <a:t>Em đọc từ đầu đến “….ôm nhau ngủ”.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Những chi tiết cho thấy chị em Nết, Na sống bên nhau rất đầm ấm đó là: Chị Nết có gì cũng nhường em; đêm đông, Nết ôm em cho đỡ rét; Na ôm choàng lấy chị, cười rúc rích; Nết ôm em thật chặt, thì thầm; hai chị em ôm nhau ngủ,…</a:t>
            </a: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847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chemeClr val="bg1"/>
                </a:solidFill>
                <a:latin typeface="+mj-lt"/>
              </a:rPr>
              <a:t>Câu 2: Nước lũ dâng cao, chị Nết đưa Na đến nơi an toàn bằng cách nào?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b="1" i="1" dirty="0">
                <a:solidFill>
                  <a:schemeClr val="bg1"/>
                </a:solidFill>
                <a:latin typeface="+mj-lt"/>
              </a:rPr>
              <a:t>Phương pháp giải:</a:t>
            </a:r>
            <a:endParaRPr lang="vi-VN" i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i="1" dirty="0">
                <a:solidFill>
                  <a:schemeClr val="bg1"/>
                </a:solidFill>
                <a:latin typeface="+mj-lt"/>
              </a:rPr>
              <a:t>Em đọc kĩ từ “Năm ấy,…” đến “…tình chị em của Nết và Na.”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Nước lũ dâng cao, chị Nết đưa Na đến nơi an toàn bằng cách cõng em chạy theo dân làng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5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534400" cy="3657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bg1"/>
                </a:solidFill>
                <a:latin typeface="+mj-lt"/>
              </a:rPr>
              <a:t>Câu 3: Nói về điều kì lạ xảy ra khi Nết cõng em chạy lũ.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b="1" i="1" dirty="0">
                <a:solidFill>
                  <a:schemeClr val="bg1"/>
                </a:solidFill>
                <a:latin typeface="+mj-lt"/>
              </a:rPr>
              <a:t>Phương pháp giải:</a:t>
            </a:r>
            <a:endParaRPr lang="vi-VN" i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i="1" dirty="0">
                <a:solidFill>
                  <a:schemeClr val="bg1"/>
                </a:solidFill>
                <a:latin typeface="+mj-lt"/>
              </a:rPr>
              <a:t>Em đọc kĩ từ “Năm ấy,…” đến “…tình chị em của Nết và Na.”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Điều kì lạ xảy ra khi Nết cõng em chạy lũ đó là: Bàn chân Nết đang rớm máu, bỗng lành hẳn; nơi bàn chân Nết đi qua mọc lên những khóm hoa đỏ thắm.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48447"/>
            <a:ext cx="7010400" cy="297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bg1"/>
                </a:solidFill>
                <a:latin typeface="+mj-lt"/>
              </a:rPr>
              <a:t>Câu 4: Theo em, vì sao dân làng đặt tên loài hoa ấy là hoa tỉ muội?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b="1" i="1" dirty="0">
                <a:solidFill>
                  <a:schemeClr val="bg1"/>
                </a:solidFill>
                <a:latin typeface="+mj-lt"/>
              </a:rPr>
              <a:t>Phương pháp giải:</a:t>
            </a:r>
            <a:endParaRPr lang="vi-VN" i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i="1" dirty="0">
                <a:solidFill>
                  <a:schemeClr val="bg1"/>
                </a:solidFill>
                <a:latin typeface="+mj-lt"/>
              </a:rPr>
              <a:t>Em chú ý liên hệ điểm chung giữa những bông hoa mọc lên trên đường hai chị em đi qua và tình cảm của chị em Nết, Na.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Dân làng đặt tên loài hoa ấy là hoa tỉ muội bởi vì:</a:t>
            </a: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(Tham khảo các lí do sau)</a:t>
            </a: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- Vì hoa nở đẹp như tình chị em của Nết và Na.</a:t>
            </a: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- Vì hoa có bông hoa lớn che chở nụ hoa bé nhỏ như Nết che chở cho em Na.</a:t>
            </a: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- Vì hoa có nhiều hoa và nụ, giống như chị em quây quần bên nhau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4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LUYỆN TẬP THEO VĂN BẢN ĐỌC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324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bg1"/>
                </a:solidFill>
              </a:rPr>
              <a:t>Câu 1: Xếp các từ ngữ dưới đây vào nhóm thích hợp:</a:t>
            </a:r>
            <a:endParaRPr lang="vi-V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</a:rPr>
              <a:t>a. Từ ngữ chỉ hoạt động</a:t>
            </a:r>
          </a:p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</a:rPr>
              <a:t>b. Từ ngữ chỉ đặc điểm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3400" b="1" dirty="0">
                <a:solidFill>
                  <a:schemeClr val="bg1"/>
                </a:solidFill>
              </a:rPr>
              <a:t>Phương pháp giải:</a:t>
            </a:r>
            <a:endParaRPr lang="vi-VN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3400" dirty="0">
                <a:solidFill>
                  <a:schemeClr val="bg1"/>
                </a:solidFill>
              </a:rPr>
              <a:t>- Từ chỉ hoạt động: Tìm từ chỉ hoạt động của chị em Nết và Na</a:t>
            </a:r>
          </a:p>
          <a:p>
            <a:pPr marL="0" indent="0">
              <a:buNone/>
            </a:pPr>
            <a:r>
              <a:rPr lang="vi-VN" sz="3400" dirty="0">
                <a:solidFill>
                  <a:schemeClr val="bg1"/>
                </a:solidFill>
              </a:rPr>
              <a:t>- Từ chỉ đặc điểm: Tìm các từ chỉ màu sắc, hình dáng, kích thước</a:t>
            </a:r>
          </a:p>
          <a:p>
            <a:pPr marL="0" indent="0">
              <a:buNone/>
            </a:pPr>
            <a:r>
              <a:rPr lang="en-US" sz="3400" b="1" dirty="0" err="1">
                <a:solidFill>
                  <a:schemeClr val="bg1"/>
                </a:solidFill>
              </a:rPr>
              <a:t>Trả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lời</a:t>
            </a:r>
            <a:r>
              <a:rPr lang="vi-VN" sz="3400" b="1" dirty="0">
                <a:solidFill>
                  <a:schemeClr val="bg1"/>
                </a:solidFill>
              </a:rPr>
              <a:t>:</a:t>
            </a:r>
            <a:endParaRPr lang="vi-VN" sz="3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3400" dirty="0">
                <a:solidFill>
                  <a:srgbClr val="FFFF00"/>
                </a:solidFill>
              </a:rPr>
              <a:t>a. Từ ngữ chỉ hoạt động: chạy theo, cõng, đi qua, gật đầu.</a:t>
            </a:r>
          </a:p>
          <a:p>
            <a:pPr marL="0" indent="0">
              <a:buNone/>
            </a:pPr>
            <a:r>
              <a:rPr lang="vi-VN" sz="3400" dirty="0">
                <a:solidFill>
                  <a:srgbClr val="FFFF00"/>
                </a:solidFill>
              </a:rPr>
              <a:t>b. Từ ngữ chỉ đặc điểm: đỏ thắm, bé nhỏ, đẹp, cao,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367463" cy="15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bg1"/>
                </a:solidFill>
                <a:latin typeface="+mj-lt"/>
              </a:rPr>
              <a:t>Câu 2: Đặt một câu nói về việc chị Nết đã làm cho em Na.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Kham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khảo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  <a:latin typeface="+mj-lt"/>
              </a:rPr>
              <a:t>Đặt câu nói về việc chị Nết đã làm cho em Na:</a:t>
            </a:r>
          </a:p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  <a:latin typeface="+mj-lt"/>
              </a:rPr>
              <a:t>- Chị Nết luôn nhường em.</a:t>
            </a:r>
          </a:p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  <a:latin typeface="+mj-lt"/>
              </a:rPr>
              <a:t>- Chị Nết ôm em để em được ấm hơn.</a:t>
            </a:r>
          </a:p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  <a:latin typeface="+mj-lt"/>
              </a:rPr>
              <a:t>- Chị Nết kể chuyện cho em nghe.</a:t>
            </a:r>
          </a:p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  <a:latin typeface="+mj-lt"/>
              </a:rPr>
              <a:t>- Chị Nết cõng em đi tránh lũ.</a:t>
            </a:r>
          </a:p>
        </p:txBody>
      </p:sp>
    </p:spTree>
    <p:extLst>
      <p:ext uri="{BB962C8B-B14F-4D97-AF65-F5344CB8AC3E}">
        <p14:creationId xmlns:p14="http://schemas.microsoft.com/office/powerpoint/2010/main" val="18880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/>
              <a:t>CủNG</a:t>
            </a:r>
            <a:r>
              <a:rPr lang="en-US" dirty="0"/>
              <a:t> CỐ - 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1"/>
            <a:ext cx="5562600" cy="381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“N”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“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“ </a:t>
            </a:r>
          </a:p>
        </p:txBody>
      </p:sp>
    </p:spTree>
    <p:extLst>
      <p:ext uri="{BB962C8B-B14F-4D97-AF65-F5344CB8AC3E}">
        <p14:creationId xmlns:p14="http://schemas.microsoft.com/office/powerpoint/2010/main" val="3478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99" y="5334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 TẠM BIỆT TẤT CẢ CÁC CON</a:t>
            </a:r>
          </a:p>
          <a:p>
            <a:pPr marL="0" indent="0">
              <a:buNone/>
            </a:pPr>
            <a:endParaRPr lang="en-US" sz="72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giảng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bày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bởi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1684199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62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bg1"/>
                </a:solidFill>
                <a:latin typeface="+mj-lt"/>
              </a:rPr>
              <a:t>Nói về những việc anh chị thường làm cho em.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i="1" dirty="0" err="1">
                <a:solidFill>
                  <a:schemeClr val="bg1"/>
                </a:solidFill>
                <a:latin typeface="+mj-lt"/>
              </a:rPr>
              <a:t>Ví</a:t>
            </a:r>
            <a:r>
              <a:rPr lang="en-US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+mj-lt"/>
              </a:rPr>
              <a:t>dụ</a:t>
            </a:r>
            <a:r>
              <a:rPr lang="en-US" b="1" i="1" dirty="0">
                <a:solidFill>
                  <a:schemeClr val="bg1"/>
                </a:solidFill>
                <a:latin typeface="+mj-lt"/>
              </a:rPr>
              <a:t> :</a:t>
            </a:r>
            <a:endParaRPr lang="vi-VN" i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Những việc mà anh chị thường làm cho em là:</a:t>
            </a: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- Hướng dẫn em làm bài tập về nhà, giảng bài cho em.</a:t>
            </a: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- Cùng chơi với em</a:t>
            </a: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- Dạy em cách làm việc nhà</a:t>
            </a:r>
          </a:p>
          <a:p>
            <a:pPr marL="0" indent="0">
              <a:buNone/>
            </a:pPr>
            <a:r>
              <a:rPr lang="vi-VN" dirty="0">
                <a:solidFill>
                  <a:srgbClr val="FFFF00"/>
                </a:solidFill>
                <a:latin typeface="+mj-lt"/>
              </a:rPr>
              <a:t>…</a:t>
            </a:r>
          </a:p>
          <a:p>
            <a:pPr marL="0" indent="0">
              <a:buNone/>
            </a:pPr>
            <a:br>
              <a:rPr lang="vi-VN" dirty="0"/>
            </a:b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F5717C-6E49-4AD4-945C-ED9E708D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2019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vi-VN" dirty="0">
                <a:ea typeface="Tahoma" pitchFamily="34" charset="0"/>
                <a:cs typeface="Tahoma" pitchFamily="34" charset="0"/>
              </a:rPr>
              <a:t>Sự tích hoa tỉ muội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757C1-A338-4544-A96A-7481034A7851}"/>
              </a:ext>
            </a:extLst>
          </p:cNvPr>
          <p:cNvSpPr txBox="1"/>
          <p:nvPr/>
        </p:nvSpPr>
        <p:spPr>
          <a:xfrm>
            <a:off x="234801" y="616954"/>
            <a:ext cx="864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x</a:t>
            </a:r>
            <a:r>
              <a:rPr lang="vi-VN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a,có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s</a:t>
            </a:r>
            <a:r>
              <a:rPr lang="vi-VN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ờn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ù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ù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lùa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Na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choàng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rúc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rích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n,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hồng,chị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nhỏ.Chị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            Na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gật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18332-B134-4A28-874C-BA0007C8C328}"/>
              </a:ext>
            </a:extLst>
          </p:cNvPr>
          <p:cNvSpPr txBox="1"/>
          <p:nvPr/>
        </p:nvSpPr>
        <p:spPr>
          <a:xfrm>
            <a:off x="298600" y="4267200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n</a:t>
            </a:r>
            <a:r>
              <a:rPr lang="vi-VN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cõng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rớm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thần.Kì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thay,bàn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hẳn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 N</a:t>
            </a:r>
            <a:r>
              <a:rPr lang="vi-VN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quamọc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khóm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chum,bông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chở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nụ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Na.</a:t>
            </a:r>
          </a:p>
          <a:p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;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oài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muội</a:t>
            </a:r>
            <a:r>
              <a:rPr 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28D2CD7-B80A-4F4F-AF59-EE7E7E51339D}"/>
              </a:ext>
            </a:extLst>
          </p:cNvPr>
          <p:cNvSpPr/>
          <p:nvPr/>
        </p:nvSpPr>
        <p:spPr>
          <a:xfrm>
            <a:off x="5334000" y="2457450"/>
            <a:ext cx="3280144" cy="6096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9C3-68F7-4C3F-A4B9-3918BF68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Sự tích hoa tỉ muội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B5F59-F199-4E62-8C16-347132E238AC}"/>
              </a:ext>
            </a:extLst>
          </p:cNvPr>
          <p:cNvSpPr txBox="1"/>
          <p:nvPr/>
        </p:nvSpPr>
        <p:spPr>
          <a:xfrm>
            <a:off x="234801" y="561028"/>
            <a:ext cx="864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hồng,chị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81D86-95CE-49F7-850F-81C9431F260D}"/>
              </a:ext>
            </a:extLst>
          </p:cNvPr>
          <p:cNvSpPr txBox="1"/>
          <p:nvPr/>
        </p:nvSpPr>
        <p:spPr>
          <a:xfrm>
            <a:off x="295056" y="4180344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thay,bàn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52D153-D779-49CD-AB94-492B83B6370E}"/>
              </a:ext>
            </a:extLst>
          </p:cNvPr>
          <p:cNvSpPr/>
          <p:nvPr/>
        </p:nvSpPr>
        <p:spPr>
          <a:xfrm>
            <a:off x="204673" y="381000"/>
            <a:ext cx="647700" cy="6751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36E501-B13A-4D96-AC5E-2FC37728A9C0}"/>
              </a:ext>
            </a:extLst>
          </p:cNvPr>
          <p:cNvSpPr/>
          <p:nvPr/>
        </p:nvSpPr>
        <p:spPr>
          <a:xfrm>
            <a:off x="-119177" y="3962400"/>
            <a:ext cx="647700" cy="6751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33B7991C-1B25-4FC7-BB6D-86EBB86AEEB5}"/>
              </a:ext>
            </a:extLst>
          </p:cNvPr>
          <p:cNvSpPr/>
          <p:nvPr/>
        </p:nvSpPr>
        <p:spPr>
          <a:xfrm>
            <a:off x="4187456" y="2479940"/>
            <a:ext cx="4956544" cy="6096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</p:txBody>
      </p:sp>
    </p:spTree>
    <p:extLst>
      <p:ext uri="{BB962C8B-B14F-4D97-AF65-F5344CB8AC3E}">
        <p14:creationId xmlns:p14="http://schemas.microsoft.com/office/powerpoint/2010/main" val="841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5253-3F89-4FE2-A473-48A8CBC1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AEAD-B24E-4920-84F7-C7A30CA0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4598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9C3-68F7-4C3F-A4B9-3918BF68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Sự tích hoa tỉ muội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B5F59-F199-4E62-8C16-347132E238AC}"/>
              </a:ext>
            </a:extLst>
          </p:cNvPr>
          <p:cNvSpPr txBox="1"/>
          <p:nvPr/>
        </p:nvSpPr>
        <p:spPr>
          <a:xfrm>
            <a:off x="236573" y="538716"/>
            <a:ext cx="864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hồng,chị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81D86-95CE-49F7-850F-81C9431F260D}"/>
              </a:ext>
            </a:extLst>
          </p:cNvPr>
          <p:cNvSpPr txBox="1"/>
          <p:nvPr/>
        </p:nvSpPr>
        <p:spPr>
          <a:xfrm>
            <a:off x="296828" y="4180344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thay,bàn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52D153-D779-49CD-AB94-492B83B6370E}"/>
              </a:ext>
            </a:extLst>
          </p:cNvPr>
          <p:cNvSpPr/>
          <p:nvPr/>
        </p:nvSpPr>
        <p:spPr>
          <a:xfrm>
            <a:off x="204673" y="381000"/>
            <a:ext cx="647700" cy="6751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36E501-B13A-4D96-AC5E-2FC37728A9C0}"/>
              </a:ext>
            </a:extLst>
          </p:cNvPr>
          <p:cNvSpPr/>
          <p:nvPr/>
        </p:nvSpPr>
        <p:spPr>
          <a:xfrm>
            <a:off x="-119177" y="3962400"/>
            <a:ext cx="647700" cy="6751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33B7991C-1B25-4FC7-BB6D-86EBB86AEEB5}"/>
              </a:ext>
            </a:extLst>
          </p:cNvPr>
          <p:cNvSpPr/>
          <p:nvPr/>
        </p:nvSpPr>
        <p:spPr>
          <a:xfrm>
            <a:off x="4953000" y="2286000"/>
            <a:ext cx="4956544" cy="6096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</p:txBody>
      </p:sp>
    </p:spTree>
    <p:extLst>
      <p:ext uri="{BB962C8B-B14F-4D97-AF65-F5344CB8AC3E}">
        <p14:creationId xmlns:p14="http://schemas.microsoft.com/office/powerpoint/2010/main" val="14597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Từ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ngữ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-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9307"/>
            <a:ext cx="7696200" cy="360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52442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82549"/>
            <a:ext cx="3524426" cy="246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184618"/>
            <a:ext cx="3962400" cy="225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219200"/>
            <a:ext cx="395763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2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4991-C2A8-CCF2-E71E-CBAC40E1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Luyện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đọc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câu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dài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60DB-77E2-9AC5-7CC9-7212AD67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32037"/>
            <a:ext cx="8458200" cy="155416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114418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</TotalTime>
  <Words>2137</Words>
  <Application>Microsoft Office PowerPoint</Application>
  <PresentationFormat>On-screen Show (4:3)</PresentationFormat>
  <Paragraphs>140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KHỞI ĐỘNG</vt:lpstr>
      <vt:lpstr>Sự tích hoa tỉ muội</vt:lpstr>
      <vt:lpstr>Sự tích hoa tỉ muội</vt:lpstr>
      <vt:lpstr>Luyện đọc từ khó.</vt:lpstr>
      <vt:lpstr>Sự tích hoa tỉ muội</vt:lpstr>
      <vt:lpstr>PowerPoint Presentation</vt:lpstr>
      <vt:lpstr>PowerPoint Presentation</vt:lpstr>
      <vt:lpstr>Luyện đọc câu dài.</vt:lpstr>
      <vt:lpstr>Sự tích hoa tỉ muội</vt:lpstr>
      <vt:lpstr>Sự tích hoa tỉ muội</vt:lpstr>
      <vt:lpstr>TRẢ LỜI CÂU HỎI</vt:lpstr>
      <vt:lpstr>PowerPoint Presentation</vt:lpstr>
      <vt:lpstr>PowerPoint Presentation</vt:lpstr>
      <vt:lpstr>PowerPoint Presentation</vt:lpstr>
      <vt:lpstr>LUYỆN TẬP THEO VĂN BẢN ĐỌC</vt:lpstr>
      <vt:lpstr>PowerPoint Presentation</vt:lpstr>
      <vt:lpstr>CủNG CỐ - DẶN DÒ</vt:lpstr>
      <vt:lpstr>PowerPoint Presentation</vt:lpstr>
    </vt:vector>
  </TitlesOfParts>
  <Company>Duy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NGÀY HÔM NAY</dc:title>
  <dc:creator>emily</dc:creator>
  <cp:lastModifiedBy>Phạm Tiến Đạt</cp:lastModifiedBy>
  <cp:revision>28</cp:revision>
  <dcterms:created xsi:type="dcterms:W3CDTF">2021-12-15T14:56:46Z</dcterms:created>
  <dcterms:modified xsi:type="dcterms:W3CDTF">2024-12-13T03:34:30Z</dcterms:modified>
</cp:coreProperties>
</file>