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3" r:id="rId2"/>
  </p:sldMasterIdLst>
  <p:notesMasterIdLst>
    <p:notesMasterId r:id="rId14"/>
  </p:notesMasterIdLst>
  <p:sldIdLst>
    <p:sldId id="290" r:id="rId3"/>
    <p:sldId id="291" r:id="rId4"/>
    <p:sldId id="440" r:id="rId5"/>
    <p:sldId id="294" r:id="rId6"/>
    <p:sldId id="447" r:id="rId7"/>
    <p:sldId id="295" r:id="rId8"/>
    <p:sldId id="296" r:id="rId9"/>
    <p:sldId id="441" r:id="rId10"/>
    <p:sldId id="309" r:id="rId11"/>
    <p:sldId id="439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bố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thường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nhắc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sắp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quần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sách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vở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gọn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gàng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ngăn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nắp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21BC5A38-0A76-4B19-BB28-33B99E675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7181D680-DB50-8A71-00E2-7B7A9CE80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AA316-2A74-FAF7-8C10-906FCA557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CEC6-239D-4182-A8A4-6AA255537F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1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2026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E0E737-6838-4BAD-FE6D-78FC6F3CC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4A3DBE-46E5-7B12-FCC8-E5EBB3D0A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BE3FC2-B14A-5F64-3A45-98FB847CA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D03A-E069-4981-A54F-DE36BD7B7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094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B41F6C-5734-59D3-6BFE-F525D3A96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01752B-2FD3-5EBF-EBE5-B84FE9AF7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EE2728-DDE2-3763-91A2-A4040ABF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7F213F-D947-22F3-FFEF-767B442B9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E0E7-D407-482F-B049-09835A982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992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439A8A-6CEB-FA42-06DA-235BDBE84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5672E-25E5-D2D5-99FB-BAACEE96C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2F4130-92F5-9938-4262-04E0D6F28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9E0E-2CDD-4AF9-A929-7A61F2978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647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ACD94-0620-84AC-9BFF-4A57CBDB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4FB69F-E1AD-E7F7-E107-A243DC482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9FD2F-DC2B-A691-F6C7-6452EFB26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159E-6076-4D40-A2E3-7156AE448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898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9C2270-3699-2203-8FBA-906EA8322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ECA0D9-BF89-6AEE-0E34-E3C897012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4691AA-3EFD-7CA8-3CBB-79A4F59FE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A87-0200-485D-875D-C8D8E697A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756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C7EACD-AA4B-7BBF-D1C7-8FC2F9CA7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499A5E-1BB2-751E-B9A3-66906CC8F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0D3D41-6416-9784-12F0-3A64892DE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1770-1254-4A9C-90BB-33816BD04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76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BAD64F-212C-E708-8B77-380AD6DE0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10E324-96F7-CB45-1658-A11FCFD1A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76539A-F942-382E-1A30-8745C944C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8A6E-B3AD-44CB-971F-4DC8656EE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34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1AEA9-7A4A-10DA-3F7E-D52F5E592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8C7275-5A36-7161-DAF1-F3E7AC8D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634D4E-C31C-527E-E94F-D761A05C0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6D69-CDF8-4132-A778-4B9039781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998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180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124E11-FC70-4F7F-C0A7-7A1C371FF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C1049E-71CC-ED7D-8755-83A0BFF61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049E64-47B6-48EB-F633-DB1BEDEB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8C58-3136-4B53-84EA-C8B4F9B87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614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69CC83-F176-48A9-05BB-AD9AC3935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537535-3081-0B91-82AB-DCA032892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A66E0D-DF28-BCA7-25E8-328F8A0DB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A02A-65CF-4099-B279-7E579A248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5733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91677D-3B1F-58B9-7E61-1F24C2C22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80B32C-C0B4-A2AE-1AE9-166A0D3E3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F8EF74-C6EF-B5CC-5D5C-712863CD2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EF53-622A-4760-BC3E-29E58D9F7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389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359EF-A54A-6EB9-D976-AF61599D08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1ECCB8-D7F3-9C46-DBAA-A5ACBCAFD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C0AA57-EAC7-16B3-5D98-2AE37C93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16B38C-DB40-7558-B4F4-8C486331A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BC4A-29DF-4432-A93E-1FD901099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58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B5483-9AE7-BD23-2D67-2161D79EB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5838F0-5012-827C-B142-2C34E37B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7296AD-F8B9-A6B6-E0B0-C0A7DBAB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5EED-C6D9-47FF-A343-6EBC064B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878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0EA6E-AE7D-4B8D-C847-46DF38099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EC0E2-E9CD-3792-E551-A7B166888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B9720-2966-525E-5923-498D99362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ADF7-0A5C-4EA1-B4C4-7E36194CA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668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884F3A-5637-8500-5489-14F35B09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A6B09E-EBFB-DFF3-2338-0551602E1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636FC9-6A30-DC6F-A58F-8C558C4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58F7-83AF-4AC0-B818-735971A0D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192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B02457-85CB-7E89-0DCC-1E53712E9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3A56D1-E3E4-FB21-D614-72DA9EA50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30C567-8129-1BC7-069C-7D03036AC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8535-BA0F-45F4-9C3D-8A0DF7560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0465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D2B59-13B4-327B-B531-F7BE5946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FF97B5-1811-BC2B-7861-9D69D16B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6DBE5-A014-6EA2-551D-27B2ADF15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3803-94E2-4FDF-ACFE-4567D0573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317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301B6-6B1D-7485-BB05-EBAC970E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889702-21D0-4B27-8C10-3BCCE2998D89}" type="datetimeFigureOut">
              <a:rPr lang="en-US"/>
              <a:pPr>
                <a:defRPr/>
              </a:pPr>
              <a:t>12/26/2024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CE404-0AB1-B1CC-8ED1-83386E89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93E4A4-455D-20BE-A98B-065A3213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C9DC-17E8-4CCA-A4A3-C9D867550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014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A1538-CEFA-09AE-DFAC-E05F37AA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81701-C350-2457-1DB7-A8F0AF94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3897-AA2B-213D-F172-FDE8C656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B572C35-2200-4044-B085-52F06E530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14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1D102-4F26-0EBC-6440-11998085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34A67-6224-DE02-8E2F-85622007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B3D82-C7F1-40BD-4761-0FB78CBA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A1543A1-AEE3-4B1D-8A60-3FC7ACB22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9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8F01CF6B-393D-A714-940B-DF83C338AA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14487" eaLnBrk="1" hangingPunct="1">
              <a:defRPr sz="788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7C4F60-1706-42A3-7953-9C829FCD7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514487" eaLnBrk="1" hangingPunct="1">
              <a:defRPr sz="788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936496-0050-6C07-6611-059366F339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14487" eaLnBrk="1" hangingPunct="1">
              <a:defRPr sz="788">
                <a:solidFill>
                  <a:srgbClr val="000000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504FE4E4-C656-453B-BD47-859042C91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Action Button: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7389AAD-0CDA-D3E6-6051-7F36586B74B3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487">
              <a:defRPr/>
            </a:pPr>
            <a:endParaRPr lang="vi-VN" sz="1013">
              <a:solidFill>
                <a:srgbClr val="FFFFFF"/>
              </a:solidFill>
            </a:endParaRPr>
          </a:p>
        </p:txBody>
      </p:sp>
      <p:sp>
        <p:nvSpPr>
          <p:cNvPr id="7174" name="Title Placeholder 2">
            <a:extLst>
              <a:ext uri="{FF2B5EF4-FFF2-40B4-BE49-F238E27FC236}">
                <a16:creationId xmlns:a16="http://schemas.microsoft.com/office/drawing/2014/main" id="{CE5DC76A-025E-31F2-5E05-7683B847C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54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257243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514487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771731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028975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har char="–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41484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083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327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57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70363" y="310395"/>
            <a:ext cx="7891463" cy="7194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indent="342900">
              <a:lnSpc>
                <a:spcPct val="150000"/>
              </a:lnSpc>
              <a:spcBef>
                <a:spcPts val="1350"/>
              </a:spcBef>
            </a:pP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5181600" cy="318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67"/>
          <a:stretch>
            <a:fillRect/>
          </a:stretch>
        </p:blipFill>
        <p:spPr>
          <a:xfrm>
            <a:off x="1295400" y="1290691"/>
            <a:ext cx="5482426" cy="32813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23488"/>
            <a:ext cx="7086600" cy="36345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95400" y="1371600"/>
            <a:ext cx="2919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MÔN</a:t>
            </a:r>
            <a:r>
              <a:rPr lang="en-US" sz="3600" b="1" dirty="0" smtClean="0"/>
              <a:t> TIN </a:t>
            </a:r>
            <a:r>
              <a:rPr lang="en-US" sz="3600" b="1" dirty="0" err="1" smtClean="0"/>
              <a:t>HỌC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loud">
            <a:extLst>
              <a:ext uri="{FF2B5EF4-FFF2-40B4-BE49-F238E27FC236}">
                <a16:creationId xmlns:a16="http://schemas.microsoft.com/office/drawing/2014/main" id="{4D53F853-0D18-A7B7-01B2-FE47558FB39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 rot="620481">
            <a:off x="338138" y="1566863"/>
            <a:ext cx="8518525" cy="44148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5144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4B38A128-C89A-D1C7-0EC9-EE893152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307" y="1292906"/>
            <a:ext cx="4346863" cy="64633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51448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GHI NHỚ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C9E9E-AC2B-5DCE-34B0-C8E5325D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99" y="2136785"/>
            <a:ext cx="7126049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3DD794-3D46-17AA-9567-592DAAAF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605" y="3230799"/>
            <a:ext cx="7436574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DD794-3D46-17AA-9567-592DAAAF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51" y="3801651"/>
            <a:ext cx="7436574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456B1FF-88AE-471D-9118-40538784A7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r="604"/>
          <a:stretch/>
        </p:blipFill>
        <p:spPr>
          <a:xfrm>
            <a:off x="0" y="1282"/>
            <a:ext cx="9144000" cy="685671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98273" y="548749"/>
            <a:ext cx="6970029" cy="3551107"/>
            <a:chOff x="1398273" y="548749"/>
            <a:chExt cx="9293357" cy="3551107"/>
          </a:xfrm>
        </p:grpSpPr>
        <p:sp>
          <p:nvSpPr>
            <p:cNvPr id="13" name="圆角矩形 15">
              <a:extLst>
                <a:ext uri="{FF2B5EF4-FFF2-40B4-BE49-F238E27FC236}">
                  <a16:creationId xmlns:a16="http://schemas.microsoft.com/office/drawing/2014/main" id="{4D1F6D00-BE53-42FC-B20F-005F5C40F26C}"/>
                </a:ext>
              </a:extLst>
            </p:cNvPr>
            <p:cNvSpPr/>
            <p:nvPr/>
          </p:nvSpPr>
          <p:spPr>
            <a:xfrm>
              <a:off x="1398273" y="548749"/>
              <a:ext cx="9293357" cy="28040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0A55394-C227-6467-B04D-4C5556E2E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43200" y="685800"/>
              <a:ext cx="6633023" cy="3414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09600" y="2819400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1: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Sự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cần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thiết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sắp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xếp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20"/>
          <a:stretch>
            <a:fillRect/>
          </a:stretch>
        </p:blipFill>
        <p:spPr bwMode="auto">
          <a:xfrm>
            <a:off x="533400" y="4572000"/>
            <a:ext cx="7315200" cy="179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55886" y="1860763"/>
            <a:ext cx="7165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Thứ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năm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ngày</a:t>
            </a:r>
            <a:r>
              <a:rPr lang="en-US" sz="3600" b="1" dirty="0" smtClean="0"/>
              <a:t> 26 </a:t>
            </a:r>
            <a:r>
              <a:rPr lang="en-US" sz="3600" b="1" dirty="0" err="1" smtClean="0"/>
              <a:t>thán</a:t>
            </a:r>
            <a:r>
              <a:rPr lang="en-US" sz="3600" b="1" dirty="0" smtClean="0"/>
              <a:t> 12 </a:t>
            </a:r>
            <a:r>
              <a:rPr lang="en-US" sz="3600" b="1" dirty="0" err="1" smtClean="0"/>
              <a:t>năm</a:t>
            </a:r>
            <a:r>
              <a:rPr lang="en-US" sz="3600" b="1" dirty="0" smtClean="0"/>
              <a:t> 2024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1" y="1043004"/>
            <a:ext cx="3798699" cy="2914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2" t="1748" r="16311" b="-1"/>
          <a:stretch/>
        </p:blipFill>
        <p:spPr>
          <a:xfrm>
            <a:off x="4946863" y="1010010"/>
            <a:ext cx="3669871" cy="2980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64" y="4191000"/>
            <a:ext cx="3669871" cy="2558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2" y="4194412"/>
            <a:ext cx="3832338" cy="25550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1108" y="198634"/>
            <a:ext cx="2061783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400" b="1" cap="none" spc="0" dirty="0" err="1">
                <a:ln/>
                <a:solidFill>
                  <a:srgbClr val="FF0000"/>
                </a:solidFill>
                <a:effectLst/>
              </a:rPr>
              <a:t>Khởi</a:t>
            </a:r>
            <a:r>
              <a:rPr lang="en-US" sz="34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400" b="1" cap="none" spc="0" dirty="0" err="1">
                <a:ln/>
                <a:solidFill>
                  <a:srgbClr val="FF0000"/>
                </a:solidFill>
                <a:effectLst/>
              </a:rPr>
              <a:t>động</a:t>
            </a:r>
            <a:endParaRPr lang="en-US" sz="3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170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71600" y="328645"/>
            <a:ext cx="7696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alt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152148-CC10-5F08-D7C0-8558B935C934}"/>
              </a:ext>
            </a:extLst>
          </p:cNvPr>
          <p:cNvSpPr txBox="1"/>
          <p:nvPr/>
        </p:nvSpPr>
        <p:spPr>
          <a:xfrm>
            <a:off x="990600" y="1311652"/>
            <a:ext cx="716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3333" r="17408" b="8889"/>
          <a:stretch/>
        </p:blipFill>
        <p:spPr>
          <a:xfrm rot="16200000">
            <a:off x="5214816" y="1819711"/>
            <a:ext cx="2476031" cy="3761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 r="22869" b="7222"/>
          <a:stretch/>
        </p:blipFill>
        <p:spPr>
          <a:xfrm rot="16200000">
            <a:off x="1059286" y="1781996"/>
            <a:ext cx="2443193" cy="37542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152148-CC10-5F08-D7C0-8558B935C934}"/>
              </a:ext>
            </a:extLst>
          </p:cNvPr>
          <p:cNvSpPr txBox="1"/>
          <p:nvPr/>
        </p:nvSpPr>
        <p:spPr>
          <a:xfrm>
            <a:off x="1556982" y="5147483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152148-CC10-5F08-D7C0-8558B935C934}"/>
              </a:ext>
            </a:extLst>
          </p:cNvPr>
          <p:cNvSpPr txBox="1"/>
          <p:nvPr/>
        </p:nvSpPr>
        <p:spPr>
          <a:xfrm>
            <a:off x="5728931" y="5135325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0" y="0"/>
            <a:ext cx="9123363" cy="6858000"/>
          </a:xfrm>
        </p:spPr>
      </p:pic>
      <p:sp>
        <p:nvSpPr>
          <p:cNvPr id="7" name="Cloud 6"/>
          <p:cNvSpPr/>
          <p:nvPr/>
        </p:nvSpPr>
        <p:spPr>
          <a:xfrm>
            <a:off x="611555" y="350838"/>
            <a:ext cx="8222457" cy="10668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FFFF"/>
                </a:solidFill>
              </a:rPr>
              <a:t>Trò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chơi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“ AI </a:t>
            </a:r>
            <a:r>
              <a:rPr lang="en-US" sz="2800" b="1" dirty="0" err="1" smtClean="0">
                <a:solidFill>
                  <a:srgbClr val="FFFFFF"/>
                </a:solidFill>
              </a:rPr>
              <a:t>NHANH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HƠN</a:t>
            </a:r>
            <a:r>
              <a:rPr lang="en-US" sz="2800" b="1" dirty="0" smtClean="0">
                <a:solidFill>
                  <a:srgbClr val="FFFFFF"/>
                </a:solidFill>
              </a:rPr>
              <a:t>”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242" y="1895859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xộn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4441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1" t="57778" r="44833" b="5555"/>
          <a:stretch/>
        </p:blipFill>
        <p:spPr>
          <a:xfrm rot="16200000">
            <a:off x="5420591" y="1048546"/>
            <a:ext cx="2493818" cy="342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1" r="49278" b="44444"/>
          <a:stretch/>
        </p:blipFill>
        <p:spPr>
          <a:xfrm rot="16200000">
            <a:off x="1572491" y="858045"/>
            <a:ext cx="2493819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48006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853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0F3D9-F47F-9207-0D43-5148A1837BBF}"/>
              </a:ext>
            </a:extLst>
          </p:cNvPr>
          <p:cNvSpPr txBox="1"/>
          <p:nvPr/>
        </p:nvSpPr>
        <p:spPr>
          <a:xfrm>
            <a:off x="0" y="591529"/>
            <a:ext cx="8991600" cy="43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2" y="1089147"/>
            <a:ext cx="2390775" cy="1914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24" y="1010883"/>
            <a:ext cx="2103505" cy="1974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" y="5057464"/>
            <a:ext cx="2377880" cy="1733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39" y="1021775"/>
            <a:ext cx="2005430" cy="1952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" y="3106643"/>
            <a:ext cx="2410306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30" y="3140631"/>
            <a:ext cx="2060740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30" y="5077825"/>
            <a:ext cx="2060740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69" y="5077825"/>
            <a:ext cx="1992651" cy="1743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86" y="1051615"/>
            <a:ext cx="2343569" cy="19520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23" y="3132211"/>
            <a:ext cx="2015197" cy="18157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20" y="5057464"/>
            <a:ext cx="2356464" cy="17798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86" y="3132211"/>
            <a:ext cx="2343569" cy="181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64677" y="2286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4BC0D-3AC6-3120-F4D8-257C53D644BF}"/>
              </a:ext>
            </a:extLst>
          </p:cNvPr>
          <p:cNvSpPr txBox="1"/>
          <p:nvPr/>
        </p:nvSpPr>
        <p:spPr>
          <a:xfrm>
            <a:off x="468923" y="1165086"/>
            <a:ext cx="86750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b="1" dirty="0" err="1" smtClean="0">
                <a:latin typeface="Times New Roman" panose="02020603050405020304" pitchFamily="18" charset="0"/>
              </a:rPr>
              <a:t>Theo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em</a:t>
            </a:r>
            <a:r>
              <a:rPr lang="es-ES" sz="2200" b="1" dirty="0" smtClean="0">
                <a:latin typeface="Times New Roman" panose="02020603050405020304" pitchFamily="18" charset="0"/>
              </a:rPr>
              <a:t>,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danh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sách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tên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các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bạn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trong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lớp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có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được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sắp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xếp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theo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thứ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tự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nào</a:t>
            </a:r>
            <a:r>
              <a:rPr lang="es-ES" sz="2200" b="1" dirty="0" smtClean="0">
                <a:latin typeface="Times New Roman" panose="02020603050405020304" pitchFamily="18" charset="0"/>
              </a:rPr>
              <a:t>?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Vì</a:t>
            </a:r>
            <a:r>
              <a:rPr lang="es-ES" sz="2200" b="1" dirty="0" smtClean="0">
                <a:latin typeface="Times New Roman" panose="02020603050405020304" pitchFamily="18" charset="0"/>
              </a:rPr>
              <a:t> sao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cần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sắp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xếp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tên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trong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danh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sách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như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vậy</a:t>
            </a:r>
            <a:r>
              <a:rPr lang="es-ES" sz="2200" b="1" dirty="0" smtClean="0">
                <a:latin typeface="Times New Roman" panose="02020603050405020304" pitchFamily="18" charset="0"/>
              </a:rPr>
              <a:t>?</a:t>
            </a:r>
            <a:endParaRPr lang="en-US" sz="22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952813"/>
              </p:ext>
            </p:extLst>
          </p:nvPr>
        </p:nvGraphicFramePr>
        <p:xfrm>
          <a:off x="468925" y="2066403"/>
          <a:ext cx="821787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Tuyết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Nguyễn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Văn</a:t>
                      </a:r>
                      <a:r>
                        <a:rPr lang="en-US" baseline="0" dirty="0" smtClean="0"/>
                        <a:t> Ba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Hải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Bảo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3E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Cường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Trịnh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Tuấn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Cương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3E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71191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Vận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dụng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132527"/>
            <a:ext cx="6400800" cy="22000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14350" algn="l"/>
              </a:tabLst>
            </a:pP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</TotalTime>
  <Words>384</Words>
  <Application>Microsoft Office PowerPoint</Application>
  <PresentationFormat>On-screen Show (4:3)</PresentationFormat>
  <Paragraphs>65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Schoolbook</vt:lpstr>
      <vt:lpstr>Times New Roman</vt:lpstr>
      <vt:lpstr>字魂105号-简雅黑</vt:lpstr>
      <vt:lpstr>Office Theme</vt:lpstr>
      <vt:lpstr>3_TS001090307</vt:lpstr>
      <vt:lpstr>TRƯỜNG TIỂU HỌC LIÊN  HÒA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mrs loan</cp:lastModifiedBy>
  <cp:revision>128</cp:revision>
  <dcterms:created xsi:type="dcterms:W3CDTF">2017-10-03T01:20:28Z</dcterms:created>
  <dcterms:modified xsi:type="dcterms:W3CDTF">2024-12-26T07:55:40Z</dcterms:modified>
</cp:coreProperties>
</file>