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732" r:id="rId3"/>
    <p:sldMasterId id="2147483780" r:id="rId4"/>
    <p:sldMasterId id="2147483786" r:id="rId5"/>
  </p:sldMasterIdLst>
  <p:notesMasterIdLst>
    <p:notesMasterId r:id="rId20"/>
  </p:notesMasterIdLst>
  <p:sldIdLst>
    <p:sldId id="403" r:id="rId6"/>
    <p:sldId id="370" r:id="rId7"/>
    <p:sldId id="396" r:id="rId8"/>
    <p:sldId id="399" r:id="rId9"/>
    <p:sldId id="400" r:id="rId10"/>
    <p:sldId id="258" r:id="rId11"/>
    <p:sldId id="377" r:id="rId12"/>
    <p:sldId id="378" r:id="rId13"/>
    <p:sldId id="380" r:id="rId14"/>
    <p:sldId id="363" r:id="rId15"/>
    <p:sldId id="364" r:id="rId16"/>
    <p:sldId id="365" r:id="rId17"/>
    <p:sldId id="381" r:id="rId18"/>
    <p:sldId id="392" r:id="rId19"/>
  </p:sldIdLst>
  <p:sldSz cx="12192000" cy="6858000"/>
  <p:notesSz cx="6858000" cy="9144000"/>
  <p:embeddedFontLst>
    <p:embeddedFont>
      <p:font typeface="#9Slide02 Noi dung dai" panose="020B0604020202020204" charset="0"/>
      <p:regular r:id="rId21"/>
    </p:embeddedFont>
    <p:embeddedFont>
      <p:font typeface="#9Slide02 Tieu de dai" panose="020B0604020202020204" charset="0"/>
      <p:bold r:id="rId22"/>
    </p:embeddedFont>
    <p:embeddedFont>
      <p:font typeface="iCiel Cadena" panose="02000503000000020004" charset="0"/>
      <p:bold r:id="rId23"/>
    </p:embeddedFont>
    <p:embeddedFont>
      <p:font typeface="Nunito Black" pitchFamily="2" charset="0"/>
      <p:bold r:id="rId24"/>
      <p:boldItalic r:id="rId25"/>
    </p:embeddedFont>
    <p:embeddedFont>
      <p:font typeface="Sigmar One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91B0"/>
    <a:srgbClr val="7CC7D9"/>
    <a:srgbClr val="FFD973"/>
    <a:srgbClr val="FFD96D"/>
    <a:srgbClr val="937ABC"/>
    <a:srgbClr val="FDDA75"/>
    <a:srgbClr val="BEE2FA"/>
    <a:srgbClr val="FFFFFF"/>
    <a:srgbClr val="7CC8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08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4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B3556-B7EF-4C5B-9227-57BDA16C7E65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4338E1-62D6-4303-8162-F0B567A83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816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FAE4F-EEB9-4F58-B725-1E37134D71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868C93-C2A8-4F87-9F2B-07CD3A3FCE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73BBD-41DD-4CA7-BF7D-C9AE84FBB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D5007-9370-4E15-8DE9-8EE0C5380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7C4BB-274B-4B54-B212-6BF02FF36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553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8159A-84BE-4D92-8253-1DE2F112F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2CE92-F556-496E-BA4F-C3187D6AD2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6D6E9-9B14-4345-969F-FB43721C3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7A82B-9CDE-4909-A5E0-5C098D20F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F7F32-5D21-43A0-AEB3-BD7F6CACE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12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476AC9-92E4-4487-B892-456BE8FF2F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559597-E4E2-44D3-A470-8ACB0927FD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29DBD-7440-4276-A785-B0C0ECAA8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11A6E-0F74-4327-A20A-A72A81871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D8CF6-8F97-48D4-897B-F0CE803A9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15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896FD-D424-45F5-BC70-4F851EDEC6C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956640-4EF7-4E79-A24E-9719199F72D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327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EE374A-9283-4A73-96AD-3AC9F79D07E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C24182-01D5-4AE9-BD1C-E00F89FB044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956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18D41E-9EDC-4D3B-9E9C-0C57B3F3B4F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F8C804-AB86-4672-ACCF-6B1117F2678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544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021FC2-D9A8-4AF4-B615-18F336B81D1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F6346F-F120-4DC5-BD33-837E6AAB903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862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E6119-7021-4113-91DD-3DDB1AE626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9DA952-99DE-4EB6-97C8-5418E1C4620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6417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83B118-F926-46E2-90ED-49A2A67FEDC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B1EB1C-787B-4368-A8BB-EFE07C0A157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3451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E6015-4114-4CF7-8365-90F1B3388F7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AB8609-5562-40BD-A189-9A516D86FF3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447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26417-49D0-4EB6-BDB7-7DA781CDA70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38D399-BE6A-480B-9253-B08A805807E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196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DDCC3-9101-4CD9-87F9-99AD9E06B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F7D59-A6D3-4120-AEEB-245D8AD5A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384C9-24EA-438C-AB01-C56A2BC2B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9F635-4A3A-4128-ACB8-5DDCBC384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126ED-895D-4DFF-B421-807AC6295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375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6605F7-B0B0-4219-9824-19773BBD370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E9528A-781C-48A9-8295-D0578C2473D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192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742C9-2C6A-47A7-82AA-FA826F605D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D66DFA-8F52-4F70-A10A-CE7D010BEDC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0841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149FBA-8D0D-4458-8BA7-329BAB6B1BC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7B8A3B-F590-4F0D-B2F4-31AAE12807E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8997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5539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9383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3293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5661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1066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8351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878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F9FB6-C79D-4724-9BDF-912991E80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568EA3-2601-4ED2-9B9B-6837BABA7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9959C-B7F9-4389-90F9-1DC73D5EA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A1F5A-F51F-4A84-8BA3-028CE45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0998F-E3EE-48A6-BF73-6D074DC1F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4293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75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6020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279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6710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59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24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72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69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46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074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175D2-CE25-4076-928E-B62D4B1EA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F9A91-B899-445A-9B32-C510FE16D3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0C7B5A-7D58-4467-8F3A-FC46558E2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32BEE1-05CD-407C-91BA-C62D78646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9186DF-2DD2-487C-8644-3C63FFD2F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C017C-D776-4164-BF3D-67196947C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9892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6829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4133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2670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7409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3341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6745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5536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5155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6228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602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E0554-75F2-4921-8B7C-9A4C9AFEE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A2B61D-319B-400A-A83C-F2424866D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67EBB7-2EF9-4A00-8E61-E56A9F8E12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B2938-E0E6-418B-BE26-8DC6600F92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D59FF0-1AD5-4812-8C62-7A3D998832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C864D6-629B-46DA-818E-570CDA5A9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B8E6A2-2C70-4444-B0F0-F36A5BEC5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DDA42E-7C85-4A4C-BE63-192C18038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44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84E34-F6EC-47A8-A5F9-D275DF401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D5191E-6438-4648-8771-AE77A8B6F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14F281-96A7-42E6-A208-DE64AAD30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2968CC-9D7C-4AD1-9713-7E230D326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80D54D-C5C8-4B26-BEC8-9E3F4A909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F22A54-AB24-408A-B4C3-15659B6C7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FE4C22-36CD-488D-884C-6BE0A8C1B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046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D200F-5E74-4B89-82AF-672E1DD29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8BF08-F6D3-454D-BA27-F13049CC5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55D43C-5173-454E-9227-49F2DB600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59322-0CCC-416C-B9F9-98E0BC530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A7C577-9C42-4A8E-B241-0CE94D727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A3DCB-E193-4406-9119-DA530708D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45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6AE38-015A-4286-BA52-6ABF4B4CD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2A079F-2E04-4300-908E-1546DD1E3F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D745BE-64AE-4203-9557-79797228A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B0B41E-668E-460C-ACD5-D94434A9C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82BC4B-4061-4579-B147-A470C97CC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DD343-F2B9-493A-ACC9-4495946CA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221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6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7.xml"/><Relationship Id="rId9" Type="http://schemas.openxmlformats.org/officeDocument/2006/relationships/tags" Target="../tags/tag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5AF514-6D86-4401-98F1-5ABE21F78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F045C9-7618-4A19-92D2-BCA5210AB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298EF-2D4A-47D9-9870-C360371B85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CEFB9-CBD3-4719-B2D7-9830C156218F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42436-AAA4-41CB-90F8-67DEC7E965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7489D-16E4-4FF9-B04E-775C30415A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8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62E90-5539-41C4-873D-C7E3D8D2455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8A782F-CD2D-44DF-A122-136C396016D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769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609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89B9457-5561-4B17-B798-D34FCDF00C0E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D5EAFBF-0754-47F3-8C60-680C48E0850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987" y="7078425"/>
            <a:ext cx="2178026" cy="116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832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084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9.png"/><Relationship Id="rId1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F99F60-2DEC-4DEF-9300-E3C8E7CE95D2}"/>
              </a:ext>
            </a:extLst>
          </p:cNvPr>
          <p:cNvSpPr txBox="1"/>
          <p:nvPr/>
        </p:nvSpPr>
        <p:spPr>
          <a:xfrm>
            <a:off x="1001053" y="464602"/>
            <a:ext cx="97854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29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11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TOÁN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13DD87B-AA42-14D5-48F4-5C3B4D5B57FD}"/>
              </a:ext>
            </a:extLst>
          </p:cNvPr>
          <p:cNvGrpSpPr/>
          <p:nvPr/>
        </p:nvGrpSpPr>
        <p:grpSpPr>
          <a:xfrm>
            <a:off x="2309210" y="2106468"/>
            <a:ext cx="7573579" cy="1015663"/>
            <a:chOff x="2438440" y="3357776"/>
            <a:chExt cx="7573579" cy="101566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81D3231-61AB-E0C2-ACE1-665A908D4DA1}"/>
                </a:ext>
              </a:extLst>
            </p:cNvPr>
            <p:cNvSpPr txBox="1"/>
            <p:nvPr/>
          </p:nvSpPr>
          <p:spPr>
            <a:xfrm>
              <a:off x="2438440" y="3369509"/>
              <a:ext cx="2493855" cy="983873"/>
            </a:xfrm>
            <a:prstGeom prst="cloud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 30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A94A45C-AB47-FBD3-0281-84CEC1FD4A35}"/>
                </a:ext>
              </a:extLst>
            </p:cNvPr>
            <p:cNvSpPr txBox="1"/>
            <p:nvPr/>
          </p:nvSpPr>
          <p:spPr>
            <a:xfrm>
              <a:off x="3812764" y="3357776"/>
              <a:ext cx="61992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  MI-LI-MÉT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337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599" y="2608768"/>
            <a:ext cx="5150660" cy="22244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1861" y="2612570"/>
            <a:ext cx="4862193" cy="262587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57153" y="2619383"/>
            <a:ext cx="444138" cy="319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32089" y="2684911"/>
            <a:ext cx="651452" cy="57888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26188" y="2738922"/>
            <a:ext cx="681625" cy="57888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30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879049" y="1391776"/>
            <a:ext cx="2096976" cy="766028"/>
            <a:chOff x="4827494" y="1077449"/>
            <a:chExt cx="2163643" cy="731372"/>
          </a:xfrm>
        </p:grpSpPr>
        <p:sp>
          <p:nvSpPr>
            <p:cNvPr id="18" name="Oval 17"/>
            <p:cNvSpPr/>
            <p:nvPr/>
          </p:nvSpPr>
          <p:spPr>
            <a:xfrm>
              <a:off x="4827494" y="1117790"/>
              <a:ext cx="672353" cy="631170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5553635" y="1117790"/>
              <a:ext cx="941293" cy="578224"/>
            </a:xfrm>
            <a:prstGeom prst="roundRect">
              <a:avLst/>
            </a:prstGeom>
            <a:solidFill>
              <a:srgbClr val="FFD96D"/>
            </a:solidFill>
            <a:ln>
              <a:solidFill>
                <a:srgbClr val="FFD9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Số</a:t>
              </a:r>
              <a:endPara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425612" y="1077449"/>
              <a:ext cx="565525" cy="7313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7" y="5658"/>
            <a:ext cx="2386445" cy="64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581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357153" y="2619383"/>
            <a:ext cx="444138" cy="319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81449" y="1082070"/>
            <a:ext cx="2163643" cy="731372"/>
            <a:chOff x="4827494" y="1077449"/>
            <a:chExt cx="2163643" cy="731372"/>
          </a:xfrm>
        </p:grpSpPr>
        <p:sp>
          <p:nvSpPr>
            <p:cNvPr id="7" name="Oval 6"/>
            <p:cNvSpPr/>
            <p:nvPr/>
          </p:nvSpPr>
          <p:spPr>
            <a:xfrm>
              <a:off x="4827494" y="1117790"/>
              <a:ext cx="672353" cy="631170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5553635" y="1117790"/>
              <a:ext cx="941294" cy="578224"/>
            </a:xfrm>
            <a:prstGeom prst="roundRect">
              <a:avLst/>
            </a:prstGeom>
            <a:solidFill>
              <a:srgbClr val="FFD96D"/>
            </a:solidFill>
            <a:ln>
              <a:solidFill>
                <a:srgbClr val="FFD9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Số</a:t>
              </a:r>
              <a:endPara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425612" y="1077449"/>
              <a:ext cx="565525" cy="7313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7" y="5658"/>
            <a:ext cx="2386445" cy="641782"/>
          </a:xfrm>
          <a:prstGeom prst="rect">
            <a:avLst/>
          </a:prstGeom>
        </p:spPr>
      </p:pic>
      <p:grpSp>
        <p:nvGrpSpPr>
          <p:cNvPr id="67" name="Group 66"/>
          <p:cNvGrpSpPr/>
          <p:nvPr/>
        </p:nvGrpSpPr>
        <p:grpSpPr>
          <a:xfrm>
            <a:off x="1196787" y="2228552"/>
            <a:ext cx="4785624" cy="1201901"/>
            <a:chOff x="4745145" y="1441867"/>
            <a:chExt cx="4785624" cy="1201901"/>
          </a:xfrm>
        </p:grpSpPr>
        <p:sp>
          <p:nvSpPr>
            <p:cNvPr id="68" name="Rounded Rectangle 67"/>
            <p:cNvSpPr/>
            <p:nvPr/>
          </p:nvSpPr>
          <p:spPr>
            <a:xfrm>
              <a:off x="6697209" y="1441867"/>
              <a:ext cx="737733" cy="542584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745145" y="1566550"/>
              <a:ext cx="478562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a) 1cm =           mm</a:t>
              </a:r>
            </a:p>
            <a:p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   1m =             mm</a:t>
              </a: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6539818" y="2094944"/>
              <a:ext cx="705612" cy="502291"/>
            </a:xfrm>
            <a:prstGeom prst="round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?</a:t>
              </a:r>
              <a:endPara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6763867" y="2361459"/>
            <a:ext cx="4356848" cy="1203465"/>
            <a:chOff x="6064623" y="2361459"/>
            <a:chExt cx="4356848" cy="1203465"/>
          </a:xfrm>
        </p:grpSpPr>
        <p:sp>
          <p:nvSpPr>
            <p:cNvPr id="72" name="Rounded Rectangle 71"/>
            <p:cNvSpPr/>
            <p:nvPr/>
          </p:nvSpPr>
          <p:spPr>
            <a:xfrm>
              <a:off x="8586620" y="2361459"/>
              <a:ext cx="840856" cy="542584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064623" y="2487706"/>
              <a:ext cx="43568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b) 10 mm =             cm</a:t>
              </a:r>
            </a:p>
            <a:p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    100 mm =           m      </a:t>
              </a:r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8742641" y="3014536"/>
              <a:ext cx="804244" cy="502291"/>
            </a:xfrm>
            <a:prstGeom prst="round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?</a:t>
              </a:r>
              <a:endPara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3886584" y="3984894"/>
            <a:ext cx="4504762" cy="1250999"/>
            <a:chOff x="6575613" y="5654927"/>
            <a:chExt cx="4504762" cy="1250999"/>
          </a:xfrm>
        </p:grpSpPr>
        <p:sp>
          <p:nvSpPr>
            <p:cNvPr id="76" name="Rounded Rectangle 75"/>
            <p:cNvSpPr/>
            <p:nvPr/>
          </p:nvSpPr>
          <p:spPr>
            <a:xfrm>
              <a:off x="8865040" y="5654927"/>
              <a:ext cx="849306" cy="494342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575613" y="5828708"/>
              <a:ext cx="450476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c)  6 cm =             mm</a:t>
              </a:r>
            </a:p>
            <a:p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    2 cm =           mm</a:t>
              </a: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8644913" y="6304421"/>
              <a:ext cx="812326" cy="457632"/>
            </a:xfrm>
            <a:prstGeom prst="round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?</a:t>
              </a:r>
              <a:endPara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3012493" y="2213359"/>
            <a:ext cx="945199" cy="57888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2836508" y="2891844"/>
            <a:ext cx="1119568" cy="57888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1000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9299382" y="2332190"/>
            <a:ext cx="827338" cy="578882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9419947" y="2996627"/>
            <a:ext cx="827338" cy="578882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138965" y="3911633"/>
            <a:ext cx="886352" cy="578882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5914917" y="4579775"/>
            <a:ext cx="848950" cy="578882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5312976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357153" y="2619383"/>
            <a:ext cx="444138" cy="319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6662" y="1429030"/>
            <a:ext cx="4981845" cy="17792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781" y="1683800"/>
            <a:ext cx="5734881" cy="185540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18072" y="850806"/>
            <a:ext cx="3696399" cy="578224"/>
            <a:chOff x="1136858" y="2484342"/>
            <a:chExt cx="3696399" cy="578224"/>
          </a:xfrm>
        </p:grpSpPr>
        <p:sp>
          <p:nvSpPr>
            <p:cNvPr id="9" name="Oval 8"/>
            <p:cNvSpPr/>
            <p:nvPr/>
          </p:nvSpPr>
          <p:spPr>
            <a:xfrm>
              <a:off x="1136858" y="2532601"/>
              <a:ext cx="576402" cy="52996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713260" y="2484342"/>
              <a:ext cx="3119997" cy="57822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dài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hơn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? 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7" y="5658"/>
            <a:ext cx="2386445" cy="641782"/>
          </a:xfrm>
          <a:prstGeom prst="rect">
            <a:avLst/>
          </a:prstGeom>
        </p:spPr>
      </p:pic>
      <p:sp>
        <p:nvSpPr>
          <p:cNvPr id="16" name="Rounded Rectangular Callout 15"/>
          <p:cNvSpPr/>
          <p:nvPr/>
        </p:nvSpPr>
        <p:spPr>
          <a:xfrm>
            <a:off x="2625634" y="3695958"/>
            <a:ext cx="7040880" cy="1872853"/>
          </a:xfrm>
          <a:prstGeom prst="wedgeRoundRectCallout">
            <a:avLst>
              <a:gd name="adj1" fmla="val 49354"/>
              <a:gd name="adj2" fmla="val 68244"/>
              <a:gd name="adj3" fmla="val 16667"/>
            </a:avLst>
          </a:prstGeom>
          <a:ln w="28575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kumimoji="0" lang="en-US" sz="2800" b="1" i="0" u="sng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25634" y="4949473"/>
            <a:ext cx="704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sầu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25635" y="4264546"/>
            <a:ext cx="64511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 3 cm về đơn vị mm theo cách đổi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cm = 10 mm.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7" b="98929" l="286" r="98286">
                        <a14:foregroundMark x1="27143" y1="78929" x2="27143" y2="78929"/>
                        <a14:foregroundMark x1="29143" y1="76786" x2="29143" y2="76786"/>
                        <a14:foregroundMark x1="29143" y1="76786" x2="29143" y2="76786"/>
                        <a14:foregroundMark x1="29143" y1="76786" x2="29143" y2="76786"/>
                        <a14:foregroundMark x1="17714" y1="39643" x2="17714" y2="39643"/>
                        <a14:foregroundMark x1="17714" y1="39643" x2="17714" y2="39643"/>
                        <a14:foregroundMark x1="38000" y1="38571" x2="38000" y2="38571"/>
                        <a14:foregroundMark x1="38000" y1="38571" x2="38000" y2="3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2047" y="4564864"/>
            <a:ext cx="2759953" cy="229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90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357153" y="2619383"/>
            <a:ext cx="444138" cy="319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413004" y="4022525"/>
            <a:ext cx="4524580" cy="18099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có 3 cm = 30 mm</a:t>
            </a:r>
          </a:p>
          <a:p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 30 mm &gt; 3 mm</a:t>
            </a:r>
          </a:p>
          <a:p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ve sầu dài hơn kiến.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18072" y="968373"/>
            <a:ext cx="3696399" cy="578224"/>
            <a:chOff x="1136858" y="2484342"/>
            <a:chExt cx="3696399" cy="578224"/>
          </a:xfrm>
        </p:grpSpPr>
        <p:sp>
          <p:nvSpPr>
            <p:cNvPr id="9" name="Oval 8"/>
            <p:cNvSpPr/>
            <p:nvPr/>
          </p:nvSpPr>
          <p:spPr>
            <a:xfrm>
              <a:off x="1136858" y="2532601"/>
              <a:ext cx="576402" cy="52996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713260" y="2484342"/>
              <a:ext cx="3119997" cy="57822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dài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hơn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? 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7" y="5658"/>
            <a:ext cx="2386445" cy="6417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6662" y="1912354"/>
            <a:ext cx="4981845" cy="17792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81" y="2167124"/>
            <a:ext cx="5734881" cy="185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54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0">
            <a:extLst>
              <a:ext uri="{FF2B5EF4-FFF2-40B4-BE49-F238E27FC236}">
                <a16:creationId xmlns:a16="http://schemas.microsoft.com/office/drawing/2014/main" id="{77944CE1-C726-4B6C-94D5-583FBDBB51C8}"/>
              </a:ext>
            </a:extLst>
          </p:cNvPr>
          <p:cNvSpPr txBox="1"/>
          <p:nvPr/>
        </p:nvSpPr>
        <p:spPr>
          <a:xfrm>
            <a:off x="2441152" y="3096288"/>
            <a:ext cx="690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pc="300" dirty="0" err="1">
                <a:solidFill>
                  <a:schemeClr val="accent1">
                    <a:lumMod val="75000"/>
                  </a:schemeClr>
                </a:solidFill>
                <a:latin typeface="Sigmar One" panose="00000500000000000000" pitchFamily="2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Củng</a:t>
            </a:r>
            <a:r>
              <a:rPr lang="en-US" altLang="zh-CN" sz="4400" b="1" spc="300" dirty="0">
                <a:solidFill>
                  <a:schemeClr val="accent1">
                    <a:lumMod val="75000"/>
                  </a:schemeClr>
                </a:solidFill>
                <a:latin typeface="Sigmar One" panose="00000500000000000000" pitchFamily="2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4400" b="1" spc="300" dirty="0" err="1">
                <a:solidFill>
                  <a:schemeClr val="accent1">
                    <a:lumMod val="75000"/>
                  </a:schemeClr>
                </a:solidFill>
                <a:latin typeface="Sigmar One" panose="00000500000000000000" pitchFamily="2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cố</a:t>
            </a:r>
            <a:r>
              <a:rPr lang="en-US" altLang="zh-CN" sz="4400" b="1" spc="300" dirty="0">
                <a:solidFill>
                  <a:schemeClr val="accent1">
                    <a:lumMod val="75000"/>
                  </a:schemeClr>
                </a:solidFill>
                <a:latin typeface="Sigmar One" panose="00000500000000000000" pitchFamily="2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- </a:t>
            </a:r>
            <a:r>
              <a:rPr lang="en-US" altLang="zh-CN" sz="4400" b="1" spc="300" dirty="0" err="1">
                <a:solidFill>
                  <a:schemeClr val="accent1">
                    <a:lumMod val="75000"/>
                  </a:schemeClr>
                </a:solidFill>
                <a:latin typeface="Sigmar One" panose="00000500000000000000" pitchFamily="2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dặn</a:t>
            </a:r>
            <a:r>
              <a:rPr lang="en-US" altLang="zh-CN" sz="4400" b="1" spc="300" dirty="0">
                <a:solidFill>
                  <a:schemeClr val="accent1">
                    <a:lumMod val="75000"/>
                  </a:schemeClr>
                </a:solidFill>
                <a:latin typeface="Sigmar One" panose="00000500000000000000" pitchFamily="2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4400" b="1" spc="300" dirty="0" err="1">
                <a:solidFill>
                  <a:schemeClr val="accent1">
                    <a:lumMod val="75000"/>
                  </a:schemeClr>
                </a:solidFill>
                <a:latin typeface="Sigmar One" panose="00000500000000000000" pitchFamily="2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dò</a:t>
            </a:r>
            <a:endParaRPr lang="en-US" altLang="zh-CN" sz="4400" b="1" spc="300" dirty="0">
              <a:solidFill>
                <a:schemeClr val="accent1">
                  <a:lumMod val="75000"/>
                </a:schemeClr>
              </a:solidFill>
              <a:latin typeface="Sigmar One" panose="00000500000000000000" pitchFamily="2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93430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 noChangeArrowheads="1"/>
          </p:cNvSpPr>
          <p:nvPr>
            <p:ph type="title"/>
          </p:nvPr>
        </p:nvSpPr>
        <p:spPr>
          <a:xfrm>
            <a:off x="3984625" y="2195513"/>
            <a:ext cx="5418138" cy="1565275"/>
          </a:xfrm>
        </p:spPr>
        <p:txBody>
          <a:bodyPr anchor="b"/>
          <a:lstStyle/>
          <a:p>
            <a:pPr eaLnBrk="1" hangingPunct="1"/>
            <a:r>
              <a:rPr lang="en-US" altLang="en-US" sz="6600">
                <a:solidFill>
                  <a:srgbClr val="FF0000"/>
                </a:solidFill>
                <a:latin typeface="Sigmar One" panose="00000500000000000000" pitchFamily="2" charset="0"/>
              </a:rPr>
              <a:t>Khởi động</a:t>
            </a:r>
          </a:p>
        </p:txBody>
      </p:sp>
      <p:pic>
        <p:nvPicPr>
          <p:cNvPr id="4099" name="Audio 2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8229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2749">
        <p:split orient="vert"/>
      </p:transition>
    </mc:Choice>
    <mc:Fallback xmlns="">
      <p:transition spd="slow" advTm="2749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23" y="1709661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44" y="1256220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7217" y="1286700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439" y="1953521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0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66376" y="4731534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7162" y="4539688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25736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30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90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40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20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90 : 3 = ?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2464"/>
            <a:ext cx="4046704" cy="2332308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124520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27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18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9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gấp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3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lần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được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bao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nhiêu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715"/>
            <a:ext cx="4046704" cy="2329805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13408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24" b="71442"/>
          <a:stretch>
            <a:fillRect/>
          </a:stretch>
        </p:blipFill>
        <p:spPr bwMode="auto">
          <a:xfrm>
            <a:off x="0" y="44450"/>
            <a:ext cx="1910310" cy="87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980727" y="3204960"/>
            <a:ext cx="6960107" cy="22133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– li –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mét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dài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08503" y="3942314"/>
            <a:ext cx="46217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– li –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mét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tắt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mm</a:t>
            </a:r>
          </a:p>
        </p:txBody>
      </p:sp>
      <p:sp>
        <p:nvSpPr>
          <p:cNvPr id="7" name="Rectangle 6"/>
          <p:cNvSpPr/>
          <p:nvPr/>
        </p:nvSpPr>
        <p:spPr>
          <a:xfrm>
            <a:off x="3116638" y="4572601"/>
            <a:ext cx="50257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1cm = 10 mm; 1m = 1000 mm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756" l="521" r="94097">
                        <a14:foregroundMark x1="5035" y1="3782" x2="5035" y2="3782"/>
                        <a14:foregroundMark x1="9375" y1="7143" x2="9375" y2="7143"/>
                        <a14:foregroundMark x1="9375" y1="7143" x2="9375" y2="7143"/>
                        <a14:foregroundMark x1="9375" y1="7143" x2="9375" y2="7143"/>
                        <a14:foregroundMark x1="9375" y1="7143" x2="9375" y2="7143"/>
                        <a14:foregroundMark x1="9375" y1="7143" x2="9375" y2="7143"/>
                        <a14:foregroundMark x1="9375" y1="7143" x2="9375" y2="7143"/>
                        <a14:foregroundMark x1="9375" y1="7143" x2="9375" y2="7143"/>
                        <a14:foregroundMark x1="9375" y1="7143" x2="9375" y2="7143"/>
                        <a14:foregroundMark x1="9375" y1="7143" x2="9375" y2="7143"/>
                        <a14:foregroundMark x1="9375" y1="7143" x2="9375" y2="7143"/>
                        <a14:foregroundMark x1="12500" y1="4622" x2="12500" y2="4622"/>
                        <a14:foregroundMark x1="12500" y1="4622" x2="12500" y2="4622"/>
                        <a14:foregroundMark x1="12500" y1="4622" x2="12500" y2="4622"/>
                        <a14:foregroundMark x1="9375" y1="4202" x2="9375" y2="4202"/>
                        <a14:foregroundMark x1="9375" y1="4202" x2="9375" y2="4202"/>
                        <a14:foregroundMark x1="9375" y1="4202" x2="9375" y2="4202"/>
                        <a14:foregroundMark x1="9375" y1="4202" x2="9375" y2="4202"/>
                        <a14:foregroundMark x1="7813" y1="4622" x2="7813" y2="4622"/>
                        <a14:foregroundMark x1="7813" y1="4622" x2="7813" y2="4622"/>
                        <a14:foregroundMark x1="7813" y1="4622" x2="7813" y2="4622"/>
                        <a14:foregroundMark x1="7813" y1="4622" x2="7813" y2="4622"/>
                        <a14:foregroundMark x1="7813" y1="4622" x2="7813" y2="4622"/>
                        <a14:foregroundMark x1="7813" y1="4622" x2="7813" y2="4622"/>
                        <a14:foregroundMark x1="7813" y1="4622" x2="7813" y2="4622"/>
                        <a14:foregroundMark x1="7813" y1="4622" x2="7813" y2="4622"/>
                        <a14:foregroundMark x1="7813" y1="4622" x2="7813" y2="4622"/>
                        <a14:foregroundMark x1="7813" y1="4622" x2="7813" y2="4622"/>
                        <a14:foregroundMark x1="14931" y1="7563" x2="14931" y2="7563"/>
                        <a14:foregroundMark x1="14931" y1="7563" x2="14931" y2="7563"/>
                        <a14:foregroundMark x1="14931" y1="7563" x2="14931" y2="7563"/>
                        <a14:foregroundMark x1="14931" y1="7563" x2="14931" y2="7563"/>
                        <a14:foregroundMark x1="14931" y1="7563" x2="14931" y2="7563"/>
                        <a14:foregroundMark x1="14931" y1="7563" x2="14931" y2="7563"/>
                        <a14:foregroundMark x1="8160" y1="8403" x2="8160" y2="8403"/>
                        <a14:foregroundMark x1="8160" y1="8403" x2="8160" y2="8403"/>
                        <a14:foregroundMark x1="8160" y1="8403" x2="8160" y2="8403"/>
                        <a14:foregroundMark x1="8160" y1="8403" x2="8160" y2="8403"/>
                        <a14:foregroundMark x1="8160" y1="8403" x2="8160" y2="84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8110" y="479458"/>
            <a:ext cx="6906444" cy="28537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DD3323-EE29-730B-310F-3FFAE7CDD2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38592" y="156947"/>
            <a:ext cx="5418138" cy="1160126"/>
          </a:xfrm>
        </p:spPr>
        <p:txBody>
          <a:bodyPr anchor="b">
            <a:normAutofit/>
          </a:bodyPr>
          <a:lstStyle/>
          <a:p>
            <a:pPr eaLnBrk="1" hangingPunct="1"/>
            <a:r>
              <a:rPr lang="en-US" altLang="en-US" sz="6000" dirty="0" err="1">
                <a:solidFill>
                  <a:srgbClr val="FF0000"/>
                </a:solidFill>
                <a:latin typeface="Sigmar One" panose="00000500000000000000" pitchFamily="2" charset="0"/>
              </a:rPr>
              <a:t>Khám</a:t>
            </a:r>
            <a:r>
              <a:rPr lang="en-US" altLang="en-US" sz="60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Sigmar One" panose="00000500000000000000" pitchFamily="2" charset="0"/>
              </a:rPr>
              <a:t>Phá</a:t>
            </a:r>
            <a:endParaRPr lang="en-US" altLang="en-US" sz="60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0798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/>
      <p:bldP spid="7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24" b="71442"/>
          <a:stretch>
            <a:fillRect/>
          </a:stretch>
        </p:blipFill>
        <p:spPr bwMode="auto">
          <a:xfrm>
            <a:off x="0" y="44450"/>
            <a:ext cx="1910310" cy="87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284" y="2797457"/>
            <a:ext cx="2924175" cy="2809875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4334052" y="1609421"/>
            <a:ext cx="2416629" cy="888274"/>
          </a:xfrm>
          <a:prstGeom prst="wedgeRoundRectCallout">
            <a:avLst>
              <a:gd name="adj1" fmla="val 34770"/>
              <a:gd name="adj2" fmla="val 91912"/>
              <a:gd name="adj3" fmla="val 16667"/>
            </a:avLst>
          </a:prstGeom>
          <a:noFill/>
          <a:ln w="28575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Que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kem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này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dày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1mm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488120" y="426471"/>
            <a:ext cx="7234104" cy="5244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-li-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6281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7679" y="1500987"/>
            <a:ext cx="3258005" cy="45821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Rounded Rectangle 4"/>
          <p:cNvSpPr/>
          <p:nvPr/>
        </p:nvSpPr>
        <p:spPr>
          <a:xfrm>
            <a:off x="2411499" y="420699"/>
            <a:ext cx="8467171" cy="5244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24" b="71442"/>
          <a:stretch>
            <a:fillRect/>
          </a:stretch>
        </p:blipFill>
        <p:spPr bwMode="auto">
          <a:xfrm>
            <a:off x="0" y="44450"/>
            <a:ext cx="1910310" cy="87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7"/>
          <p:cNvSpPr/>
          <p:nvPr/>
        </p:nvSpPr>
        <p:spPr>
          <a:xfrm>
            <a:off x="8412350" y="2621150"/>
            <a:ext cx="3286591" cy="1520544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B05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2082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7" y="5658"/>
            <a:ext cx="2386445" cy="6417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430" y="1337964"/>
            <a:ext cx="4484582" cy="19368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8972" y="1286109"/>
            <a:ext cx="4399316" cy="237589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57153" y="2619383"/>
            <a:ext cx="444138" cy="319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2934723" y="3699038"/>
            <a:ext cx="6824577" cy="1872853"/>
          </a:xfrm>
          <a:prstGeom prst="wedgeRoundRectCallout">
            <a:avLst>
              <a:gd name="adj1" fmla="val 49354"/>
              <a:gd name="adj2" fmla="val 68244"/>
              <a:gd name="adj3" fmla="val 16667"/>
            </a:avLst>
          </a:prstGeom>
          <a:ln w="28575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kumimoji="0" lang="en-US" sz="2800" b="1" i="0" u="sng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58897" y="4949473"/>
            <a:ext cx="4338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1cm = 10mm.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88604" y="4210758"/>
            <a:ext cx="68245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vẽ và xác định độ dài mỗi đoạn thẳng theo đơn vị cm.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7" b="98929" l="286" r="98286">
                        <a14:foregroundMark x1="27143" y1="78929" x2="27143" y2="78929"/>
                        <a14:foregroundMark x1="29143" y1="76786" x2="29143" y2="76786"/>
                        <a14:foregroundMark x1="29143" y1="76786" x2="29143" y2="76786"/>
                        <a14:foregroundMark x1="29143" y1="76786" x2="29143" y2="76786"/>
                        <a14:foregroundMark x1="17714" y1="39643" x2="17714" y2="39643"/>
                        <a14:foregroundMark x1="17714" y1="39643" x2="17714" y2="39643"/>
                        <a14:foregroundMark x1="38000" y1="38571" x2="38000" y2="38571"/>
                        <a14:foregroundMark x1="38000" y1="38571" x2="38000" y2="3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2047" y="4564864"/>
            <a:ext cx="2759953" cy="229313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00826" y="870243"/>
            <a:ext cx="2096976" cy="766028"/>
            <a:chOff x="4827494" y="1077449"/>
            <a:chExt cx="2163643" cy="731372"/>
          </a:xfrm>
        </p:grpSpPr>
        <p:sp>
          <p:nvSpPr>
            <p:cNvPr id="17" name="Oval 16"/>
            <p:cNvSpPr/>
            <p:nvPr/>
          </p:nvSpPr>
          <p:spPr>
            <a:xfrm>
              <a:off x="4827494" y="1117790"/>
              <a:ext cx="672353" cy="631170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5553635" y="1117790"/>
              <a:ext cx="941293" cy="578224"/>
            </a:xfrm>
            <a:prstGeom prst="roundRect">
              <a:avLst/>
            </a:prstGeom>
            <a:solidFill>
              <a:srgbClr val="FFD96D"/>
            </a:solidFill>
            <a:ln>
              <a:solidFill>
                <a:srgbClr val="FFD9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Số</a:t>
              </a:r>
              <a:endPara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425612" y="1077449"/>
              <a:ext cx="565525" cy="7313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BF838117-570D-1A56-F46E-0842B8230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7942" y="-254977"/>
            <a:ext cx="5418138" cy="1380333"/>
          </a:xfrm>
        </p:spPr>
        <p:txBody>
          <a:bodyPr rtlCol="0" anchor="b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600" dirty="0" err="1">
                <a:solidFill>
                  <a:srgbClr val="FF0000"/>
                </a:solidFill>
                <a:latin typeface="Sigmar One" panose="00000500000000000000" pitchFamily="2" charset="0"/>
              </a:rPr>
              <a:t>Hoạt</a:t>
            </a:r>
            <a:r>
              <a:rPr lang="en-US" sz="66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Sigmar One" panose="00000500000000000000" pitchFamily="2" charset="0"/>
              </a:rPr>
              <a:t>động</a:t>
            </a:r>
            <a:endParaRPr lang="en-US" sz="66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558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6856</TotalTime>
  <Words>431</Words>
  <Application>Microsoft Office PowerPoint</Application>
  <PresentationFormat>Widescreen</PresentationFormat>
  <Paragraphs>94</Paragraphs>
  <Slides>14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Arial</vt:lpstr>
      <vt:lpstr>Calibri Light</vt:lpstr>
      <vt:lpstr>Nunito Black</vt:lpstr>
      <vt:lpstr>Times New Roman</vt:lpstr>
      <vt:lpstr>#9Slide02 Noi dung dai</vt:lpstr>
      <vt:lpstr>iCiel Cadena</vt:lpstr>
      <vt:lpstr>Calibri</vt:lpstr>
      <vt:lpstr>Sigmar One</vt:lpstr>
      <vt:lpstr>#9Slide02 Tieu de dai</vt:lpstr>
      <vt:lpstr>Office Theme</vt:lpstr>
      <vt:lpstr>1_Office Theme</vt:lpstr>
      <vt:lpstr>7_Office Theme</vt:lpstr>
      <vt:lpstr>11_Office Theme</vt:lpstr>
      <vt:lpstr>2_Office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Khám Phá</vt:lpstr>
      <vt:lpstr>PowerPoint Presentation</vt:lpstr>
      <vt:lpstr>PowerPoint Presentation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85</cp:revision>
  <dcterms:created xsi:type="dcterms:W3CDTF">2022-03-27T22:47:58Z</dcterms:created>
  <dcterms:modified xsi:type="dcterms:W3CDTF">2024-11-21T13:11:03Z</dcterms:modified>
</cp:coreProperties>
</file>