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2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3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60" r:id="rId1"/>
    <p:sldMasterId id="2147483873" r:id="rId2"/>
    <p:sldMasterId id="2147483899" r:id="rId3"/>
    <p:sldMasterId id="2147483925" r:id="rId4"/>
  </p:sldMasterIdLst>
  <p:notesMasterIdLst>
    <p:notesMasterId r:id="rId16"/>
  </p:notesMasterIdLst>
  <p:sldIdLst>
    <p:sldId id="391" r:id="rId5"/>
    <p:sldId id="393" r:id="rId6"/>
    <p:sldId id="397" r:id="rId7"/>
    <p:sldId id="398" r:id="rId8"/>
    <p:sldId id="399" r:id="rId9"/>
    <p:sldId id="400" r:id="rId10"/>
    <p:sldId id="296" r:id="rId11"/>
    <p:sldId id="403" r:id="rId12"/>
    <p:sldId id="404" r:id="rId13"/>
    <p:sldId id="405" r:id="rId14"/>
    <p:sldId id="402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BCD"/>
    <a:srgbClr val="FDDEEB"/>
    <a:srgbClr val="FFF789"/>
    <a:srgbClr val="E07235"/>
    <a:srgbClr val="EB54E9"/>
    <a:srgbClr val="D34CD6"/>
    <a:srgbClr val="D8F3FC"/>
    <a:srgbClr val="EF5F5F"/>
    <a:srgbClr val="9CDCF8"/>
    <a:srgbClr val="BED09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015" autoAdjust="0"/>
    <p:restoredTop sz="94660"/>
  </p:normalViewPr>
  <p:slideViewPr>
    <p:cSldViewPr snapToGrid="0">
      <p:cViewPr>
        <p:scale>
          <a:sx n="73" d="100"/>
          <a:sy n="73" d="100"/>
        </p:scale>
        <p:origin x="-96" y="-14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5909D61-74E9-4ACC-8A8E-22224DD9A384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EF2F4DF-1A0C-4380-A8A5-C1F2B084EB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02365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C3BBF32-AE28-4C63-8F01-0A6000C6E47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8F4393B6-CB0F-4B14-B248-2FAD55859D8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938AC9D1-1862-4B9B-A774-816A4A018D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BDAAC28E-065D-484B-97C3-76536ACA29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BCF5AB26-D6FA-42C0-B852-61B3C0F990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30875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BBC5357-0B63-41D8-A34F-E1FCBD5EEF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73640A44-CDBE-4F2B-82F4-E33043A0F33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47DA57B3-967F-47BF-889F-8BCE6DF4AB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04A857D6-B073-4837-87ED-A46F6689B2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E17DA7A6-06F4-427F-BAE9-36040D1E71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56989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4092994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318882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04371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79223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244120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830246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80825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1525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93979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32029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51B02939-45ED-4149-9B0E-764391FB6EB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169906CE-C8D3-42F2-8C87-E2BE7C75D8D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7FCA8C1-22C8-4FDF-98CB-70F9AA0C41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CB14DC06-2054-499F-836C-7DF024CEB9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AE00A3E-B224-4B45-8FFD-3E4E980208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892190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551289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216511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5511898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C27E080E-4AAE-4CAC-A660-443258A899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EC81774D-367B-431F-914B-2D19CA1D2FE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DF987042-37D0-4DE0-893A-B4FCA45BFC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464B4EDB-8F9A-4F58-BB04-935183125C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3B9B08E1-D013-4C3C-A86E-A754E4FDDC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81085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6B5F4461-12F4-46DD-9660-52F77DECD8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91A07AF6-E679-438B-8E76-0D2B84294EE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232DC8B5-4105-49E1-BD5B-2242B59F63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E0F6A901-CBE8-4931-AF65-28902DE6BD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9E9A7C84-6A0E-4945-9949-01371937A6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500227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3363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2654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4270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13933CF-2916-4FFB-A54E-B5A62B641C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CE7186B1-B1FC-4DD4-8304-F9E8CAC0BDA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228E2865-1E6F-49DE-A475-B780EBEAD2B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001DB27D-115D-4ABA-A5BC-8F4ED313B1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7C14BF53-9408-4E0B-9734-6DE7B1D8FE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AFC6A58E-5617-4BFB-80B2-65D6DCA474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545247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3589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564544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36919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72514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29858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654792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2954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5513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82193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47715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AB91BAF-2FAE-4FAB-8B8B-5AD99A2698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8E842729-7CEC-43C0-B9B4-9B8724A57F1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58EB7CDE-E6CE-402F-9ADF-F6CD6FA2A98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8A25E8A8-6136-4277-8580-6AD95DE1BD5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892118B9-2FAD-4B3C-8CCE-BB574433334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E11E7E3B-D0F8-474D-A881-2C8C890622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EEFEF4EF-EC8A-4414-A544-2436F7B40C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B15D73D5-8463-4EE1-8DBC-CE2D0DCFC4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260748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645248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79647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1678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82195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41523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331117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641472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1217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02797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17533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73DB0901-BAD3-4F7E-A038-06D8D57892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083898C9-4685-475C-BAA9-446C8E9399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4547C2C3-6776-468E-9467-84790EEF86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676F8CED-7EC8-47F8-8FAE-3726480E4A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825877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799852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602017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01476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71625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6450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4343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15832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05142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07151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95601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C88B4C76-4D08-4C99-AB59-529D8B3078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BDC98F3B-BD1C-441F-8040-CFFA9F57F7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D597168D-2754-430A-8542-67C54682EA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87791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889120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861031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6360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50805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18959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518379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49339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8568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51946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2257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449E8C2-92DB-4207-940F-62A1F768B5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7E93D7E2-0521-4E35-B3C7-6C5B56C82CF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2E1CFC29-E653-4FF7-80C6-2AE401EEDFC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5BFEB09B-0719-45E6-BBF9-BA566D8410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F43089C8-AC6C-46F0-9571-64E9ED8167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464F513C-1CD4-4B38-A4CF-D37299BDD0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292800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103142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86075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5027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54214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271558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64991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421974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9118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94833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8311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25A99888-7980-4FF9-8A27-8973C0533E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9701DF7A-A669-4DA9-BAFC-D1A81C56AB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1B2F5FA6-2B1D-41F3-911D-5E8D3121FFC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F3F1F990-BF22-46F1-861B-E0EEC66694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2F08BCCE-1385-446E-B5E4-8A07FA3A93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319061BE-6282-4AC0-98DA-45C2A61B6E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848732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90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74510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7284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87745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1225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161352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23292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5201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10224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94253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slideLayout" Target="../slideLayouts/slideLayout61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slideLayout" Target="../slideLayouts/slideLayout60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13" Type="http://schemas.openxmlformats.org/officeDocument/2006/relationships/slideLayout" Target="../slideLayouts/slideLayout74.xml"/><Relationship Id="rId18" Type="http://schemas.openxmlformats.org/officeDocument/2006/relationships/slideLayout" Target="../slideLayouts/slideLayout79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64.xml"/><Relationship Id="rId21" Type="http://schemas.openxmlformats.org/officeDocument/2006/relationships/slideLayout" Target="../slideLayouts/slideLayout82.xml"/><Relationship Id="rId7" Type="http://schemas.openxmlformats.org/officeDocument/2006/relationships/slideLayout" Target="../slideLayouts/slideLayout68.xml"/><Relationship Id="rId12" Type="http://schemas.openxmlformats.org/officeDocument/2006/relationships/slideLayout" Target="../slideLayouts/slideLayout73.xml"/><Relationship Id="rId17" Type="http://schemas.openxmlformats.org/officeDocument/2006/relationships/slideLayout" Target="../slideLayouts/slideLayout78.xml"/><Relationship Id="rId25" Type="http://schemas.openxmlformats.org/officeDocument/2006/relationships/slideLayout" Target="../slideLayouts/slideLayout86.xml"/><Relationship Id="rId2" Type="http://schemas.openxmlformats.org/officeDocument/2006/relationships/slideLayout" Target="../slideLayouts/slideLayout63.xml"/><Relationship Id="rId16" Type="http://schemas.openxmlformats.org/officeDocument/2006/relationships/slideLayout" Target="../slideLayouts/slideLayout77.xml"/><Relationship Id="rId20" Type="http://schemas.openxmlformats.org/officeDocument/2006/relationships/slideLayout" Target="../slideLayouts/slideLayout81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24" Type="http://schemas.openxmlformats.org/officeDocument/2006/relationships/slideLayout" Target="../slideLayouts/slideLayout85.xml"/><Relationship Id="rId5" Type="http://schemas.openxmlformats.org/officeDocument/2006/relationships/slideLayout" Target="../slideLayouts/slideLayout66.xml"/><Relationship Id="rId15" Type="http://schemas.openxmlformats.org/officeDocument/2006/relationships/slideLayout" Target="../slideLayouts/slideLayout76.xml"/><Relationship Id="rId23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71.xml"/><Relationship Id="rId19" Type="http://schemas.openxmlformats.org/officeDocument/2006/relationships/slideLayout" Target="../slideLayouts/slideLayout80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Relationship Id="rId14" Type="http://schemas.openxmlformats.org/officeDocument/2006/relationships/slideLayout" Target="../slideLayouts/slideLayout75.xml"/><Relationship Id="rId22" Type="http://schemas.openxmlformats.org/officeDocument/2006/relationships/slideLayout" Target="../slideLayouts/slideLayout8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slideLayout" Target="../slideLayouts/slideLayout99.xml"/><Relationship Id="rId18" Type="http://schemas.openxmlformats.org/officeDocument/2006/relationships/slideLayout" Target="../slideLayouts/slideLayout104.xml"/><Relationship Id="rId26" Type="http://schemas.openxmlformats.org/officeDocument/2006/relationships/theme" Target="../theme/theme4.xml"/><Relationship Id="rId3" Type="http://schemas.openxmlformats.org/officeDocument/2006/relationships/slideLayout" Target="../slideLayouts/slideLayout89.xml"/><Relationship Id="rId21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93.xml"/><Relationship Id="rId12" Type="http://schemas.openxmlformats.org/officeDocument/2006/relationships/slideLayout" Target="../slideLayouts/slideLayout98.xml"/><Relationship Id="rId17" Type="http://schemas.openxmlformats.org/officeDocument/2006/relationships/slideLayout" Target="../slideLayouts/slideLayout103.xml"/><Relationship Id="rId25" Type="http://schemas.openxmlformats.org/officeDocument/2006/relationships/slideLayout" Target="../slideLayouts/slideLayout111.xml"/><Relationship Id="rId2" Type="http://schemas.openxmlformats.org/officeDocument/2006/relationships/slideLayout" Target="../slideLayouts/slideLayout88.xml"/><Relationship Id="rId16" Type="http://schemas.openxmlformats.org/officeDocument/2006/relationships/slideLayout" Target="../slideLayouts/slideLayout102.xml"/><Relationship Id="rId20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87.xml"/><Relationship Id="rId6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97.xml"/><Relationship Id="rId24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91.xml"/><Relationship Id="rId15" Type="http://schemas.openxmlformats.org/officeDocument/2006/relationships/slideLayout" Target="../slideLayouts/slideLayout101.xml"/><Relationship Id="rId23" Type="http://schemas.openxmlformats.org/officeDocument/2006/relationships/slideLayout" Target="../slideLayouts/slideLayout109.xml"/><Relationship Id="rId10" Type="http://schemas.openxmlformats.org/officeDocument/2006/relationships/slideLayout" Target="../slideLayouts/slideLayout96.xml"/><Relationship Id="rId19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5.xml"/><Relationship Id="rId14" Type="http://schemas.openxmlformats.org/officeDocument/2006/relationships/slideLayout" Target="../slideLayouts/slideLayout100.xml"/><Relationship Id="rId22" Type="http://schemas.openxmlformats.org/officeDocument/2006/relationships/slideLayout" Target="../slideLayouts/slideLayout10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C4BDE54E-6C02-4FA5-90D1-8130B2DC1C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65BDC9C1-3992-4CF0-9C17-0629F3F98B9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BF180603-2613-4A0A-8DF1-F9F9BF1F726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F6765A-DA59-42E2-B881-AD8E53205847}" type="datetimeFigureOut">
              <a:rPr lang="en-US" smtClean="0"/>
              <a:t>1/20/2025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87A90B9-923A-43E0-8AC1-A414484F568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8A2E1A17-2D82-4D8B-853F-E6A7416EBFC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8AD7CA-5328-4E2E-9DC0-6F29C12699EC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7051CB92-F9CE-47D4-93B8-96FC6F9F954C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56614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1" r:id="rId1"/>
    <p:sldLayoutId id="2147483862" r:id="rId2"/>
    <p:sldLayoutId id="2147483863" r:id="rId3"/>
    <p:sldLayoutId id="2147483864" r:id="rId4"/>
    <p:sldLayoutId id="2147483865" r:id="rId5"/>
    <p:sldLayoutId id="2147483866" r:id="rId6"/>
    <p:sldLayoutId id="2147483867" r:id="rId7"/>
    <p:sldLayoutId id="2147483868" r:id="rId8"/>
    <p:sldLayoutId id="2147483869" r:id="rId9"/>
    <p:sldLayoutId id="2147483870" r:id="rId10"/>
    <p:sldLayoutId id="2147483871" r:id="rId11"/>
    <p:sldLayoutId id="2147483872" r:id="rId12"/>
    <p:sldLayoutId id="2147483649" r:id="rId13"/>
    <p:sldLayoutId id="2147483650" r:id="rId14"/>
    <p:sldLayoutId id="2147483660" r:id="rId15"/>
    <p:sldLayoutId id="2147483661" r:id="rId16"/>
    <p:sldLayoutId id="2147483662" r:id="rId17"/>
    <p:sldLayoutId id="2147483663" r:id="rId18"/>
    <p:sldLayoutId id="2147483664" r:id="rId19"/>
    <p:sldLayoutId id="2147483665" r:id="rId20"/>
    <p:sldLayoutId id="2147483675" r:id="rId21"/>
    <p:sldLayoutId id="2147483676" r:id="rId22"/>
    <p:sldLayoutId id="2147483677" r:id="rId23"/>
    <p:sldLayoutId id="2147483678" r:id="rId24"/>
    <p:sldLayoutId id="2147483679" r:id="rId25"/>
    <p:sldLayoutId id="2147483680" r:id="rId26"/>
    <p:sldLayoutId id="2147483681" r:id="rId27"/>
    <p:sldLayoutId id="2147483682" r:id="rId28"/>
    <p:sldLayoutId id="2147483683" r:id="rId29"/>
    <p:sldLayoutId id="2147483684" r:id="rId30"/>
    <p:sldLayoutId id="2147483685" r:id="rId31"/>
    <p:sldLayoutId id="2147483686" r:id="rId32"/>
    <p:sldLayoutId id="2147483687" r:id="rId33"/>
    <p:sldLayoutId id="2147483688" r:id="rId34"/>
    <p:sldLayoutId id="2147483689" r:id="rId35"/>
    <p:sldLayoutId id="2147483690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7267109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4" r:id="rId1"/>
    <p:sldLayoutId id="2147483875" r:id="rId2"/>
    <p:sldLayoutId id="2147483876" r:id="rId3"/>
    <p:sldLayoutId id="2147483877" r:id="rId4"/>
    <p:sldLayoutId id="2147483878" r:id="rId5"/>
    <p:sldLayoutId id="2147483879" r:id="rId6"/>
    <p:sldLayoutId id="2147483880" r:id="rId7"/>
    <p:sldLayoutId id="2147483881" r:id="rId8"/>
    <p:sldLayoutId id="2147483882" r:id="rId9"/>
    <p:sldLayoutId id="2147483883" r:id="rId10"/>
    <p:sldLayoutId id="2147483884" r:id="rId11"/>
    <p:sldLayoutId id="2147483885" r:id="rId12"/>
    <p:sldLayoutId id="2147483886" r:id="rId13"/>
    <p:sldLayoutId id="2147483887" r:id="rId14"/>
    <p:sldLayoutId id="2147483888" r:id="rId15"/>
    <p:sldLayoutId id="2147483889" r:id="rId16"/>
    <p:sldLayoutId id="2147483890" r:id="rId17"/>
    <p:sldLayoutId id="2147483891" r:id="rId18"/>
    <p:sldLayoutId id="2147483892" r:id="rId19"/>
    <p:sldLayoutId id="2147483893" r:id="rId20"/>
    <p:sldLayoutId id="2147483894" r:id="rId21"/>
    <p:sldLayoutId id="2147483895" r:id="rId22"/>
    <p:sldLayoutId id="2147483896" r:id="rId23"/>
    <p:sldLayoutId id="2147483897" r:id="rId24"/>
    <p:sldLayoutId id="2147483898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1826307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0" r:id="rId1"/>
    <p:sldLayoutId id="2147483901" r:id="rId2"/>
    <p:sldLayoutId id="2147483902" r:id="rId3"/>
    <p:sldLayoutId id="2147483903" r:id="rId4"/>
    <p:sldLayoutId id="2147483904" r:id="rId5"/>
    <p:sldLayoutId id="2147483905" r:id="rId6"/>
    <p:sldLayoutId id="2147483906" r:id="rId7"/>
    <p:sldLayoutId id="2147483907" r:id="rId8"/>
    <p:sldLayoutId id="2147483908" r:id="rId9"/>
    <p:sldLayoutId id="2147483909" r:id="rId10"/>
    <p:sldLayoutId id="2147483910" r:id="rId11"/>
    <p:sldLayoutId id="2147483911" r:id="rId12"/>
    <p:sldLayoutId id="2147483912" r:id="rId13"/>
    <p:sldLayoutId id="2147483913" r:id="rId14"/>
    <p:sldLayoutId id="2147483914" r:id="rId15"/>
    <p:sldLayoutId id="2147483915" r:id="rId16"/>
    <p:sldLayoutId id="2147483916" r:id="rId17"/>
    <p:sldLayoutId id="2147483917" r:id="rId18"/>
    <p:sldLayoutId id="2147483918" r:id="rId19"/>
    <p:sldLayoutId id="2147483919" r:id="rId20"/>
    <p:sldLayoutId id="2147483920" r:id="rId21"/>
    <p:sldLayoutId id="2147483921" r:id="rId22"/>
    <p:sldLayoutId id="2147483922" r:id="rId23"/>
    <p:sldLayoutId id="2147483923" r:id="rId24"/>
    <p:sldLayoutId id="2147483924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8974071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6" r:id="rId1"/>
    <p:sldLayoutId id="2147483927" r:id="rId2"/>
    <p:sldLayoutId id="2147483928" r:id="rId3"/>
    <p:sldLayoutId id="2147483929" r:id="rId4"/>
    <p:sldLayoutId id="2147483930" r:id="rId5"/>
    <p:sldLayoutId id="2147483931" r:id="rId6"/>
    <p:sldLayoutId id="2147483932" r:id="rId7"/>
    <p:sldLayoutId id="2147483933" r:id="rId8"/>
    <p:sldLayoutId id="2147483934" r:id="rId9"/>
    <p:sldLayoutId id="2147483935" r:id="rId10"/>
    <p:sldLayoutId id="2147483936" r:id="rId11"/>
    <p:sldLayoutId id="2147483937" r:id="rId12"/>
    <p:sldLayoutId id="2147483938" r:id="rId13"/>
    <p:sldLayoutId id="2147483939" r:id="rId14"/>
    <p:sldLayoutId id="2147483940" r:id="rId15"/>
    <p:sldLayoutId id="2147483941" r:id="rId16"/>
    <p:sldLayoutId id="2147483942" r:id="rId17"/>
    <p:sldLayoutId id="2147483943" r:id="rId18"/>
    <p:sldLayoutId id="2147483944" r:id="rId19"/>
    <p:sldLayoutId id="2147483945" r:id="rId20"/>
    <p:sldLayoutId id="2147483946" r:id="rId21"/>
    <p:sldLayoutId id="2147483947" r:id="rId22"/>
    <p:sldLayoutId id="2147483948" r:id="rId23"/>
    <p:sldLayoutId id="2147483949" r:id="rId24"/>
    <p:sldLayoutId id="214748395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GIF"/><Relationship Id="rId3" Type="http://schemas.openxmlformats.org/officeDocument/2006/relationships/image" Target="../media/image1.png"/><Relationship Id="rId7" Type="http://schemas.openxmlformats.org/officeDocument/2006/relationships/image" Target="../media/image5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GIF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GI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27.png"/><Relationship Id="rId11" Type="http://schemas.openxmlformats.org/officeDocument/2006/relationships/image" Target="../media/image16.jpeg"/><Relationship Id="rId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GIF"/><Relationship Id="rId3" Type="http://schemas.openxmlformats.org/officeDocument/2006/relationships/audio" Target="../media/audio3.wav"/><Relationship Id="rId7" Type="http://schemas.openxmlformats.org/officeDocument/2006/relationships/image" Target="../media/image13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GIF"/><Relationship Id="rId3" Type="http://schemas.openxmlformats.org/officeDocument/2006/relationships/audio" Target="../media/audio3.wav"/><Relationship Id="rId7" Type="http://schemas.openxmlformats.org/officeDocument/2006/relationships/image" Target="../media/image13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GIF"/><Relationship Id="rId3" Type="http://schemas.openxmlformats.org/officeDocument/2006/relationships/audio" Target="../media/audio3.wav"/><Relationship Id="rId7" Type="http://schemas.openxmlformats.org/officeDocument/2006/relationships/image" Target="../media/image13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GIF"/><Relationship Id="rId3" Type="http://schemas.openxmlformats.org/officeDocument/2006/relationships/audio" Target="../media/audio3.wav"/><Relationship Id="rId7" Type="http://schemas.openxmlformats.org/officeDocument/2006/relationships/image" Target="../media/image13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GIF"/><Relationship Id="rId3" Type="http://schemas.openxmlformats.org/officeDocument/2006/relationships/audio" Target="../media/audio3.wav"/><Relationship Id="rId7" Type="http://schemas.openxmlformats.org/officeDocument/2006/relationships/image" Target="../media/image13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6.xml"/><Relationship Id="rId4" Type="http://schemas.microsoft.com/office/2007/relationships/hdphoto" Target="../media/hdphoto1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29" y="-297"/>
            <a:ext cx="12193057" cy="6858594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58961" y="769589"/>
            <a:ext cx="6084335" cy="369449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3138" y="1933083"/>
            <a:ext cx="6663506" cy="2944623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967" y="4464085"/>
            <a:ext cx="5749026" cy="2408129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39203" y="4679330"/>
            <a:ext cx="2286000" cy="2286000"/>
          </a:xfrm>
          <a:prstGeom prst="rect">
            <a:avLst/>
          </a:prstGeom>
        </p:spPr>
      </p:pic>
      <p:pic>
        <p:nvPicPr>
          <p:cNvPr id="1026" name="Picture 2" descr="LINE Creators' Stickers - happy bunny 1 Example with GIF Animation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4980121" y="2565659"/>
            <a:ext cx="2411147" cy="2260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/>
          <p:cNvPicPr>
            <a:picLocks noChangeAspect="1" noChangeArrowheads="1" noCrop="1"/>
          </p:cNvPicPr>
          <p:nvPr/>
        </p:nvPicPr>
        <p:blipFill>
          <a:blip r:embed="rId9"/>
          <a:stretch>
            <a:fillRect/>
          </a:stretch>
        </p:blipFill>
        <p:spPr bwMode="auto">
          <a:xfrm>
            <a:off x="8848751" y="2182881"/>
            <a:ext cx="2600225" cy="2437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381478" y="4241799"/>
            <a:ext cx="6442462" cy="272353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900642" y="4464085"/>
            <a:ext cx="2951467" cy="2501244"/>
          </a:xfrm>
          <a:prstGeom prst="rect">
            <a:avLst/>
          </a:prstGeom>
        </p:spPr>
      </p:pic>
      <p:sp>
        <p:nvSpPr>
          <p:cNvPr id="20" name="Rectangle: Rounded Corners 19"/>
          <p:cNvSpPr/>
          <p:nvPr/>
        </p:nvSpPr>
        <p:spPr>
          <a:xfrm>
            <a:off x="671674" y="245821"/>
            <a:ext cx="10848652" cy="2219631"/>
          </a:xfrm>
          <a:prstGeom prst="roundRect">
            <a:avLst/>
          </a:prstGeom>
          <a:ln w="76200">
            <a:solidFill>
              <a:schemeClr val="accent6"/>
            </a:solidFill>
            <a:prstDash val="sysDash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840244" y="510523"/>
            <a:ext cx="1028280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0" b="1" i="0" u="none" strike="noStrike" kern="120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C0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XÂY NHÀ CHO THỎ</a:t>
            </a: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xmlns="" id="{D0BBF405-4410-40AA-AE47-7102AED2CC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xmlns="" id="{F01D7703-1FF4-4AE5-B4F5-37EFB057280E}"/>
              </a:ext>
            </a:extLst>
          </p:cNvPr>
          <p:cNvSpPr/>
          <p:nvPr/>
        </p:nvSpPr>
        <p:spPr>
          <a:xfrm>
            <a:off x="875679" y="1192305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prstClr val="white"/>
                </a:solidFill>
              </a:rPr>
              <a:t>3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6D76D2C1-190A-4E08-A9DE-70E428BEBCA3}"/>
              </a:ext>
            </a:extLst>
          </p:cNvPr>
          <p:cNvSpPr txBox="1"/>
          <p:nvPr/>
        </p:nvSpPr>
        <p:spPr>
          <a:xfrm>
            <a:off x="1313001" y="1192305"/>
            <a:ext cx="24588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Tính (theo mẫu).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xmlns="" id="{6095B7CA-55C0-40A1-90AD-2368F84920B1}"/>
                  </a:ext>
                </a:extLst>
              </p:cNvPr>
              <p:cNvSpPr txBox="1"/>
              <p:nvPr/>
            </p:nvSpPr>
            <p:spPr>
              <a:xfrm>
                <a:off x="1313001" y="1763525"/>
                <a:ext cx="125867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a) 5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4</a:t>
                </a: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6095B7CA-55C0-40A1-90AD-2368F84920B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3001" y="1763525"/>
                <a:ext cx="1258678" cy="461665"/>
              </a:xfrm>
              <a:prstGeom prst="rect">
                <a:avLst/>
              </a:prstGeom>
              <a:blipFill>
                <a:blip r:embed="rId3"/>
                <a:stretch>
                  <a:fillRect l="-7246" t="-9211" r="-6763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23AFF7A1-E66A-4A70-8A50-93B69664B30C}"/>
              </a:ext>
            </a:extLst>
          </p:cNvPr>
          <p:cNvGrpSpPr/>
          <p:nvPr/>
        </p:nvGrpSpPr>
        <p:grpSpPr>
          <a:xfrm>
            <a:off x="1073841" y="2221421"/>
            <a:ext cx="4635500" cy="1354354"/>
            <a:chOff x="1313001" y="2225190"/>
            <a:chExt cx="4635500" cy="1354354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86F03EA1-B559-4D2A-9A17-4D90CAAF4EE7}"/>
                </a:ext>
              </a:extLst>
            </p:cNvPr>
            <p:cNvSpPr/>
            <p:nvPr/>
          </p:nvSpPr>
          <p:spPr>
            <a:xfrm>
              <a:off x="1313001" y="2225190"/>
              <a:ext cx="4635500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xmlns="" id="{156E2D30-96D8-4FF3-A70E-6750A42E152E}"/>
                    </a:ext>
                  </a:extLst>
                </p:cNvPr>
                <p:cNvSpPr txBox="1"/>
                <p:nvPr/>
              </p:nvSpPr>
              <p:spPr>
                <a:xfrm>
                  <a:off x="1408027" y="2350477"/>
                  <a:ext cx="4445448" cy="113184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vi-VN" sz="2400" dirty="0">
                      <a:solidFill>
                        <a:prstClr val="black"/>
                      </a:solidFill>
                    </a:rPr>
                    <a:t>Mẫu: 5 </a:t>
                  </a:r>
                  <a14:m>
                    <m:oMath xmlns:m="http://schemas.openxmlformats.org/officeDocument/2006/math">
                      <m:r>
                        <a:rPr lang="vi-VN" sz="24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 </m:t>
                      </m:r>
                    </m:oMath>
                  </a14:m>
                  <a:r>
                    <a:rPr lang="vi-VN" sz="2400" dirty="0">
                      <a:solidFill>
                        <a:prstClr val="black"/>
                      </a:solidFill>
                    </a:rPr>
                    <a:t>4 = 5 + 5 + 5 + 5 = 20</a:t>
                  </a:r>
                </a:p>
                <a:p>
                  <a:pPr>
                    <a:lnSpc>
                      <a:spcPct val="150000"/>
                    </a:lnSpc>
                  </a:pPr>
                  <a:r>
                    <a:rPr lang="vi-VN" sz="2400" dirty="0">
                      <a:solidFill>
                        <a:prstClr val="black"/>
                      </a:solidFill>
                    </a:rPr>
                    <a:t>         5 </a:t>
                  </a:r>
                  <a14:m>
                    <m:oMath xmlns:m="http://schemas.openxmlformats.org/officeDocument/2006/math">
                      <m:r>
                        <a:rPr lang="vi-VN" sz="2400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 </m:t>
                      </m:r>
                    </m:oMath>
                  </a14:m>
                  <a:r>
                    <a:rPr lang="vi-VN" sz="2400" dirty="0">
                      <a:solidFill>
                        <a:prstClr val="black"/>
                      </a:solidFill>
                    </a:rPr>
                    <a:t>4 = 20</a:t>
                  </a:r>
                </a:p>
              </p:txBody>
            </p:sp>
          </mc:Choice>
          <mc:Fallback xmlns="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156E2D30-96D8-4FF3-A70E-6750A42E15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8027" y="2350477"/>
                  <a:ext cx="4445448" cy="1131848"/>
                </a:xfrm>
                <a:prstGeom prst="rect">
                  <a:avLst/>
                </a:prstGeom>
                <a:blipFill>
                  <a:blip r:embed="rId4"/>
                  <a:stretch>
                    <a:fillRect l="-2195" r="-1235" b="-11828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775239CB-7D61-45C9-B0AC-5AA288B9F5EF}"/>
                  </a:ext>
                </a:extLst>
              </p:cNvPr>
              <p:cNvSpPr txBox="1"/>
              <p:nvPr/>
            </p:nvSpPr>
            <p:spPr>
              <a:xfrm>
                <a:off x="6354901" y="1763524"/>
                <a:ext cx="125867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b) 8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2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775239CB-7D61-45C9-B0AC-5AA288B9F5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4901" y="1763524"/>
                <a:ext cx="1258678" cy="461665"/>
              </a:xfrm>
              <a:prstGeom prst="rect">
                <a:avLst/>
              </a:prstGeom>
              <a:blipFill>
                <a:blip r:embed="rId5"/>
                <a:stretch>
                  <a:fillRect l="-7246" t="-9211" r="-6763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xmlns="" id="{8F379A8C-4429-4A93-943A-67FE1DB430C3}"/>
                  </a:ext>
                </a:extLst>
              </p:cNvPr>
              <p:cNvSpPr txBox="1"/>
              <p:nvPr/>
            </p:nvSpPr>
            <p:spPr>
              <a:xfrm>
                <a:off x="1313001" y="3905000"/>
                <a:ext cx="124104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c) 3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6</a:t>
                </a:r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8F379A8C-4429-4A93-943A-67FE1DB430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3001" y="3905000"/>
                <a:ext cx="1241045" cy="461665"/>
              </a:xfrm>
              <a:prstGeom prst="rect">
                <a:avLst/>
              </a:prstGeom>
              <a:blipFill>
                <a:blip r:embed="rId6"/>
                <a:stretch>
                  <a:fillRect l="-7353" t="-9333" r="-6863" b="-32000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xmlns="" id="{EB1636E0-5A6D-4F9A-A50E-A6307F1BAF7C}"/>
                  </a:ext>
                </a:extLst>
              </p:cNvPr>
              <p:cNvSpPr txBox="1"/>
              <p:nvPr/>
            </p:nvSpPr>
            <p:spPr>
              <a:xfrm>
                <a:off x="6354901" y="3904999"/>
                <a:ext cx="125867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d) 4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3</a:t>
                </a: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EB1636E0-5A6D-4F9A-A50E-A6307F1BAF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4901" y="3904999"/>
                <a:ext cx="1258678" cy="461665"/>
              </a:xfrm>
              <a:prstGeom prst="rect">
                <a:avLst/>
              </a:prstGeom>
              <a:blipFill>
                <a:blip r:embed="rId7"/>
                <a:stretch>
                  <a:fillRect l="-7246" t="-9333" r="-6763" b="-32000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xmlns="" id="{EE44B358-E93D-4002-8E29-C5B39ADEEB7E}"/>
                  </a:ext>
                </a:extLst>
              </p:cNvPr>
              <p:cNvSpPr txBox="1"/>
              <p:nvPr/>
            </p:nvSpPr>
            <p:spPr>
              <a:xfrm>
                <a:off x="6354901" y="2297152"/>
                <a:ext cx="2634054" cy="11318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8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2 = 8 + 8 = 16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8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2 = 16</a:t>
                </a: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EE44B358-E93D-4002-8E29-C5B39ADEEB7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4901" y="2297152"/>
                <a:ext cx="2634054" cy="1131848"/>
              </a:xfrm>
              <a:prstGeom prst="rect">
                <a:avLst/>
              </a:prstGeom>
              <a:blipFill>
                <a:blip r:embed="rId8"/>
                <a:stretch>
                  <a:fillRect l="-3464" r="-2771" b="-11828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xmlns="" id="{B12A2A4F-0ED0-4B57-87A6-1A63A325C012}"/>
                  </a:ext>
                </a:extLst>
              </p:cNvPr>
              <p:cNvSpPr txBox="1"/>
              <p:nvPr/>
            </p:nvSpPr>
            <p:spPr>
              <a:xfrm>
                <a:off x="1199168" y="4366664"/>
                <a:ext cx="4717958" cy="11318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3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6 = 3 + 3 + 3 + 3 + 3 + 3 = 18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3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6 = 18</a:t>
                </a: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B12A2A4F-0ED0-4B57-87A6-1A63A325C0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9168" y="4366664"/>
                <a:ext cx="4717958" cy="1131848"/>
              </a:xfrm>
              <a:prstGeom prst="rect">
                <a:avLst/>
              </a:prstGeom>
              <a:blipFill>
                <a:blip r:embed="rId9"/>
                <a:stretch>
                  <a:fillRect l="-2067" r="-1034" b="-11828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xmlns="" id="{17764933-5D9A-4627-9995-A85AD77DBBC8}"/>
                  </a:ext>
                </a:extLst>
              </p:cNvPr>
              <p:cNvSpPr txBox="1"/>
              <p:nvPr/>
            </p:nvSpPr>
            <p:spPr>
              <a:xfrm>
                <a:off x="6354901" y="4366664"/>
                <a:ext cx="3155031" cy="11318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4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3 = 4 + 4 + 4 = 12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4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3 = 12</a:t>
                </a:r>
              </a:p>
            </p:txBody>
          </p:sp>
        </mc:Choice>
        <mc:Fallback xmlns="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17764933-5D9A-4627-9995-A85AD77DBBC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4901" y="4366664"/>
                <a:ext cx="3155031" cy="1131848"/>
              </a:xfrm>
              <a:prstGeom prst="rect">
                <a:avLst/>
              </a:prstGeom>
              <a:blipFill>
                <a:blip r:embed="rId10"/>
                <a:stretch>
                  <a:fillRect l="-2896" r="-2124" b="-11828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050" name="Picture 2">
            <a:extLst>
              <a:ext uri="{FF2B5EF4-FFF2-40B4-BE49-F238E27FC236}">
                <a16:creationId xmlns:a16="http://schemas.microsoft.com/office/drawing/2014/main" xmlns="" id="{E53CC0BF-5261-4D51-8B56-2CAFAECBB4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9355" y="-113995"/>
            <a:ext cx="2946966" cy="29469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79885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7" grpId="0"/>
      <p:bldP spid="11" grpId="0"/>
      <p:bldP spid="12" grpId="0"/>
      <p:bldP spid="13" grpId="0"/>
      <p:bldP spid="16" grpId="0" build="p"/>
      <p:bldP spid="17" grpId="0" build="p"/>
      <p:bldP spid="18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000326" y="609600"/>
            <a:ext cx="13020474" cy="2743200"/>
          </a:xfrm>
          <a:prstGeom prst="rect">
            <a:avLst/>
          </a:prstGeom>
          <a:noFill/>
        </p:spPr>
        <p:txBody>
          <a:bodyPr spcFirstLastPara="1" lIns="121912" tIns="60956" rIns="121912" bIns="60956">
            <a:prstTxWarp prst="textArchUp">
              <a:avLst>
                <a:gd name="adj" fmla="val 11244929"/>
              </a:avLst>
            </a:prstTxWarp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vi-VN" sz="59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Chúc quý thầy </a:t>
            </a:r>
            <a:r>
              <a:rPr lang="vi-VN" sz="59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cô dồi dào </a:t>
            </a:r>
            <a:r>
              <a:rPr lang="vi-VN" sz="59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sức khỏe</a:t>
            </a:r>
          </a:p>
        </p:txBody>
      </p:sp>
      <p:grpSp>
        <p:nvGrpSpPr>
          <p:cNvPr id="27651" name="Group 188"/>
          <p:cNvGrpSpPr>
            <a:grpSpLocks noChangeAspect="1"/>
          </p:cNvGrpSpPr>
          <p:nvPr/>
        </p:nvGrpSpPr>
        <p:grpSpPr bwMode="auto">
          <a:xfrm flipH="1">
            <a:off x="0" y="5105404"/>
            <a:ext cx="2618317" cy="1756833"/>
            <a:chOff x="1728" y="192"/>
            <a:chExt cx="1259" cy="1154"/>
          </a:xfrm>
        </p:grpSpPr>
        <p:sp>
          <p:nvSpPr>
            <p:cNvPr id="27990" name="AutoShape 189"/>
            <p:cNvSpPr>
              <a:spLocks noChangeAspect="1" noChangeArrowheads="1" noTextEdit="1"/>
            </p:cNvSpPr>
            <p:nvPr/>
          </p:nvSpPr>
          <p:spPr bwMode="auto">
            <a:xfrm>
              <a:off x="1728" y="192"/>
              <a:ext cx="1259" cy="1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grpSp>
          <p:nvGrpSpPr>
            <p:cNvPr id="27991" name="Group 190"/>
            <p:cNvGrpSpPr>
              <a:grpSpLocks/>
            </p:cNvGrpSpPr>
            <p:nvPr/>
          </p:nvGrpSpPr>
          <p:grpSpPr bwMode="auto">
            <a:xfrm>
              <a:off x="1905" y="192"/>
              <a:ext cx="1017" cy="1111"/>
              <a:chOff x="1905" y="192"/>
              <a:chExt cx="1017" cy="1111"/>
            </a:xfrm>
          </p:grpSpPr>
          <p:sp>
            <p:nvSpPr>
              <p:cNvPr id="28125" name="Freeform 191"/>
              <p:cNvSpPr>
                <a:spLocks/>
              </p:cNvSpPr>
              <p:nvPr/>
            </p:nvSpPr>
            <p:spPr bwMode="auto">
              <a:xfrm>
                <a:off x="2178" y="336"/>
                <a:ext cx="444" cy="445"/>
              </a:xfrm>
              <a:custGeom>
                <a:avLst/>
                <a:gdLst>
                  <a:gd name="T0" fmla="*/ 0 w 889"/>
                  <a:gd name="T1" fmla="*/ 1 h 890"/>
                  <a:gd name="T2" fmla="*/ 0 w 889"/>
                  <a:gd name="T3" fmla="*/ 1 h 890"/>
                  <a:gd name="T4" fmla="*/ 0 w 889"/>
                  <a:gd name="T5" fmla="*/ 1 h 890"/>
                  <a:gd name="T6" fmla="*/ 0 w 889"/>
                  <a:gd name="T7" fmla="*/ 1 h 890"/>
                  <a:gd name="T8" fmla="*/ 0 w 889"/>
                  <a:gd name="T9" fmla="*/ 1 h 890"/>
                  <a:gd name="T10" fmla="*/ 0 w 889"/>
                  <a:gd name="T11" fmla="*/ 1 h 890"/>
                  <a:gd name="T12" fmla="*/ 0 w 889"/>
                  <a:gd name="T13" fmla="*/ 1 h 890"/>
                  <a:gd name="T14" fmla="*/ 0 w 889"/>
                  <a:gd name="T15" fmla="*/ 1 h 890"/>
                  <a:gd name="T16" fmla="*/ 0 w 889"/>
                  <a:gd name="T17" fmla="*/ 1 h 890"/>
                  <a:gd name="T18" fmla="*/ 0 w 889"/>
                  <a:gd name="T19" fmla="*/ 1 h 890"/>
                  <a:gd name="T20" fmla="*/ 0 w 889"/>
                  <a:gd name="T21" fmla="*/ 1 h 890"/>
                  <a:gd name="T22" fmla="*/ 0 w 889"/>
                  <a:gd name="T23" fmla="*/ 1 h 890"/>
                  <a:gd name="T24" fmla="*/ 0 w 889"/>
                  <a:gd name="T25" fmla="*/ 1 h 890"/>
                  <a:gd name="T26" fmla="*/ 0 w 889"/>
                  <a:gd name="T27" fmla="*/ 1 h 890"/>
                  <a:gd name="T28" fmla="*/ 0 w 889"/>
                  <a:gd name="T29" fmla="*/ 1 h 890"/>
                  <a:gd name="T30" fmla="*/ 0 w 889"/>
                  <a:gd name="T31" fmla="*/ 1 h 890"/>
                  <a:gd name="T32" fmla="*/ 0 w 889"/>
                  <a:gd name="T33" fmla="*/ 1 h 890"/>
                  <a:gd name="T34" fmla="*/ 0 w 889"/>
                  <a:gd name="T35" fmla="*/ 1 h 890"/>
                  <a:gd name="T36" fmla="*/ 0 w 889"/>
                  <a:gd name="T37" fmla="*/ 1 h 890"/>
                  <a:gd name="T38" fmla="*/ 0 w 889"/>
                  <a:gd name="T39" fmla="*/ 1 h 890"/>
                  <a:gd name="T40" fmla="*/ 0 w 889"/>
                  <a:gd name="T41" fmla="*/ 1 h 890"/>
                  <a:gd name="T42" fmla="*/ 0 w 889"/>
                  <a:gd name="T43" fmla="*/ 1 h 890"/>
                  <a:gd name="T44" fmla="*/ 0 w 889"/>
                  <a:gd name="T45" fmla="*/ 1 h 890"/>
                  <a:gd name="T46" fmla="*/ 0 w 889"/>
                  <a:gd name="T47" fmla="*/ 1 h 890"/>
                  <a:gd name="T48" fmla="*/ 0 w 889"/>
                  <a:gd name="T49" fmla="*/ 1 h 890"/>
                  <a:gd name="T50" fmla="*/ 0 w 889"/>
                  <a:gd name="T51" fmla="*/ 1 h 890"/>
                  <a:gd name="T52" fmla="*/ 0 w 889"/>
                  <a:gd name="T53" fmla="*/ 1 h 890"/>
                  <a:gd name="T54" fmla="*/ 0 w 889"/>
                  <a:gd name="T55" fmla="*/ 1 h 890"/>
                  <a:gd name="T56" fmla="*/ 0 w 889"/>
                  <a:gd name="T57" fmla="*/ 1 h 890"/>
                  <a:gd name="T58" fmla="*/ 0 w 889"/>
                  <a:gd name="T59" fmla="*/ 1 h 890"/>
                  <a:gd name="T60" fmla="*/ 0 w 889"/>
                  <a:gd name="T61" fmla="*/ 1 h 890"/>
                  <a:gd name="T62" fmla="*/ 0 w 889"/>
                  <a:gd name="T63" fmla="*/ 1 h 8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9"/>
                  <a:gd name="T97" fmla="*/ 0 h 890"/>
                  <a:gd name="T98" fmla="*/ 889 w 889"/>
                  <a:gd name="T99" fmla="*/ 890 h 8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9" h="890">
                    <a:moveTo>
                      <a:pt x="445" y="890"/>
                    </a:moveTo>
                    <a:lnTo>
                      <a:pt x="490" y="887"/>
                    </a:lnTo>
                    <a:lnTo>
                      <a:pt x="534" y="880"/>
                    </a:lnTo>
                    <a:lnTo>
                      <a:pt x="577" y="870"/>
                    </a:lnTo>
                    <a:lnTo>
                      <a:pt x="617" y="855"/>
                    </a:lnTo>
                    <a:lnTo>
                      <a:pt x="656" y="835"/>
                    </a:lnTo>
                    <a:lnTo>
                      <a:pt x="693" y="814"/>
                    </a:lnTo>
                    <a:lnTo>
                      <a:pt x="727" y="788"/>
                    </a:lnTo>
                    <a:lnTo>
                      <a:pt x="759" y="759"/>
                    </a:lnTo>
                    <a:lnTo>
                      <a:pt x="788" y="727"/>
                    </a:lnTo>
                    <a:lnTo>
                      <a:pt x="813" y="694"/>
                    </a:lnTo>
                    <a:lnTo>
                      <a:pt x="835" y="657"/>
                    </a:lnTo>
                    <a:lnTo>
                      <a:pt x="855" y="618"/>
                    </a:lnTo>
                    <a:lnTo>
                      <a:pt x="869" y="577"/>
                    </a:lnTo>
                    <a:lnTo>
                      <a:pt x="880" y="535"/>
                    </a:lnTo>
                    <a:lnTo>
                      <a:pt x="887" y="490"/>
                    </a:lnTo>
                    <a:lnTo>
                      <a:pt x="889" y="445"/>
                    </a:lnTo>
                    <a:lnTo>
                      <a:pt x="887" y="400"/>
                    </a:lnTo>
                    <a:lnTo>
                      <a:pt x="880" y="355"/>
                    </a:lnTo>
                    <a:lnTo>
                      <a:pt x="869" y="312"/>
                    </a:lnTo>
                    <a:lnTo>
                      <a:pt x="855" y="272"/>
                    </a:lnTo>
                    <a:lnTo>
                      <a:pt x="835" y="233"/>
                    </a:lnTo>
                    <a:lnTo>
                      <a:pt x="813" y="196"/>
                    </a:lnTo>
                    <a:lnTo>
                      <a:pt x="788" y="163"/>
                    </a:lnTo>
                    <a:lnTo>
                      <a:pt x="759" y="130"/>
                    </a:lnTo>
                    <a:lnTo>
                      <a:pt x="727" y="101"/>
                    </a:lnTo>
                    <a:lnTo>
                      <a:pt x="693" y="76"/>
                    </a:lnTo>
                    <a:lnTo>
                      <a:pt x="656" y="54"/>
                    </a:lnTo>
                    <a:lnTo>
                      <a:pt x="617" y="35"/>
                    </a:lnTo>
                    <a:lnTo>
                      <a:pt x="577" y="20"/>
                    </a:lnTo>
                    <a:lnTo>
                      <a:pt x="534" y="9"/>
                    </a:lnTo>
                    <a:lnTo>
                      <a:pt x="490" y="2"/>
                    </a:lnTo>
                    <a:lnTo>
                      <a:pt x="445" y="0"/>
                    </a:lnTo>
                    <a:lnTo>
                      <a:pt x="400" y="2"/>
                    </a:lnTo>
                    <a:lnTo>
                      <a:pt x="355" y="9"/>
                    </a:lnTo>
                    <a:lnTo>
                      <a:pt x="312" y="20"/>
                    </a:lnTo>
                    <a:lnTo>
                      <a:pt x="272" y="35"/>
                    </a:lnTo>
                    <a:lnTo>
                      <a:pt x="233" y="54"/>
                    </a:lnTo>
                    <a:lnTo>
                      <a:pt x="196" y="76"/>
                    </a:lnTo>
                    <a:lnTo>
                      <a:pt x="163" y="101"/>
                    </a:lnTo>
                    <a:lnTo>
                      <a:pt x="130" y="130"/>
                    </a:lnTo>
                    <a:lnTo>
                      <a:pt x="102" y="163"/>
                    </a:lnTo>
                    <a:lnTo>
                      <a:pt x="76" y="196"/>
                    </a:lnTo>
                    <a:lnTo>
                      <a:pt x="54" y="233"/>
                    </a:lnTo>
                    <a:lnTo>
                      <a:pt x="35" y="272"/>
                    </a:lnTo>
                    <a:lnTo>
                      <a:pt x="20" y="312"/>
                    </a:lnTo>
                    <a:lnTo>
                      <a:pt x="9" y="355"/>
                    </a:lnTo>
                    <a:lnTo>
                      <a:pt x="3" y="400"/>
                    </a:lnTo>
                    <a:lnTo>
                      <a:pt x="0" y="445"/>
                    </a:lnTo>
                    <a:lnTo>
                      <a:pt x="3" y="490"/>
                    </a:lnTo>
                    <a:lnTo>
                      <a:pt x="9" y="535"/>
                    </a:lnTo>
                    <a:lnTo>
                      <a:pt x="20" y="577"/>
                    </a:lnTo>
                    <a:lnTo>
                      <a:pt x="35" y="618"/>
                    </a:lnTo>
                    <a:lnTo>
                      <a:pt x="54" y="657"/>
                    </a:lnTo>
                    <a:lnTo>
                      <a:pt x="76" y="694"/>
                    </a:lnTo>
                    <a:lnTo>
                      <a:pt x="102" y="727"/>
                    </a:lnTo>
                    <a:lnTo>
                      <a:pt x="130" y="759"/>
                    </a:lnTo>
                    <a:lnTo>
                      <a:pt x="163" y="788"/>
                    </a:lnTo>
                    <a:lnTo>
                      <a:pt x="196" y="814"/>
                    </a:lnTo>
                    <a:lnTo>
                      <a:pt x="233" y="835"/>
                    </a:lnTo>
                    <a:lnTo>
                      <a:pt x="272" y="855"/>
                    </a:lnTo>
                    <a:lnTo>
                      <a:pt x="312" y="870"/>
                    </a:lnTo>
                    <a:lnTo>
                      <a:pt x="355" y="880"/>
                    </a:lnTo>
                    <a:lnTo>
                      <a:pt x="400" y="887"/>
                    </a:lnTo>
                    <a:lnTo>
                      <a:pt x="445" y="890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26" name="Freeform 192"/>
              <p:cNvSpPr>
                <a:spLocks/>
              </p:cNvSpPr>
              <p:nvPr/>
            </p:nvSpPr>
            <p:spPr bwMode="auto">
              <a:xfrm>
                <a:off x="2308" y="467"/>
                <a:ext cx="183" cy="184"/>
              </a:xfrm>
              <a:custGeom>
                <a:avLst/>
                <a:gdLst>
                  <a:gd name="T0" fmla="*/ 1 w 366"/>
                  <a:gd name="T1" fmla="*/ 1 h 367"/>
                  <a:gd name="T2" fmla="*/ 1 w 366"/>
                  <a:gd name="T3" fmla="*/ 1 h 367"/>
                  <a:gd name="T4" fmla="*/ 1 w 366"/>
                  <a:gd name="T5" fmla="*/ 1 h 367"/>
                  <a:gd name="T6" fmla="*/ 1 w 366"/>
                  <a:gd name="T7" fmla="*/ 1 h 367"/>
                  <a:gd name="T8" fmla="*/ 1 w 366"/>
                  <a:gd name="T9" fmla="*/ 1 h 367"/>
                  <a:gd name="T10" fmla="*/ 1 w 366"/>
                  <a:gd name="T11" fmla="*/ 1 h 367"/>
                  <a:gd name="T12" fmla="*/ 1 w 366"/>
                  <a:gd name="T13" fmla="*/ 1 h 367"/>
                  <a:gd name="T14" fmla="*/ 1 w 366"/>
                  <a:gd name="T15" fmla="*/ 1 h 367"/>
                  <a:gd name="T16" fmla="*/ 1 w 366"/>
                  <a:gd name="T17" fmla="*/ 1 h 367"/>
                  <a:gd name="T18" fmla="*/ 1 w 366"/>
                  <a:gd name="T19" fmla="*/ 1 h 367"/>
                  <a:gd name="T20" fmla="*/ 1 w 366"/>
                  <a:gd name="T21" fmla="*/ 1 h 367"/>
                  <a:gd name="T22" fmla="*/ 1 w 366"/>
                  <a:gd name="T23" fmla="*/ 1 h 367"/>
                  <a:gd name="T24" fmla="*/ 1 w 366"/>
                  <a:gd name="T25" fmla="*/ 1 h 367"/>
                  <a:gd name="T26" fmla="*/ 1 w 366"/>
                  <a:gd name="T27" fmla="*/ 1 h 367"/>
                  <a:gd name="T28" fmla="*/ 1 w 366"/>
                  <a:gd name="T29" fmla="*/ 1 h 367"/>
                  <a:gd name="T30" fmla="*/ 1 w 366"/>
                  <a:gd name="T31" fmla="*/ 1 h 367"/>
                  <a:gd name="T32" fmla="*/ 1 w 366"/>
                  <a:gd name="T33" fmla="*/ 0 h 367"/>
                  <a:gd name="T34" fmla="*/ 1 w 366"/>
                  <a:gd name="T35" fmla="*/ 1 h 367"/>
                  <a:gd name="T36" fmla="*/ 1 w 366"/>
                  <a:gd name="T37" fmla="*/ 1 h 367"/>
                  <a:gd name="T38" fmla="*/ 1 w 366"/>
                  <a:gd name="T39" fmla="*/ 1 h 367"/>
                  <a:gd name="T40" fmla="*/ 1 w 366"/>
                  <a:gd name="T41" fmla="*/ 1 h 367"/>
                  <a:gd name="T42" fmla="*/ 1 w 366"/>
                  <a:gd name="T43" fmla="*/ 1 h 367"/>
                  <a:gd name="T44" fmla="*/ 1 w 366"/>
                  <a:gd name="T45" fmla="*/ 1 h 367"/>
                  <a:gd name="T46" fmla="*/ 1 w 366"/>
                  <a:gd name="T47" fmla="*/ 1 h 367"/>
                  <a:gd name="T48" fmla="*/ 0 w 366"/>
                  <a:gd name="T49" fmla="*/ 1 h 367"/>
                  <a:gd name="T50" fmla="*/ 1 w 366"/>
                  <a:gd name="T51" fmla="*/ 1 h 367"/>
                  <a:gd name="T52" fmla="*/ 1 w 366"/>
                  <a:gd name="T53" fmla="*/ 1 h 367"/>
                  <a:gd name="T54" fmla="*/ 1 w 366"/>
                  <a:gd name="T55" fmla="*/ 1 h 367"/>
                  <a:gd name="T56" fmla="*/ 1 w 366"/>
                  <a:gd name="T57" fmla="*/ 1 h 367"/>
                  <a:gd name="T58" fmla="*/ 1 w 366"/>
                  <a:gd name="T59" fmla="*/ 1 h 367"/>
                  <a:gd name="T60" fmla="*/ 1 w 366"/>
                  <a:gd name="T61" fmla="*/ 1 h 367"/>
                  <a:gd name="T62" fmla="*/ 1 w 366"/>
                  <a:gd name="T63" fmla="*/ 1 h 367"/>
                  <a:gd name="T64" fmla="*/ 1 w 366"/>
                  <a:gd name="T65" fmla="*/ 1 h 3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6"/>
                  <a:gd name="T100" fmla="*/ 0 h 367"/>
                  <a:gd name="T101" fmla="*/ 366 w 366"/>
                  <a:gd name="T102" fmla="*/ 367 h 3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6" h="367">
                    <a:moveTo>
                      <a:pt x="183" y="367"/>
                    </a:moveTo>
                    <a:lnTo>
                      <a:pt x="219" y="364"/>
                    </a:lnTo>
                    <a:lnTo>
                      <a:pt x="254" y="352"/>
                    </a:lnTo>
                    <a:lnTo>
                      <a:pt x="285" y="336"/>
                    </a:lnTo>
                    <a:lnTo>
                      <a:pt x="313" y="313"/>
                    </a:lnTo>
                    <a:lnTo>
                      <a:pt x="335" y="285"/>
                    </a:lnTo>
                    <a:lnTo>
                      <a:pt x="352" y="254"/>
                    </a:lnTo>
                    <a:lnTo>
                      <a:pt x="362" y="220"/>
                    </a:lnTo>
                    <a:lnTo>
                      <a:pt x="366" y="183"/>
                    </a:lnTo>
                    <a:lnTo>
                      <a:pt x="362" y="146"/>
                    </a:lnTo>
                    <a:lnTo>
                      <a:pt x="352" y="111"/>
                    </a:lnTo>
                    <a:lnTo>
                      <a:pt x="335" y="80"/>
                    </a:lnTo>
                    <a:lnTo>
                      <a:pt x="313" y="53"/>
                    </a:lnTo>
                    <a:lnTo>
                      <a:pt x="285" y="31"/>
                    </a:lnTo>
                    <a:lnTo>
                      <a:pt x="254" y="13"/>
                    </a:lnTo>
                    <a:lnTo>
                      <a:pt x="219" y="3"/>
                    </a:lnTo>
                    <a:lnTo>
                      <a:pt x="183" y="0"/>
                    </a:lnTo>
                    <a:lnTo>
                      <a:pt x="146" y="3"/>
                    </a:lnTo>
                    <a:lnTo>
                      <a:pt x="111" y="13"/>
                    </a:lnTo>
                    <a:lnTo>
                      <a:pt x="80" y="31"/>
                    </a:lnTo>
                    <a:lnTo>
                      <a:pt x="54" y="53"/>
                    </a:lnTo>
                    <a:lnTo>
                      <a:pt x="31" y="80"/>
                    </a:lnTo>
                    <a:lnTo>
                      <a:pt x="15" y="111"/>
                    </a:lnTo>
                    <a:lnTo>
                      <a:pt x="3" y="146"/>
                    </a:lnTo>
                    <a:lnTo>
                      <a:pt x="0" y="183"/>
                    </a:lnTo>
                    <a:lnTo>
                      <a:pt x="3" y="220"/>
                    </a:lnTo>
                    <a:lnTo>
                      <a:pt x="15" y="254"/>
                    </a:lnTo>
                    <a:lnTo>
                      <a:pt x="31" y="285"/>
                    </a:lnTo>
                    <a:lnTo>
                      <a:pt x="54" y="313"/>
                    </a:lnTo>
                    <a:lnTo>
                      <a:pt x="80" y="336"/>
                    </a:lnTo>
                    <a:lnTo>
                      <a:pt x="111" y="352"/>
                    </a:lnTo>
                    <a:lnTo>
                      <a:pt x="146" y="364"/>
                    </a:lnTo>
                    <a:lnTo>
                      <a:pt x="183" y="367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27" name="Freeform 193"/>
              <p:cNvSpPr>
                <a:spLocks/>
              </p:cNvSpPr>
              <p:nvPr/>
            </p:nvSpPr>
            <p:spPr bwMode="auto">
              <a:xfrm>
                <a:off x="2308" y="467"/>
                <a:ext cx="183" cy="184"/>
              </a:xfrm>
              <a:custGeom>
                <a:avLst/>
                <a:gdLst>
                  <a:gd name="T0" fmla="*/ 1 w 366"/>
                  <a:gd name="T1" fmla="*/ 1 h 367"/>
                  <a:gd name="T2" fmla="*/ 1 w 366"/>
                  <a:gd name="T3" fmla="*/ 1 h 367"/>
                  <a:gd name="T4" fmla="*/ 1 w 366"/>
                  <a:gd name="T5" fmla="*/ 1 h 367"/>
                  <a:gd name="T6" fmla="*/ 1 w 366"/>
                  <a:gd name="T7" fmla="*/ 1 h 367"/>
                  <a:gd name="T8" fmla="*/ 1 w 366"/>
                  <a:gd name="T9" fmla="*/ 1 h 367"/>
                  <a:gd name="T10" fmla="*/ 1 w 366"/>
                  <a:gd name="T11" fmla="*/ 1 h 367"/>
                  <a:gd name="T12" fmla="*/ 1 w 366"/>
                  <a:gd name="T13" fmla="*/ 1 h 367"/>
                  <a:gd name="T14" fmla="*/ 1 w 366"/>
                  <a:gd name="T15" fmla="*/ 1 h 367"/>
                  <a:gd name="T16" fmla="*/ 1 w 366"/>
                  <a:gd name="T17" fmla="*/ 1 h 367"/>
                  <a:gd name="T18" fmla="*/ 1 w 366"/>
                  <a:gd name="T19" fmla="*/ 1 h 367"/>
                  <a:gd name="T20" fmla="*/ 1 w 366"/>
                  <a:gd name="T21" fmla="*/ 1 h 367"/>
                  <a:gd name="T22" fmla="*/ 1 w 366"/>
                  <a:gd name="T23" fmla="*/ 1 h 367"/>
                  <a:gd name="T24" fmla="*/ 1 w 366"/>
                  <a:gd name="T25" fmla="*/ 1 h 367"/>
                  <a:gd name="T26" fmla="*/ 1 w 366"/>
                  <a:gd name="T27" fmla="*/ 1 h 367"/>
                  <a:gd name="T28" fmla="*/ 1 w 366"/>
                  <a:gd name="T29" fmla="*/ 1 h 367"/>
                  <a:gd name="T30" fmla="*/ 1 w 366"/>
                  <a:gd name="T31" fmla="*/ 1 h 367"/>
                  <a:gd name="T32" fmla="*/ 1 w 366"/>
                  <a:gd name="T33" fmla="*/ 0 h 367"/>
                  <a:gd name="T34" fmla="*/ 1 w 366"/>
                  <a:gd name="T35" fmla="*/ 1 h 367"/>
                  <a:gd name="T36" fmla="*/ 1 w 366"/>
                  <a:gd name="T37" fmla="*/ 1 h 367"/>
                  <a:gd name="T38" fmla="*/ 1 w 366"/>
                  <a:gd name="T39" fmla="*/ 1 h 367"/>
                  <a:gd name="T40" fmla="*/ 1 w 366"/>
                  <a:gd name="T41" fmla="*/ 1 h 367"/>
                  <a:gd name="T42" fmla="*/ 1 w 366"/>
                  <a:gd name="T43" fmla="*/ 1 h 367"/>
                  <a:gd name="T44" fmla="*/ 1 w 366"/>
                  <a:gd name="T45" fmla="*/ 1 h 367"/>
                  <a:gd name="T46" fmla="*/ 1 w 366"/>
                  <a:gd name="T47" fmla="*/ 1 h 367"/>
                  <a:gd name="T48" fmla="*/ 0 w 366"/>
                  <a:gd name="T49" fmla="*/ 1 h 367"/>
                  <a:gd name="T50" fmla="*/ 1 w 366"/>
                  <a:gd name="T51" fmla="*/ 1 h 367"/>
                  <a:gd name="T52" fmla="*/ 1 w 366"/>
                  <a:gd name="T53" fmla="*/ 1 h 367"/>
                  <a:gd name="T54" fmla="*/ 1 w 366"/>
                  <a:gd name="T55" fmla="*/ 1 h 367"/>
                  <a:gd name="T56" fmla="*/ 1 w 366"/>
                  <a:gd name="T57" fmla="*/ 1 h 367"/>
                  <a:gd name="T58" fmla="*/ 1 w 366"/>
                  <a:gd name="T59" fmla="*/ 1 h 367"/>
                  <a:gd name="T60" fmla="*/ 1 w 366"/>
                  <a:gd name="T61" fmla="*/ 1 h 367"/>
                  <a:gd name="T62" fmla="*/ 1 w 366"/>
                  <a:gd name="T63" fmla="*/ 1 h 367"/>
                  <a:gd name="T64" fmla="*/ 1 w 366"/>
                  <a:gd name="T65" fmla="*/ 1 h 3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6"/>
                  <a:gd name="T100" fmla="*/ 0 h 367"/>
                  <a:gd name="T101" fmla="*/ 366 w 366"/>
                  <a:gd name="T102" fmla="*/ 367 h 3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6" h="367">
                    <a:moveTo>
                      <a:pt x="183" y="367"/>
                    </a:moveTo>
                    <a:lnTo>
                      <a:pt x="219" y="364"/>
                    </a:lnTo>
                    <a:lnTo>
                      <a:pt x="254" y="352"/>
                    </a:lnTo>
                    <a:lnTo>
                      <a:pt x="285" y="336"/>
                    </a:lnTo>
                    <a:lnTo>
                      <a:pt x="313" y="313"/>
                    </a:lnTo>
                    <a:lnTo>
                      <a:pt x="335" y="285"/>
                    </a:lnTo>
                    <a:lnTo>
                      <a:pt x="352" y="254"/>
                    </a:lnTo>
                    <a:lnTo>
                      <a:pt x="362" y="220"/>
                    </a:lnTo>
                    <a:lnTo>
                      <a:pt x="366" y="183"/>
                    </a:lnTo>
                    <a:lnTo>
                      <a:pt x="362" y="146"/>
                    </a:lnTo>
                    <a:lnTo>
                      <a:pt x="352" y="111"/>
                    </a:lnTo>
                    <a:lnTo>
                      <a:pt x="335" y="80"/>
                    </a:lnTo>
                    <a:lnTo>
                      <a:pt x="313" y="53"/>
                    </a:lnTo>
                    <a:lnTo>
                      <a:pt x="285" y="31"/>
                    </a:lnTo>
                    <a:lnTo>
                      <a:pt x="254" y="13"/>
                    </a:lnTo>
                    <a:lnTo>
                      <a:pt x="219" y="3"/>
                    </a:lnTo>
                    <a:lnTo>
                      <a:pt x="183" y="0"/>
                    </a:lnTo>
                    <a:lnTo>
                      <a:pt x="146" y="3"/>
                    </a:lnTo>
                    <a:lnTo>
                      <a:pt x="111" y="13"/>
                    </a:lnTo>
                    <a:lnTo>
                      <a:pt x="80" y="31"/>
                    </a:lnTo>
                    <a:lnTo>
                      <a:pt x="54" y="53"/>
                    </a:lnTo>
                    <a:lnTo>
                      <a:pt x="31" y="80"/>
                    </a:lnTo>
                    <a:lnTo>
                      <a:pt x="15" y="111"/>
                    </a:lnTo>
                    <a:lnTo>
                      <a:pt x="3" y="146"/>
                    </a:lnTo>
                    <a:lnTo>
                      <a:pt x="0" y="183"/>
                    </a:lnTo>
                    <a:lnTo>
                      <a:pt x="3" y="220"/>
                    </a:lnTo>
                    <a:lnTo>
                      <a:pt x="15" y="254"/>
                    </a:lnTo>
                    <a:lnTo>
                      <a:pt x="31" y="285"/>
                    </a:lnTo>
                    <a:lnTo>
                      <a:pt x="54" y="313"/>
                    </a:lnTo>
                    <a:lnTo>
                      <a:pt x="80" y="336"/>
                    </a:lnTo>
                    <a:lnTo>
                      <a:pt x="111" y="352"/>
                    </a:lnTo>
                    <a:lnTo>
                      <a:pt x="146" y="364"/>
                    </a:lnTo>
                    <a:lnTo>
                      <a:pt x="183" y="367"/>
                    </a:lnTo>
                    <a:close/>
                  </a:path>
                </a:pathLst>
              </a:custGeom>
              <a:solidFill>
                <a:srgbClr val="FFF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28" name="Freeform 194"/>
              <p:cNvSpPr>
                <a:spLocks/>
              </p:cNvSpPr>
              <p:nvPr/>
            </p:nvSpPr>
            <p:spPr bwMode="auto">
              <a:xfrm>
                <a:off x="2371" y="945"/>
                <a:ext cx="59" cy="126"/>
              </a:xfrm>
              <a:custGeom>
                <a:avLst/>
                <a:gdLst>
                  <a:gd name="T0" fmla="*/ 0 w 119"/>
                  <a:gd name="T1" fmla="*/ 1 h 251"/>
                  <a:gd name="T2" fmla="*/ 0 w 119"/>
                  <a:gd name="T3" fmla="*/ 0 h 251"/>
                  <a:gd name="T4" fmla="*/ 0 w 119"/>
                  <a:gd name="T5" fmla="*/ 0 h 251"/>
                  <a:gd name="T6" fmla="*/ 0 w 119"/>
                  <a:gd name="T7" fmla="*/ 1 h 251"/>
                  <a:gd name="T8" fmla="*/ 0 w 119"/>
                  <a:gd name="T9" fmla="*/ 1 h 2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"/>
                  <a:gd name="T16" fmla="*/ 0 h 251"/>
                  <a:gd name="T17" fmla="*/ 119 w 119"/>
                  <a:gd name="T18" fmla="*/ 251 h 2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" h="251">
                    <a:moveTo>
                      <a:pt x="119" y="251"/>
                    </a:moveTo>
                    <a:lnTo>
                      <a:pt x="86" y="0"/>
                    </a:lnTo>
                    <a:lnTo>
                      <a:pt x="31" y="0"/>
                    </a:lnTo>
                    <a:lnTo>
                      <a:pt x="0" y="251"/>
                    </a:lnTo>
                    <a:lnTo>
                      <a:pt x="119" y="251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29" name="Freeform 195"/>
              <p:cNvSpPr>
                <a:spLocks/>
              </p:cNvSpPr>
              <p:nvPr/>
            </p:nvSpPr>
            <p:spPr bwMode="auto">
              <a:xfrm>
                <a:off x="2323" y="1137"/>
                <a:ext cx="155" cy="62"/>
              </a:xfrm>
              <a:custGeom>
                <a:avLst/>
                <a:gdLst>
                  <a:gd name="T0" fmla="*/ 0 w 310"/>
                  <a:gd name="T1" fmla="*/ 1 h 123"/>
                  <a:gd name="T2" fmla="*/ 1 w 310"/>
                  <a:gd name="T3" fmla="*/ 1 h 123"/>
                  <a:gd name="T4" fmla="*/ 1 w 310"/>
                  <a:gd name="T5" fmla="*/ 1 h 123"/>
                  <a:gd name="T6" fmla="*/ 1 w 310"/>
                  <a:gd name="T7" fmla="*/ 1 h 123"/>
                  <a:gd name="T8" fmla="*/ 1 w 310"/>
                  <a:gd name="T9" fmla="*/ 1 h 123"/>
                  <a:gd name="T10" fmla="*/ 1 w 310"/>
                  <a:gd name="T11" fmla="*/ 1 h 123"/>
                  <a:gd name="T12" fmla="*/ 1 w 310"/>
                  <a:gd name="T13" fmla="*/ 1 h 123"/>
                  <a:gd name="T14" fmla="*/ 1 w 310"/>
                  <a:gd name="T15" fmla="*/ 1 h 123"/>
                  <a:gd name="T16" fmla="*/ 1 w 310"/>
                  <a:gd name="T17" fmla="*/ 1 h 123"/>
                  <a:gd name="T18" fmla="*/ 1 w 310"/>
                  <a:gd name="T19" fmla="*/ 1 h 123"/>
                  <a:gd name="T20" fmla="*/ 1 w 310"/>
                  <a:gd name="T21" fmla="*/ 1 h 123"/>
                  <a:gd name="T22" fmla="*/ 1 w 310"/>
                  <a:gd name="T23" fmla="*/ 1 h 123"/>
                  <a:gd name="T24" fmla="*/ 1 w 310"/>
                  <a:gd name="T25" fmla="*/ 1 h 123"/>
                  <a:gd name="T26" fmla="*/ 1 w 310"/>
                  <a:gd name="T27" fmla="*/ 1 h 123"/>
                  <a:gd name="T28" fmla="*/ 1 w 310"/>
                  <a:gd name="T29" fmla="*/ 1 h 123"/>
                  <a:gd name="T30" fmla="*/ 1 w 310"/>
                  <a:gd name="T31" fmla="*/ 1 h 123"/>
                  <a:gd name="T32" fmla="*/ 1 w 310"/>
                  <a:gd name="T33" fmla="*/ 1 h 123"/>
                  <a:gd name="T34" fmla="*/ 1 w 310"/>
                  <a:gd name="T35" fmla="*/ 1 h 123"/>
                  <a:gd name="T36" fmla="*/ 1 w 310"/>
                  <a:gd name="T37" fmla="*/ 1 h 123"/>
                  <a:gd name="T38" fmla="*/ 1 w 310"/>
                  <a:gd name="T39" fmla="*/ 1 h 123"/>
                  <a:gd name="T40" fmla="*/ 1 w 310"/>
                  <a:gd name="T41" fmla="*/ 1 h 123"/>
                  <a:gd name="T42" fmla="*/ 1 w 310"/>
                  <a:gd name="T43" fmla="*/ 1 h 123"/>
                  <a:gd name="T44" fmla="*/ 1 w 310"/>
                  <a:gd name="T45" fmla="*/ 1 h 123"/>
                  <a:gd name="T46" fmla="*/ 1 w 310"/>
                  <a:gd name="T47" fmla="*/ 1 h 123"/>
                  <a:gd name="T48" fmla="*/ 1 w 310"/>
                  <a:gd name="T49" fmla="*/ 0 h 123"/>
                  <a:gd name="T50" fmla="*/ 1 w 310"/>
                  <a:gd name="T51" fmla="*/ 0 h 123"/>
                  <a:gd name="T52" fmla="*/ 1 w 310"/>
                  <a:gd name="T53" fmla="*/ 1 h 123"/>
                  <a:gd name="T54" fmla="*/ 1 w 310"/>
                  <a:gd name="T55" fmla="*/ 1 h 123"/>
                  <a:gd name="T56" fmla="*/ 1 w 310"/>
                  <a:gd name="T57" fmla="*/ 1 h 123"/>
                  <a:gd name="T58" fmla="*/ 1 w 310"/>
                  <a:gd name="T59" fmla="*/ 1 h 123"/>
                  <a:gd name="T60" fmla="*/ 1 w 310"/>
                  <a:gd name="T61" fmla="*/ 1 h 123"/>
                  <a:gd name="T62" fmla="*/ 1 w 310"/>
                  <a:gd name="T63" fmla="*/ 1 h 123"/>
                  <a:gd name="T64" fmla="*/ 1 w 310"/>
                  <a:gd name="T65" fmla="*/ 1 h 123"/>
                  <a:gd name="T66" fmla="*/ 0 w 310"/>
                  <a:gd name="T67" fmla="*/ 1 h 1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0"/>
                  <a:gd name="T103" fmla="*/ 0 h 123"/>
                  <a:gd name="T104" fmla="*/ 310 w 310"/>
                  <a:gd name="T105" fmla="*/ 123 h 1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0" h="123">
                    <a:moveTo>
                      <a:pt x="0" y="110"/>
                    </a:moveTo>
                    <a:lnTo>
                      <a:pt x="4" y="113"/>
                    </a:lnTo>
                    <a:lnTo>
                      <a:pt x="13" y="116"/>
                    </a:lnTo>
                    <a:lnTo>
                      <a:pt x="27" y="119"/>
                    </a:lnTo>
                    <a:lnTo>
                      <a:pt x="45" y="120"/>
                    </a:lnTo>
                    <a:lnTo>
                      <a:pt x="68" y="121"/>
                    </a:lnTo>
                    <a:lnTo>
                      <a:pt x="95" y="122"/>
                    </a:lnTo>
                    <a:lnTo>
                      <a:pt x="124" y="123"/>
                    </a:lnTo>
                    <a:lnTo>
                      <a:pt x="155" y="123"/>
                    </a:lnTo>
                    <a:lnTo>
                      <a:pt x="186" y="123"/>
                    </a:lnTo>
                    <a:lnTo>
                      <a:pt x="216" y="122"/>
                    </a:lnTo>
                    <a:lnTo>
                      <a:pt x="242" y="121"/>
                    </a:lnTo>
                    <a:lnTo>
                      <a:pt x="265" y="120"/>
                    </a:lnTo>
                    <a:lnTo>
                      <a:pt x="284" y="119"/>
                    </a:lnTo>
                    <a:lnTo>
                      <a:pt x="298" y="116"/>
                    </a:lnTo>
                    <a:lnTo>
                      <a:pt x="307" y="113"/>
                    </a:lnTo>
                    <a:lnTo>
                      <a:pt x="310" y="110"/>
                    </a:lnTo>
                    <a:lnTo>
                      <a:pt x="283" y="107"/>
                    </a:lnTo>
                    <a:lnTo>
                      <a:pt x="258" y="97"/>
                    </a:lnTo>
                    <a:lnTo>
                      <a:pt x="238" y="82"/>
                    </a:lnTo>
                    <a:lnTo>
                      <a:pt x="222" y="63"/>
                    </a:lnTo>
                    <a:lnTo>
                      <a:pt x="208" y="45"/>
                    </a:lnTo>
                    <a:lnTo>
                      <a:pt x="196" y="26"/>
                    </a:lnTo>
                    <a:lnTo>
                      <a:pt x="189" y="11"/>
                    </a:lnTo>
                    <a:lnTo>
                      <a:pt x="185" y="0"/>
                    </a:lnTo>
                    <a:lnTo>
                      <a:pt x="125" y="0"/>
                    </a:lnTo>
                    <a:lnTo>
                      <a:pt x="120" y="11"/>
                    </a:lnTo>
                    <a:lnTo>
                      <a:pt x="113" y="26"/>
                    </a:lnTo>
                    <a:lnTo>
                      <a:pt x="103" y="45"/>
                    </a:lnTo>
                    <a:lnTo>
                      <a:pt x="89" y="63"/>
                    </a:lnTo>
                    <a:lnTo>
                      <a:pt x="72" y="82"/>
                    </a:lnTo>
                    <a:lnTo>
                      <a:pt x="52" y="97"/>
                    </a:lnTo>
                    <a:lnTo>
                      <a:pt x="28" y="107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30" name="Rectangle 196"/>
              <p:cNvSpPr>
                <a:spLocks noChangeArrowheads="1"/>
              </p:cNvSpPr>
              <p:nvPr/>
            </p:nvSpPr>
            <p:spPr bwMode="auto">
              <a:xfrm>
                <a:off x="2348" y="879"/>
                <a:ext cx="104" cy="29"/>
              </a:xfrm>
              <a:prstGeom prst="rect">
                <a:avLst/>
              </a:pr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charset="0"/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charset="0"/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charset="0"/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charset="0"/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charset="0"/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defTabSz="1219170" eaLnBrk="1" fontAlgn="base" hangingPunct="1">
                  <a:spcBef>
                    <a:spcPct val="0"/>
                  </a:spcBef>
                  <a:spcAft>
                    <a:spcPct val="0"/>
                  </a:spcAft>
                  <a:buFont typeface="Arial" charset="0"/>
                  <a:buNone/>
                </a:pPr>
                <a:endParaRPr lang="en-US" alt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31" name="Freeform 197"/>
              <p:cNvSpPr>
                <a:spLocks/>
              </p:cNvSpPr>
              <p:nvPr/>
            </p:nvSpPr>
            <p:spPr bwMode="auto">
              <a:xfrm>
                <a:off x="2371" y="1071"/>
                <a:ext cx="59" cy="27"/>
              </a:xfrm>
              <a:custGeom>
                <a:avLst/>
                <a:gdLst>
                  <a:gd name="T0" fmla="*/ 0 w 119"/>
                  <a:gd name="T1" fmla="*/ 1 h 54"/>
                  <a:gd name="T2" fmla="*/ 0 w 119"/>
                  <a:gd name="T3" fmla="*/ 0 h 54"/>
                  <a:gd name="T4" fmla="*/ 0 w 119"/>
                  <a:gd name="T5" fmla="*/ 0 h 54"/>
                  <a:gd name="T6" fmla="*/ 0 w 119"/>
                  <a:gd name="T7" fmla="*/ 1 h 54"/>
                  <a:gd name="T8" fmla="*/ 0 w 119"/>
                  <a:gd name="T9" fmla="*/ 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"/>
                  <a:gd name="T16" fmla="*/ 0 h 54"/>
                  <a:gd name="T17" fmla="*/ 119 w 119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" h="54">
                    <a:moveTo>
                      <a:pt x="29" y="54"/>
                    </a:moveTo>
                    <a:lnTo>
                      <a:pt x="0" y="0"/>
                    </a:lnTo>
                    <a:lnTo>
                      <a:pt x="119" y="0"/>
                    </a:lnTo>
                    <a:lnTo>
                      <a:pt x="89" y="54"/>
                    </a:ln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32" name="Freeform 198"/>
              <p:cNvSpPr>
                <a:spLocks/>
              </p:cNvSpPr>
              <p:nvPr/>
            </p:nvSpPr>
            <p:spPr bwMode="auto">
              <a:xfrm>
                <a:off x="2362" y="908"/>
                <a:ext cx="76" cy="40"/>
              </a:xfrm>
              <a:custGeom>
                <a:avLst/>
                <a:gdLst>
                  <a:gd name="T0" fmla="*/ 0 w 152"/>
                  <a:gd name="T1" fmla="*/ 0 h 81"/>
                  <a:gd name="T2" fmla="*/ 1 w 152"/>
                  <a:gd name="T3" fmla="*/ 0 h 81"/>
                  <a:gd name="T4" fmla="*/ 1 w 152"/>
                  <a:gd name="T5" fmla="*/ 0 h 81"/>
                  <a:gd name="T6" fmla="*/ 1 w 152"/>
                  <a:gd name="T7" fmla="*/ 0 h 81"/>
                  <a:gd name="T8" fmla="*/ 1 w 152"/>
                  <a:gd name="T9" fmla="*/ 0 h 81"/>
                  <a:gd name="T10" fmla="*/ 1 w 152"/>
                  <a:gd name="T11" fmla="*/ 0 h 81"/>
                  <a:gd name="T12" fmla="*/ 1 w 152"/>
                  <a:gd name="T13" fmla="*/ 0 h 81"/>
                  <a:gd name="T14" fmla="*/ 1 w 152"/>
                  <a:gd name="T15" fmla="*/ 0 h 81"/>
                  <a:gd name="T16" fmla="*/ 1 w 152"/>
                  <a:gd name="T17" fmla="*/ 0 h 81"/>
                  <a:gd name="T18" fmla="*/ 1 w 152"/>
                  <a:gd name="T19" fmla="*/ 0 h 81"/>
                  <a:gd name="T20" fmla="*/ 1 w 152"/>
                  <a:gd name="T21" fmla="*/ 0 h 81"/>
                  <a:gd name="T22" fmla="*/ 1 w 152"/>
                  <a:gd name="T23" fmla="*/ 0 h 81"/>
                  <a:gd name="T24" fmla="*/ 1 w 152"/>
                  <a:gd name="T25" fmla="*/ 0 h 81"/>
                  <a:gd name="T26" fmla="*/ 1 w 152"/>
                  <a:gd name="T27" fmla="*/ 0 h 81"/>
                  <a:gd name="T28" fmla="*/ 1 w 152"/>
                  <a:gd name="T29" fmla="*/ 0 h 81"/>
                  <a:gd name="T30" fmla="*/ 1 w 152"/>
                  <a:gd name="T31" fmla="*/ 0 h 81"/>
                  <a:gd name="T32" fmla="*/ 1 w 152"/>
                  <a:gd name="T33" fmla="*/ 0 h 81"/>
                  <a:gd name="T34" fmla="*/ 0 w 152"/>
                  <a:gd name="T35" fmla="*/ 0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2"/>
                  <a:gd name="T55" fmla="*/ 0 h 81"/>
                  <a:gd name="T56" fmla="*/ 152 w 152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2" h="81">
                    <a:moveTo>
                      <a:pt x="0" y="0"/>
                    </a:moveTo>
                    <a:lnTo>
                      <a:pt x="1" y="16"/>
                    </a:lnTo>
                    <a:lnTo>
                      <a:pt x="6" y="31"/>
                    </a:lnTo>
                    <a:lnTo>
                      <a:pt x="12" y="45"/>
                    </a:lnTo>
                    <a:lnTo>
                      <a:pt x="22" y="58"/>
                    </a:lnTo>
                    <a:lnTo>
                      <a:pt x="33" y="67"/>
                    </a:lnTo>
                    <a:lnTo>
                      <a:pt x="46" y="75"/>
                    </a:lnTo>
                    <a:lnTo>
                      <a:pt x="61" y="80"/>
                    </a:lnTo>
                    <a:lnTo>
                      <a:pt x="76" y="81"/>
                    </a:lnTo>
                    <a:lnTo>
                      <a:pt x="91" y="80"/>
                    </a:lnTo>
                    <a:lnTo>
                      <a:pt x="106" y="75"/>
                    </a:lnTo>
                    <a:lnTo>
                      <a:pt x="118" y="67"/>
                    </a:lnTo>
                    <a:lnTo>
                      <a:pt x="130" y="58"/>
                    </a:lnTo>
                    <a:lnTo>
                      <a:pt x="139" y="45"/>
                    </a:lnTo>
                    <a:lnTo>
                      <a:pt x="146" y="31"/>
                    </a:lnTo>
                    <a:lnTo>
                      <a:pt x="151" y="16"/>
                    </a:lnTo>
                    <a:lnTo>
                      <a:pt x="1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33" name="Freeform 199"/>
              <p:cNvSpPr>
                <a:spLocks/>
              </p:cNvSpPr>
              <p:nvPr/>
            </p:nvSpPr>
            <p:spPr bwMode="auto">
              <a:xfrm>
                <a:off x="2369" y="1098"/>
                <a:ext cx="64" cy="39"/>
              </a:xfrm>
              <a:custGeom>
                <a:avLst/>
                <a:gdLst>
                  <a:gd name="T0" fmla="*/ 1 w 128"/>
                  <a:gd name="T1" fmla="*/ 0 h 80"/>
                  <a:gd name="T2" fmla="*/ 1 w 128"/>
                  <a:gd name="T3" fmla="*/ 0 h 80"/>
                  <a:gd name="T4" fmla="*/ 1 w 128"/>
                  <a:gd name="T5" fmla="*/ 0 h 80"/>
                  <a:gd name="T6" fmla="*/ 1 w 128"/>
                  <a:gd name="T7" fmla="*/ 0 h 80"/>
                  <a:gd name="T8" fmla="*/ 0 w 128"/>
                  <a:gd name="T9" fmla="*/ 0 h 80"/>
                  <a:gd name="T10" fmla="*/ 1 w 128"/>
                  <a:gd name="T11" fmla="*/ 0 h 80"/>
                  <a:gd name="T12" fmla="*/ 1 w 128"/>
                  <a:gd name="T13" fmla="*/ 0 h 80"/>
                  <a:gd name="T14" fmla="*/ 1 w 128"/>
                  <a:gd name="T15" fmla="*/ 0 h 80"/>
                  <a:gd name="T16" fmla="*/ 1 w 128"/>
                  <a:gd name="T17" fmla="*/ 0 h 80"/>
                  <a:gd name="T18" fmla="*/ 1 w 128"/>
                  <a:gd name="T19" fmla="*/ 0 h 80"/>
                  <a:gd name="T20" fmla="*/ 1 w 128"/>
                  <a:gd name="T21" fmla="*/ 0 h 80"/>
                  <a:gd name="T22" fmla="*/ 1 w 128"/>
                  <a:gd name="T23" fmla="*/ 0 h 80"/>
                  <a:gd name="T24" fmla="*/ 1 w 128"/>
                  <a:gd name="T25" fmla="*/ 0 h 80"/>
                  <a:gd name="T26" fmla="*/ 1 w 128"/>
                  <a:gd name="T27" fmla="*/ 0 h 80"/>
                  <a:gd name="T28" fmla="*/ 1 w 128"/>
                  <a:gd name="T29" fmla="*/ 0 h 80"/>
                  <a:gd name="T30" fmla="*/ 1 w 128"/>
                  <a:gd name="T31" fmla="*/ 0 h 80"/>
                  <a:gd name="T32" fmla="*/ 1 w 128"/>
                  <a:gd name="T33" fmla="*/ 0 h 80"/>
                  <a:gd name="T34" fmla="*/ 1 w 128"/>
                  <a:gd name="T35" fmla="*/ 0 h 80"/>
                  <a:gd name="T36" fmla="*/ 1 w 128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8"/>
                  <a:gd name="T58" fmla="*/ 0 h 80"/>
                  <a:gd name="T59" fmla="*/ 128 w 128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8" h="80">
                    <a:moveTo>
                      <a:pt x="34" y="80"/>
                    </a:moveTo>
                    <a:lnTo>
                      <a:pt x="20" y="76"/>
                    </a:lnTo>
                    <a:lnTo>
                      <a:pt x="10" y="67"/>
                    </a:lnTo>
                    <a:lnTo>
                      <a:pt x="3" y="55"/>
                    </a:lnTo>
                    <a:lnTo>
                      <a:pt x="0" y="40"/>
                    </a:lnTo>
                    <a:lnTo>
                      <a:pt x="3" y="26"/>
                    </a:lnTo>
                    <a:lnTo>
                      <a:pt x="9" y="13"/>
                    </a:lnTo>
                    <a:lnTo>
                      <a:pt x="19" y="4"/>
                    </a:lnTo>
                    <a:lnTo>
                      <a:pt x="34" y="0"/>
                    </a:lnTo>
                    <a:lnTo>
                      <a:pt x="94" y="0"/>
                    </a:lnTo>
                    <a:lnTo>
                      <a:pt x="109" y="4"/>
                    </a:lnTo>
                    <a:lnTo>
                      <a:pt x="120" y="13"/>
                    </a:lnTo>
                    <a:lnTo>
                      <a:pt x="126" y="26"/>
                    </a:lnTo>
                    <a:lnTo>
                      <a:pt x="128" y="40"/>
                    </a:lnTo>
                    <a:lnTo>
                      <a:pt x="126" y="55"/>
                    </a:lnTo>
                    <a:lnTo>
                      <a:pt x="119" y="67"/>
                    </a:lnTo>
                    <a:lnTo>
                      <a:pt x="109" y="76"/>
                    </a:lnTo>
                    <a:lnTo>
                      <a:pt x="94" y="80"/>
                    </a:lnTo>
                    <a:lnTo>
                      <a:pt x="34" y="8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34" name="Freeform 200"/>
              <p:cNvSpPr>
                <a:spLocks/>
              </p:cNvSpPr>
              <p:nvPr/>
            </p:nvSpPr>
            <p:spPr bwMode="auto">
              <a:xfrm>
                <a:off x="2308" y="1193"/>
                <a:ext cx="185" cy="26"/>
              </a:xfrm>
              <a:custGeom>
                <a:avLst/>
                <a:gdLst>
                  <a:gd name="T0" fmla="*/ 0 w 369"/>
                  <a:gd name="T1" fmla="*/ 0 h 54"/>
                  <a:gd name="T2" fmla="*/ 1 w 369"/>
                  <a:gd name="T3" fmla="*/ 0 h 54"/>
                  <a:gd name="T4" fmla="*/ 1 w 369"/>
                  <a:gd name="T5" fmla="*/ 0 h 54"/>
                  <a:gd name="T6" fmla="*/ 1 w 369"/>
                  <a:gd name="T7" fmla="*/ 0 h 54"/>
                  <a:gd name="T8" fmla="*/ 1 w 369"/>
                  <a:gd name="T9" fmla="*/ 0 h 54"/>
                  <a:gd name="T10" fmla="*/ 1 w 369"/>
                  <a:gd name="T11" fmla="*/ 0 h 54"/>
                  <a:gd name="T12" fmla="*/ 1 w 369"/>
                  <a:gd name="T13" fmla="*/ 0 h 54"/>
                  <a:gd name="T14" fmla="*/ 1 w 369"/>
                  <a:gd name="T15" fmla="*/ 0 h 54"/>
                  <a:gd name="T16" fmla="*/ 1 w 369"/>
                  <a:gd name="T17" fmla="*/ 0 h 54"/>
                  <a:gd name="T18" fmla="*/ 1 w 369"/>
                  <a:gd name="T19" fmla="*/ 0 h 54"/>
                  <a:gd name="T20" fmla="*/ 1 w 369"/>
                  <a:gd name="T21" fmla="*/ 0 h 54"/>
                  <a:gd name="T22" fmla="*/ 1 w 369"/>
                  <a:gd name="T23" fmla="*/ 0 h 54"/>
                  <a:gd name="T24" fmla="*/ 1 w 369"/>
                  <a:gd name="T25" fmla="*/ 0 h 54"/>
                  <a:gd name="T26" fmla="*/ 1 w 369"/>
                  <a:gd name="T27" fmla="*/ 0 h 54"/>
                  <a:gd name="T28" fmla="*/ 1 w 369"/>
                  <a:gd name="T29" fmla="*/ 0 h 54"/>
                  <a:gd name="T30" fmla="*/ 1 w 369"/>
                  <a:gd name="T31" fmla="*/ 0 h 54"/>
                  <a:gd name="T32" fmla="*/ 1 w 369"/>
                  <a:gd name="T33" fmla="*/ 0 h 54"/>
                  <a:gd name="T34" fmla="*/ 1 w 369"/>
                  <a:gd name="T35" fmla="*/ 0 h 54"/>
                  <a:gd name="T36" fmla="*/ 1 w 369"/>
                  <a:gd name="T37" fmla="*/ 0 h 54"/>
                  <a:gd name="T38" fmla="*/ 1 w 369"/>
                  <a:gd name="T39" fmla="*/ 0 h 54"/>
                  <a:gd name="T40" fmla="*/ 1 w 369"/>
                  <a:gd name="T41" fmla="*/ 0 h 54"/>
                  <a:gd name="T42" fmla="*/ 1 w 369"/>
                  <a:gd name="T43" fmla="*/ 0 h 54"/>
                  <a:gd name="T44" fmla="*/ 1 w 369"/>
                  <a:gd name="T45" fmla="*/ 0 h 54"/>
                  <a:gd name="T46" fmla="*/ 1 w 369"/>
                  <a:gd name="T47" fmla="*/ 0 h 54"/>
                  <a:gd name="T48" fmla="*/ 1 w 369"/>
                  <a:gd name="T49" fmla="*/ 0 h 54"/>
                  <a:gd name="T50" fmla="*/ 1 w 369"/>
                  <a:gd name="T51" fmla="*/ 0 h 54"/>
                  <a:gd name="T52" fmla="*/ 1 w 369"/>
                  <a:gd name="T53" fmla="*/ 0 h 54"/>
                  <a:gd name="T54" fmla="*/ 1 w 369"/>
                  <a:gd name="T55" fmla="*/ 0 h 54"/>
                  <a:gd name="T56" fmla="*/ 1 w 369"/>
                  <a:gd name="T57" fmla="*/ 0 h 54"/>
                  <a:gd name="T58" fmla="*/ 1 w 369"/>
                  <a:gd name="T59" fmla="*/ 0 h 54"/>
                  <a:gd name="T60" fmla="*/ 1 w 369"/>
                  <a:gd name="T61" fmla="*/ 0 h 54"/>
                  <a:gd name="T62" fmla="*/ 1 w 369"/>
                  <a:gd name="T63" fmla="*/ 0 h 54"/>
                  <a:gd name="T64" fmla="*/ 1 w 369"/>
                  <a:gd name="T65" fmla="*/ 0 h 54"/>
                  <a:gd name="T66" fmla="*/ 1 w 369"/>
                  <a:gd name="T67" fmla="*/ 0 h 54"/>
                  <a:gd name="T68" fmla="*/ 1 w 369"/>
                  <a:gd name="T69" fmla="*/ 0 h 54"/>
                  <a:gd name="T70" fmla="*/ 1 w 369"/>
                  <a:gd name="T71" fmla="*/ 0 h 54"/>
                  <a:gd name="T72" fmla="*/ 1 w 369"/>
                  <a:gd name="T73" fmla="*/ 0 h 54"/>
                  <a:gd name="T74" fmla="*/ 1 w 369"/>
                  <a:gd name="T75" fmla="*/ 0 h 54"/>
                  <a:gd name="T76" fmla="*/ 1 w 369"/>
                  <a:gd name="T77" fmla="*/ 0 h 54"/>
                  <a:gd name="T78" fmla="*/ 1 w 369"/>
                  <a:gd name="T79" fmla="*/ 0 h 54"/>
                  <a:gd name="T80" fmla="*/ 1 w 369"/>
                  <a:gd name="T81" fmla="*/ 0 h 54"/>
                  <a:gd name="T82" fmla="*/ 1 w 369"/>
                  <a:gd name="T83" fmla="*/ 0 h 54"/>
                  <a:gd name="T84" fmla="*/ 1 w 369"/>
                  <a:gd name="T85" fmla="*/ 0 h 54"/>
                  <a:gd name="T86" fmla="*/ 1 w 369"/>
                  <a:gd name="T87" fmla="*/ 0 h 54"/>
                  <a:gd name="T88" fmla="*/ 1 w 369"/>
                  <a:gd name="T89" fmla="*/ 0 h 54"/>
                  <a:gd name="T90" fmla="*/ 1 w 369"/>
                  <a:gd name="T91" fmla="*/ 0 h 54"/>
                  <a:gd name="T92" fmla="*/ 1 w 369"/>
                  <a:gd name="T93" fmla="*/ 0 h 54"/>
                  <a:gd name="T94" fmla="*/ 1 w 369"/>
                  <a:gd name="T95" fmla="*/ 0 h 54"/>
                  <a:gd name="T96" fmla="*/ 1 w 369"/>
                  <a:gd name="T97" fmla="*/ 0 h 54"/>
                  <a:gd name="T98" fmla="*/ 1 w 369"/>
                  <a:gd name="T99" fmla="*/ 0 h 54"/>
                  <a:gd name="T100" fmla="*/ 0 w 369"/>
                  <a:gd name="T101" fmla="*/ 0 h 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9"/>
                  <a:gd name="T154" fmla="*/ 0 h 54"/>
                  <a:gd name="T155" fmla="*/ 369 w 369"/>
                  <a:gd name="T156" fmla="*/ 54 h 5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9" h="54">
                    <a:moveTo>
                      <a:pt x="0" y="22"/>
                    </a:moveTo>
                    <a:lnTo>
                      <a:pt x="1" y="26"/>
                    </a:lnTo>
                    <a:lnTo>
                      <a:pt x="3" y="28"/>
                    </a:lnTo>
                    <a:lnTo>
                      <a:pt x="8" y="32"/>
                    </a:lnTo>
                    <a:lnTo>
                      <a:pt x="15" y="35"/>
                    </a:lnTo>
                    <a:lnTo>
                      <a:pt x="21" y="37"/>
                    </a:lnTo>
                    <a:lnTo>
                      <a:pt x="31" y="40"/>
                    </a:lnTo>
                    <a:lnTo>
                      <a:pt x="42" y="42"/>
                    </a:lnTo>
                    <a:lnTo>
                      <a:pt x="54" y="44"/>
                    </a:lnTo>
                    <a:lnTo>
                      <a:pt x="66" y="47"/>
                    </a:lnTo>
                    <a:lnTo>
                      <a:pt x="81" y="48"/>
                    </a:lnTo>
                    <a:lnTo>
                      <a:pt x="96" y="50"/>
                    </a:lnTo>
                    <a:lnTo>
                      <a:pt x="112" y="51"/>
                    </a:lnTo>
                    <a:lnTo>
                      <a:pt x="130" y="52"/>
                    </a:lnTo>
                    <a:lnTo>
                      <a:pt x="147" y="52"/>
                    </a:lnTo>
                    <a:lnTo>
                      <a:pt x="165" y="54"/>
                    </a:lnTo>
                    <a:lnTo>
                      <a:pt x="184" y="54"/>
                    </a:lnTo>
                    <a:lnTo>
                      <a:pt x="202" y="54"/>
                    </a:lnTo>
                    <a:lnTo>
                      <a:pt x="221" y="52"/>
                    </a:lnTo>
                    <a:lnTo>
                      <a:pt x="239" y="52"/>
                    </a:lnTo>
                    <a:lnTo>
                      <a:pt x="256" y="51"/>
                    </a:lnTo>
                    <a:lnTo>
                      <a:pt x="272" y="50"/>
                    </a:lnTo>
                    <a:lnTo>
                      <a:pt x="287" y="48"/>
                    </a:lnTo>
                    <a:lnTo>
                      <a:pt x="301" y="47"/>
                    </a:lnTo>
                    <a:lnTo>
                      <a:pt x="315" y="44"/>
                    </a:lnTo>
                    <a:lnTo>
                      <a:pt x="327" y="42"/>
                    </a:lnTo>
                    <a:lnTo>
                      <a:pt x="338" y="40"/>
                    </a:lnTo>
                    <a:lnTo>
                      <a:pt x="347" y="37"/>
                    </a:lnTo>
                    <a:lnTo>
                      <a:pt x="354" y="35"/>
                    </a:lnTo>
                    <a:lnTo>
                      <a:pt x="361" y="32"/>
                    </a:lnTo>
                    <a:lnTo>
                      <a:pt x="366" y="28"/>
                    </a:lnTo>
                    <a:lnTo>
                      <a:pt x="368" y="26"/>
                    </a:lnTo>
                    <a:lnTo>
                      <a:pt x="369" y="22"/>
                    </a:lnTo>
                    <a:lnTo>
                      <a:pt x="339" y="0"/>
                    </a:lnTo>
                    <a:lnTo>
                      <a:pt x="336" y="3"/>
                    </a:lnTo>
                    <a:lnTo>
                      <a:pt x="327" y="6"/>
                    </a:lnTo>
                    <a:lnTo>
                      <a:pt x="313" y="9"/>
                    </a:lnTo>
                    <a:lnTo>
                      <a:pt x="294" y="10"/>
                    </a:lnTo>
                    <a:lnTo>
                      <a:pt x="271" y="11"/>
                    </a:lnTo>
                    <a:lnTo>
                      <a:pt x="245" y="12"/>
                    </a:lnTo>
                    <a:lnTo>
                      <a:pt x="215" y="13"/>
                    </a:lnTo>
                    <a:lnTo>
                      <a:pt x="184" y="13"/>
                    </a:lnTo>
                    <a:lnTo>
                      <a:pt x="153" y="13"/>
                    </a:lnTo>
                    <a:lnTo>
                      <a:pt x="124" y="12"/>
                    </a:lnTo>
                    <a:lnTo>
                      <a:pt x="97" y="11"/>
                    </a:lnTo>
                    <a:lnTo>
                      <a:pt x="74" y="10"/>
                    </a:lnTo>
                    <a:lnTo>
                      <a:pt x="56" y="9"/>
                    </a:lnTo>
                    <a:lnTo>
                      <a:pt x="42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35" name="Freeform 201"/>
              <p:cNvSpPr>
                <a:spLocks/>
              </p:cNvSpPr>
              <p:nvPr/>
            </p:nvSpPr>
            <p:spPr bwMode="auto">
              <a:xfrm>
                <a:off x="2382" y="592"/>
                <a:ext cx="36" cy="287"/>
              </a:xfrm>
              <a:custGeom>
                <a:avLst/>
                <a:gdLst>
                  <a:gd name="T0" fmla="*/ 1 w 72"/>
                  <a:gd name="T1" fmla="*/ 1 h 573"/>
                  <a:gd name="T2" fmla="*/ 1 w 72"/>
                  <a:gd name="T3" fmla="*/ 1 h 573"/>
                  <a:gd name="T4" fmla="*/ 1 w 72"/>
                  <a:gd name="T5" fmla="*/ 1 h 573"/>
                  <a:gd name="T6" fmla="*/ 1 w 72"/>
                  <a:gd name="T7" fmla="*/ 1 h 573"/>
                  <a:gd name="T8" fmla="*/ 1 w 72"/>
                  <a:gd name="T9" fmla="*/ 1 h 573"/>
                  <a:gd name="T10" fmla="*/ 1 w 72"/>
                  <a:gd name="T11" fmla="*/ 1 h 573"/>
                  <a:gd name="T12" fmla="*/ 1 w 72"/>
                  <a:gd name="T13" fmla="*/ 1 h 573"/>
                  <a:gd name="T14" fmla="*/ 1 w 72"/>
                  <a:gd name="T15" fmla="*/ 1 h 573"/>
                  <a:gd name="T16" fmla="*/ 1 w 72"/>
                  <a:gd name="T17" fmla="*/ 0 h 573"/>
                  <a:gd name="T18" fmla="*/ 1 w 72"/>
                  <a:gd name="T19" fmla="*/ 0 h 573"/>
                  <a:gd name="T20" fmla="*/ 1 w 72"/>
                  <a:gd name="T21" fmla="*/ 1 h 573"/>
                  <a:gd name="T22" fmla="*/ 1 w 72"/>
                  <a:gd name="T23" fmla="*/ 1 h 573"/>
                  <a:gd name="T24" fmla="*/ 1 w 72"/>
                  <a:gd name="T25" fmla="*/ 1 h 573"/>
                  <a:gd name="T26" fmla="*/ 1 w 72"/>
                  <a:gd name="T27" fmla="*/ 1 h 573"/>
                  <a:gd name="T28" fmla="*/ 0 w 72"/>
                  <a:gd name="T29" fmla="*/ 1 h 573"/>
                  <a:gd name="T30" fmla="*/ 0 w 72"/>
                  <a:gd name="T31" fmla="*/ 1 h 573"/>
                  <a:gd name="T32" fmla="*/ 0 w 72"/>
                  <a:gd name="T33" fmla="*/ 1 h 573"/>
                  <a:gd name="T34" fmla="*/ 0 w 72"/>
                  <a:gd name="T35" fmla="*/ 1 h 573"/>
                  <a:gd name="T36" fmla="*/ 1 w 72"/>
                  <a:gd name="T37" fmla="*/ 1 h 57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2"/>
                  <a:gd name="T58" fmla="*/ 0 h 573"/>
                  <a:gd name="T59" fmla="*/ 72 w 72"/>
                  <a:gd name="T60" fmla="*/ 573 h 57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2" h="573">
                    <a:moveTo>
                      <a:pt x="71" y="573"/>
                    </a:moveTo>
                    <a:lnTo>
                      <a:pt x="71" y="463"/>
                    </a:lnTo>
                    <a:lnTo>
                      <a:pt x="72" y="367"/>
                    </a:lnTo>
                    <a:lnTo>
                      <a:pt x="71" y="283"/>
                    </a:lnTo>
                    <a:lnTo>
                      <a:pt x="70" y="210"/>
                    </a:lnTo>
                    <a:lnTo>
                      <a:pt x="67" y="145"/>
                    </a:lnTo>
                    <a:lnTo>
                      <a:pt x="60" y="90"/>
                    </a:lnTo>
                    <a:lnTo>
                      <a:pt x="49" y="41"/>
                    </a:lnTo>
                    <a:lnTo>
                      <a:pt x="36" y="0"/>
                    </a:lnTo>
                    <a:lnTo>
                      <a:pt x="22" y="41"/>
                    </a:lnTo>
                    <a:lnTo>
                      <a:pt x="13" y="90"/>
                    </a:lnTo>
                    <a:lnTo>
                      <a:pt x="6" y="145"/>
                    </a:lnTo>
                    <a:lnTo>
                      <a:pt x="2" y="210"/>
                    </a:lnTo>
                    <a:lnTo>
                      <a:pt x="0" y="283"/>
                    </a:lnTo>
                    <a:lnTo>
                      <a:pt x="0" y="367"/>
                    </a:lnTo>
                    <a:lnTo>
                      <a:pt x="0" y="463"/>
                    </a:lnTo>
                    <a:lnTo>
                      <a:pt x="0" y="573"/>
                    </a:lnTo>
                    <a:lnTo>
                      <a:pt x="71" y="573"/>
                    </a:lnTo>
                    <a:close/>
                  </a:path>
                </a:pathLst>
              </a:custGeom>
              <a:solidFill>
                <a:srgbClr val="00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36" name="Freeform 202"/>
              <p:cNvSpPr>
                <a:spLocks/>
              </p:cNvSpPr>
              <p:nvPr/>
            </p:nvSpPr>
            <p:spPr bwMode="auto">
              <a:xfrm>
                <a:off x="2380" y="489"/>
                <a:ext cx="40" cy="103"/>
              </a:xfrm>
              <a:custGeom>
                <a:avLst/>
                <a:gdLst>
                  <a:gd name="T0" fmla="*/ 1 w 80"/>
                  <a:gd name="T1" fmla="*/ 1 h 206"/>
                  <a:gd name="T2" fmla="*/ 1 w 80"/>
                  <a:gd name="T3" fmla="*/ 1 h 206"/>
                  <a:gd name="T4" fmla="*/ 1 w 80"/>
                  <a:gd name="T5" fmla="*/ 1 h 206"/>
                  <a:gd name="T6" fmla="*/ 1 w 80"/>
                  <a:gd name="T7" fmla="*/ 1 h 206"/>
                  <a:gd name="T8" fmla="*/ 1 w 80"/>
                  <a:gd name="T9" fmla="*/ 1 h 206"/>
                  <a:gd name="T10" fmla="*/ 1 w 80"/>
                  <a:gd name="T11" fmla="*/ 1 h 206"/>
                  <a:gd name="T12" fmla="*/ 1 w 80"/>
                  <a:gd name="T13" fmla="*/ 1 h 206"/>
                  <a:gd name="T14" fmla="*/ 1 w 80"/>
                  <a:gd name="T15" fmla="*/ 1 h 206"/>
                  <a:gd name="T16" fmla="*/ 1 w 80"/>
                  <a:gd name="T17" fmla="*/ 0 h 206"/>
                  <a:gd name="T18" fmla="*/ 1 w 80"/>
                  <a:gd name="T19" fmla="*/ 1 h 206"/>
                  <a:gd name="T20" fmla="*/ 1 w 80"/>
                  <a:gd name="T21" fmla="*/ 1 h 206"/>
                  <a:gd name="T22" fmla="*/ 1 w 80"/>
                  <a:gd name="T23" fmla="*/ 1 h 206"/>
                  <a:gd name="T24" fmla="*/ 1 w 80"/>
                  <a:gd name="T25" fmla="*/ 1 h 206"/>
                  <a:gd name="T26" fmla="*/ 0 w 80"/>
                  <a:gd name="T27" fmla="*/ 1 h 206"/>
                  <a:gd name="T28" fmla="*/ 1 w 80"/>
                  <a:gd name="T29" fmla="*/ 1 h 206"/>
                  <a:gd name="T30" fmla="*/ 1 w 80"/>
                  <a:gd name="T31" fmla="*/ 1 h 206"/>
                  <a:gd name="T32" fmla="*/ 1 w 80"/>
                  <a:gd name="T33" fmla="*/ 1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0"/>
                  <a:gd name="T52" fmla="*/ 0 h 206"/>
                  <a:gd name="T53" fmla="*/ 80 w 80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0" h="206">
                    <a:moveTo>
                      <a:pt x="40" y="206"/>
                    </a:moveTo>
                    <a:lnTo>
                      <a:pt x="66" y="185"/>
                    </a:lnTo>
                    <a:lnTo>
                      <a:pt x="79" y="160"/>
                    </a:lnTo>
                    <a:lnTo>
                      <a:pt x="80" y="132"/>
                    </a:lnTo>
                    <a:lnTo>
                      <a:pt x="74" y="102"/>
                    </a:lnTo>
                    <a:lnTo>
                      <a:pt x="64" y="73"/>
                    </a:lnTo>
                    <a:lnTo>
                      <a:pt x="52" y="45"/>
                    </a:lnTo>
                    <a:lnTo>
                      <a:pt x="43" y="20"/>
                    </a:lnTo>
                    <a:lnTo>
                      <a:pt x="40" y="0"/>
                    </a:lnTo>
                    <a:lnTo>
                      <a:pt x="36" y="20"/>
                    </a:lnTo>
                    <a:lnTo>
                      <a:pt x="27" y="45"/>
                    </a:lnTo>
                    <a:lnTo>
                      <a:pt x="15" y="73"/>
                    </a:lnTo>
                    <a:lnTo>
                      <a:pt x="6" y="102"/>
                    </a:lnTo>
                    <a:lnTo>
                      <a:pt x="0" y="132"/>
                    </a:lnTo>
                    <a:lnTo>
                      <a:pt x="2" y="160"/>
                    </a:lnTo>
                    <a:lnTo>
                      <a:pt x="14" y="185"/>
                    </a:lnTo>
                    <a:lnTo>
                      <a:pt x="40" y="20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37" name="Freeform 203"/>
              <p:cNvSpPr>
                <a:spLocks/>
              </p:cNvSpPr>
              <p:nvPr/>
            </p:nvSpPr>
            <p:spPr bwMode="auto">
              <a:xfrm>
                <a:off x="2705" y="526"/>
                <a:ext cx="56" cy="151"/>
              </a:xfrm>
              <a:custGeom>
                <a:avLst/>
                <a:gdLst>
                  <a:gd name="T0" fmla="*/ 1 w 112"/>
                  <a:gd name="T1" fmla="*/ 1 h 302"/>
                  <a:gd name="T2" fmla="*/ 1 w 112"/>
                  <a:gd name="T3" fmla="*/ 1 h 302"/>
                  <a:gd name="T4" fmla="*/ 1 w 112"/>
                  <a:gd name="T5" fmla="*/ 1 h 302"/>
                  <a:gd name="T6" fmla="*/ 1 w 112"/>
                  <a:gd name="T7" fmla="*/ 1 h 302"/>
                  <a:gd name="T8" fmla="*/ 1 w 112"/>
                  <a:gd name="T9" fmla="*/ 1 h 302"/>
                  <a:gd name="T10" fmla="*/ 1 w 112"/>
                  <a:gd name="T11" fmla="*/ 1 h 302"/>
                  <a:gd name="T12" fmla="*/ 1 w 112"/>
                  <a:gd name="T13" fmla="*/ 1 h 302"/>
                  <a:gd name="T14" fmla="*/ 1 w 112"/>
                  <a:gd name="T15" fmla="*/ 1 h 302"/>
                  <a:gd name="T16" fmla="*/ 1 w 112"/>
                  <a:gd name="T17" fmla="*/ 1 h 302"/>
                  <a:gd name="T18" fmla="*/ 1 w 112"/>
                  <a:gd name="T19" fmla="*/ 1 h 302"/>
                  <a:gd name="T20" fmla="*/ 1 w 112"/>
                  <a:gd name="T21" fmla="*/ 1 h 302"/>
                  <a:gd name="T22" fmla="*/ 1 w 112"/>
                  <a:gd name="T23" fmla="*/ 1 h 302"/>
                  <a:gd name="T24" fmla="*/ 0 w 112"/>
                  <a:gd name="T25" fmla="*/ 0 h 302"/>
                  <a:gd name="T26" fmla="*/ 1 w 112"/>
                  <a:gd name="T27" fmla="*/ 1 h 302"/>
                  <a:gd name="T28" fmla="*/ 1 w 112"/>
                  <a:gd name="T29" fmla="*/ 1 h 302"/>
                  <a:gd name="T30" fmla="*/ 1 w 112"/>
                  <a:gd name="T31" fmla="*/ 1 h 302"/>
                  <a:gd name="T32" fmla="*/ 1 w 112"/>
                  <a:gd name="T33" fmla="*/ 1 h 302"/>
                  <a:gd name="T34" fmla="*/ 1 w 112"/>
                  <a:gd name="T35" fmla="*/ 1 h 302"/>
                  <a:gd name="T36" fmla="*/ 1 w 112"/>
                  <a:gd name="T37" fmla="*/ 1 h 302"/>
                  <a:gd name="T38" fmla="*/ 1 w 112"/>
                  <a:gd name="T39" fmla="*/ 1 h 302"/>
                  <a:gd name="T40" fmla="*/ 1 w 112"/>
                  <a:gd name="T41" fmla="*/ 1 h 30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302"/>
                  <a:gd name="T65" fmla="*/ 112 w 112"/>
                  <a:gd name="T66" fmla="*/ 302 h 30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302">
                    <a:moveTo>
                      <a:pt x="88" y="302"/>
                    </a:moveTo>
                    <a:lnTo>
                      <a:pt x="87" y="302"/>
                    </a:lnTo>
                    <a:lnTo>
                      <a:pt x="86" y="299"/>
                    </a:lnTo>
                    <a:lnTo>
                      <a:pt x="84" y="296"/>
                    </a:lnTo>
                    <a:lnTo>
                      <a:pt x="83" y="295"/>
                    </a:lnTo>
                    <a:lnTo>
                      <a:pt x="97" y="248"/>
                    </a:lnTo>
                    <a:lnTo>
                      <a:pt x="99" y="203"/>
                    </a:lnTo>
                    <a:lnTo>
                      <a:pt x="91" y="160"/>
                    </a:lnTo>
                    <a:lnTo>
                      <a:pt x="78" y="120"/>
                    </a:lnTo>
                    <a:lnTo>
                      <a:pt x="60" y="84"/>
                    </a:lnTo>
                    <a:lnTo>
                      <a:pt x="39" y="52"/>
                    </a:lnTo>
                    <a:lnTo>
                      <a:pt x="18" y="23"/>
                    </a:lnTo>
                    <a:lnTo>
                      <a:pt x="0" y="0"/>
                    </a:lnTo>
                    <a:lnTo>
                      <a:pt x="23" y="13"/>
                    </a:lnTo>
                    <a:lnTo>
                      <a:pt x="47" y="39"/>
                    </a:lnTo>
                    <a:lnTo>
                      <a:pt x="71" y="78"/>
                    </a:lnTo>
                    <a:lnTo>
                      <a:pt x="91" y="122"/>
                    </a:lnTo>
                    <a:lnTo>
                      <a:pt x="106" y="171"/>
                    </a:lnTo>
                    <a:lnTo>
                      <a:pt x="112" y="219"/>
                    </a:lnTo>
                    <a:lnTo>
                      <a:pt x="107" y="264"/>
                    </a:lnTo>
                    <a:lnTo>
                      <a:pt x="88" y="30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38" name="Freeform 204"/>
              <p:cNvSpPr>
                <a:spLocks/>
              </p:cNvSpPr>
              <p:nvPr/>
            </p:nvSpPr>
            <p:spPr bwMode="auto">
              <a:xfrm>
                <a:off x="2684" y="549"/>
                <a:ext cx="50" cy="11"/>
              </a:xfrm>
              <a:custGeom>
                <a:avLst/>
                <a:gdLst>
                  <a:gd name="T0" fmla="*/ 0 w 101"/>
                  <a:gd name="T1" fmla="*/ 0 h 23"/>
                  <a:gd name="T2" fmla="*/ 0 w 101"/>
                  <a:gd name="T3" fmla="*/ 0 h 23"/>
                  <a:gd name="T4" fmla="*/ 0 w 101"/>
                  <a:gd name="T5" fmla="*/ 0 h 23"/>
                  <a:gd name="T6" fmla="*/ 0 w 101"/>
                  <a:gd name="T7" fmla="*/ 0 h 23"/>
                  <a:gd name="T8" fmla="*/ 0 w 101"/>
                  <a:gd name="T9" fmla="*/ 0 h 23"/>
                  <a:gd name="T10" fmla="*/ 0 w 101"/>
                  <a:gd name="T11" fmla="*/ 0 h 23"/>
                  <a:gd name="T12" fmla="*/ 0 w 101"/>
                  <a:gd name="T13" fmla="*/ 0 h 23"/>
                  <a:gd name="T14" fmla="*/ 0 w 101"/>
                  <a:gd name="T15" fmla="*/ 0 h 23"/>
                  <a:gd name="T16" fmla="*/ 0 w 101"/>
                  <a:gd name="T17" fmla="*/ 0 h 23"/>
                  <a:gd name="T18" fmla="*/ 0 w 101"/>
                  <a:gd name="T19" fmla="*/ 0 h 23"/>
                  <a:gd name="T20" fmla="*/ 0 w 101"/>
                  <a:gd name="T21" fmla="*/ 0 h 23"/>
                  <a:gd name="T22" fmla="*/ 0 w 101"/>
                  <a:gd name="T23" fmla="*/ 0 h 23"/>
                  <a:gd name="T24" fmla="*/ 0 w 101"/>
                  <a:gd name="T25" fmla="*/ 0 h 23"/>
                  <a:gd name="T26" fmla="*/ 0 w 101"/>
                  <a:gd name="T27" fmla="*/ 0 h 23"/>
                  <a:gd name="T28" fmla="*/ 0 w 101"/>
                  <a:gd name="T29" fmla="*/ 0 h 23"/>
                  <a:gd name="T30" fmla="*/ 0 w 101"/>
                  <a:gd name="T31" fmla="*/ 0 h 23"/>
                  <a:gd name="T32" fmla="*/ 0 w 101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23"/>
                  <a:gd name="T53" fmla="*/ 101 w 101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23">
                    <a:moveTo>
                      <a:pt x="0" y="3"/>
                    </a:moveTo>
                    <a:lnTo>
                      <a:pt x="4" y="0"/>
                    </a:lnTo>
                    <a:lnTo>
                      <a:pt x="13" y="0"/>
                    </a:lnTo>
                    <a:lnTo>
                      <a:pt x="26" y="0"/>
                    </a:lnTo>
                    <a:lnTo>
                      <a:pt x="42" y="1"/>
                    </a:lnTo>
                    <a:lnTo>
                      <a:pt x="58" y="4"/>
                    </a:lnTo>
                    <a:lnTo>
                      <a:pt x="74" y="8"/>
                    </a:lnTo>
                    <a:lnTo>
                      <a:pt x="89" y="15"/>
                    </a:lnTo>
                    <a:lnTo>
                      <a:pt x="101" y="23"/>
                    </a:lnTo>
                    <a:lnTo>
                      <a:pt x="89" y="21"/>
                    </a:lnTo>
                    <a:lnTo>
                      <a:pt x="75" y="18"/>
                    </a:lnTo>
                    <a:lnTo>
                      <a:pt x="58" y="15"/>
                    </a:lnTo>
                    <a:lnTo>
                      <a:pt x="42" y="13"/>
                    </a:lnTo>
                    <a:lnTo>
                      <a:pt x="26" y="11"/>
                    </a:lnTo>
                    <a:lnTo>
                      <a:pt x="13" y="7"/>
                    </a:lnTo>
                    <a:lnTo>
                      <a:pt x="4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39" name="Freeform 205"/>
              <p:cNvSpPr>
                <a:spLocks/>
              </p:cNvSpPr>
              <p:nvPr/>
            </p:nvSpPr>
            <p:spPr bwMode="auto">
              <a:xfrm>
                <a:off x="2682" y="558"/>
                <a:ext cx="60" cy="15"/>
              </a:xfrm>
              <a:custGeom>
                <a:avLst/>
                <a:gdLst>
                  <a:gd name="T0" fmla="*/ 0 w 120"/>
                  <a:gd name="T1" fmla="*/ 0 h 31"/>
                  <a:gd name="T2" fmla="*/ 1 w 120"/>
                  <a:gd name="T3" fmla="*/ 0 h 31"/>
                  <a:gd name="T4" fmla="*/ 1 w 120"/>
                  <a:gd name="T5" fmla="*/ 0 h 31"/>
                  <a:gd name="T6" fmla="*/ 1 w 120"/>
                  <a:gd name="T7" fmla="*/ 0 h 31"/>
                  <a:gd name="T8" fmla="*/ 1 w 120"/>
                  <a:gd name="T9" fmla="*/ 0 h 31"/>
                  <a:gd name="T10" fmla="*/ 1 w 120"/>
                  <a:gd name="T11" fmla="*/ 0 h 31"/>
                  <a:gd name="T12" fmla="*/ 1 w 120"/>
                  <a:gd name="T13" fmla="*/ 0 h 31"/>
                  <a:gd name="T14" fmla="*/ 1 w 120"/>
                  <a:gd name="T15" fmla="*/ 0 h 31"/>
                  <a:gd name="T16" fmla="*/ 1 w 120"/>
                  <a:gd name="T17" fmla="*/ 0 h 31"/>
                  <a:gd name="T18" fmla="*/ 1 w 120"/>
                  <a:gd name="T19" fmla="*/ 0 h 31"/>
                  <a:gd name="T20" fmla="*/ 1 w 120"/>
                  <a:gd name="T21" fmla="*/ 0 h 31"/>
                  <a:gd name="T22" fmla="*/ 1 w 120"/>
                  <a:gd name="T23" fmla="*/ 0 h 31"/>
                  <a:gd name="T24" fmla="*/ 1 w 120"/>
                  <a:gd name="T25" fmla="*/ 0 h 31"/>
                  <a:gd name="T26" fmla="*/ 1 w 120"/>
                  <a:gd name="T27" fmla="*/ 0 h 31"/>
                  <a:gd name="T28" fmla="*/ 1 w 120"/>
                  <a:gd name="T29" fmla="*/ 0 h 31"/>
                  <a:gd name="T30" fmla="*/ 1 w 120"/>
                  <a:gd name="T31" fmla="*/ 0 h 31"/>
                  <a:gd name="T32" fmla="*/ 0 w 120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0"/>
                  <a:gd name="T52" fmla="*/ 0 h 31"/>
                  <a:gd name="T53" fmla="*/ 120 w 120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0" h="31">
                    <a:moveTo>
                      <a:pt x="0" y="3"/>
                    </a:moveTo>
                    <a:lnTo>
                      <a:pt x="5" y="1"/>
                    </a:lnTo>
                    <a:lnTo>
                      <a:pt x="15" y="0"/>
                    </a:lnTo>
                    <a:lnTo>
                      <a:pt x="31" y="1"/>
                    </a:lnTo>
                    <a:lnTo>
                      <a:pt x="51" y="4"/>
                    </a:lnTo>
                    <a:lnTo>
                      <a:pt x="70" y="9"/>
                    </a:lnTo>
                    <a:lnTo>
                      <a:pt x="90" y="16"/>
                    </a:lnTo>
                    <a:lnTo>
                      <a:pt x="107" y="23"/>
                    </a:lnTo>
                    <a:lnTo>
                      <a:pt x="120" y="31"/>
                    </a:lnTo>
                    <a:lnTo>
                      <a:pt x="110" y="28"/>
                    </a:lnTo>
                    <a:lnTo>
                      <a:pt x="94" y="25"/>
                    </a:lnTo>
                    <a:lnTo>
                      <a:pt x="75" y="23"/>
                    </a:lnTo>
                    <a:lnTo>
                      <a:pt x="54" y="18"/>
                    </a:lnTo>
                    <a:lnTo>
                      <a:pt x="33" y="15"/>
                    </a:lnTo>
                    <a:lnTo>
                      <a:pt x="16" y="11"/>
                    </a:lnTo>
                    <a:lnTo>
                      <a:pt x="5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40" name="Freeform 206"/>
              <p:cNvSpPr>
                <a:spLocks/>
              </p:cNvSpPr>
              <p:nvPr/>
            </p:nvSpPr>
            <p:spPr bwMode="auto">
              <a:xfrm>
                <a:off x="2690" y="583"/>
                <a:ext cx="62" cy="12"/>
              </a:xfrm>
              <a:custGeom>
                <a:avLst/>
                <a:gdLst>
                  <a:gd name="T0" fmla="*/ 0 w 124"/>
                  <a:gd name="T1" fmla="*/ 0 h 25"/>
                  <a:gd name="T2" fmla="*/ 1 w 124"/>
                  <a:gd name="T3" fmla="*/ 0 h 25"/>
                  <a:gd name="T4" fmla="*/ 1 w 124"/>
                  <a:gd name="T5" fmla="*/ 0 h 25"/>
                  <a:gd name="T6" fmla="*/ 1 w 124"/>
                  <a:gd name="T7" fmla="*/ 0 h 25"/>
                  <a:gd name="T8" fmla="*/ 1 w 124"/>
                  <a:gd name="T9" fmla="*/ 0 h 25"/>
                  <a:gd name="T10" fmla="*/ 1 w 124"/>
                  <a:gd name="T11" fmla="*/ 0 h 25"/>
                  <a:gd name="T12" fmla="*/ 1 w 124"/>
                  <a:gd name="T13" fmla="*/ 0 h 25"/>
                  <a:gd name="T14" fmla="*/ 1 w 124"/>
                  <a:gd name="T15" fmla="*/ 0 h 25"/>
                  <a:gd name="T16" fmla="*/ 1 w 124"/>
                  <a:gd name="T17" fmla="*/ 0 h 25"/>
                  <a:gd name="T18" fmla="*/ 1 w 124"/>
                  <a:gd name="T19" fmla="*/ 0 h 25"/>
                  <a:gd name="T20" fmla="*/ 1 w 124"/>
                  <a:gd name="T21" fmla="*/ 0 h 25"/>
                  <a:gd name="T22" fmla="*/ 1 w 124"/>
                  <a:gd name="T23" fmla="*/ 0 h 25"/>
                  <a:gd name="T24" fmla="*/ 1 w 124"/>
                  <a:gd name="T25" fmla="*/ 0 h 25"/>
                  <a:gd name="T26" fmla="*/ 1 w 124"/>
                  <a:gd name="T27" fmla="*/ 0 h 25"/>
                  <a:gd name="T28" fmla="*/ 1 w 124"/>
                  <a:gd name="T29" fmla="*/ 0 h 25"/>
                  <a:gd name="T30" fmla="*/ 1 w 124"/>
                  <a:gd name="T31" fmla="*/ 0 h 25"/>
                  <a:gd name="T32" fmla="*/ 0 w 124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4"/>
                  <a:gd name="T52" fmla="*/ 0 h 25"/>
                  <a:gd name="T53" fmla="*/ 124 w 124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4" h="25">
                    <a:moveTo>
                      <a:pt x="0" y="5"/>
                    </a:moveTo>
                    <a:lnTo>
                      <a:pt x="5" y="2"/>
                    </a:lnTo>
                    <a:lnTo>
                      <a:pt x="17" y="0"/>
                    </a:lnTo>
                    <a:lnTo>
                      <a:pt x="34" y="0"/>
                    </a:lnTo>
                    <a:lnTo>
                      <a:pt x="55" y="3"/>
                    </a:lnTo>
                    <a:lnTo>
                      <a:pt x="76" y="6"/>
                    </a:lnTo>
                    <a:lnTo>
                      <a:pt x="97" y="11"/>
                    </a:lnTo>
                    <a:lnTo>
                      <a:pt x="113" y="17"/>
                    </a:lnTo>
                    <a:lnTo>
                      <a:pt x="124" y="25"/>
                    </a:lnTo>
                    <a:lnTo>
                      <a:pt x="115" y="23"/>
                    </a:lnTo>
                    <a:lnTo>
                      <a:pt x="99" y="22"/>
                    </a:lnTo>
                    <a:lnTo>
                      <a:pt x="78" y="20"/>
                    </a:lnTo>
                    <a:lnTo>
                      <a:pt x="56" y="18"/>
                    </a:lnTo>
                    <a:lnTo>
                      <a:pt x="36" y="14"/>
                    </a:lnTo>
                    <a:lnTo>
                      <a:pt x="17" y="11"/>
                    </a:lnTo>
                    <a:lnTo>
                      <a:pt x="5" y="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41" name="Freeform 207"/>
              <p:cNvSpPr>
                <a:spLocks/>
              </p:cNvSpPr>
              <p:nvPr/>
            </p:nvSpPr>
            <p:spPr bwMode="auto">
              <a:xfrm>
                <a:off x="2700" y="599"/>
                <a:ext cx="56" cy="10"/>
              </a:xfrm>
              <a:custGeom>
                <a:avLst/>
                <a:gdLst>
                  <a:gd name="T0" fmla="*/ 0 w 112"/>
                  <a:gd name="T1" fmla="*/ 1 h 19"/>
                  <a:gd name="T2" fmla="*/ 1 w 112"/>
                  <a:gd name="T3" fmla="*/ 1 h 19"/>
                  <a:gd name="T4" fmla="*/ 1 w 112"/>
                  <a:gd name="T5" fmla="*/ 0 h 19"/>
                  <a:gd name="T6" fmla="*/ 1 w 112"/>
                  <a:gd name="T7" fmla="*/ 0 h 19"/>
                  <a:gd name="T8" fmla="*/ 1 w 112"/>
                  <a:gd name="T9" fmla="*/ 1 h 19"/>
                  <a:gd name="T10" fmla="*/ 1 w 112"/>
                  <a:gd name="T11" fmla="*/ 1 h 19"/>
                  <a:gd name="T12" fmla="*/ 1 w 112"/>
                  <a:gd name="T13" fmla="*/ 1 h 19"/>
                  <a:gd name="T14" fmla="*/ 1 w 112"/>
                  <a:gd name="T15" fmla="*/ 1 h 19"/>
                  <a:gd name="T16" fmla="*/ 1 w 112"/>
                  <a:gd name="T17" fmla="*/ 1 h 19"/>
                  <a:gd name="T18" fmla="*/ 1 w 112"/>
                  <a:gd name="T19" fmla="*/ 1 h 19"/>
                  <a:gd name="T20" fmla="*/ 1 w 112"/>
                  <a:gd name="T21" fmla="*/ 1 h 19"/>
                  <a:gd name="T22" fmla="*/ 1 w 112"/>
                  <a:gd name="T23" fmla="*/ 1 h 19"/>
                  <a:gd name="T24" fmla="*/ 1 w 112"/>
                  <a:gd name="T25" fmla="*/ 1 h 19"/>
                  <a:gd name="T26" fmla="*/ 1 w 112"/>
                  <a:gd name="T27" fmla="*/ 1 h 19"/>
                  <a:gd name="T28" fmla="*/ 1 w 112"/>
                  <a:gd name="T29" fmla="*/ 1 h 19"/>
                  <a:gd name="T30" fmla="*/ 1 w 112"/>
                  <a:gd name="T31" fmla="*/ 1 h 19"/>
                  <a:gd name="T32" fmla="*/ 0 w 112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2"/>
                  <a:gd name="T52" fmla="*/ 0 h 19"/>
                  <a:gd name="T53" fmla="*/ 112 w 112"/>
                  <a:gd name="T54" fmla="*/ 19 h 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2" h="19">
                    <a:moveTo>
                      <a:pt x="0" y="3"/>
                    </a:moveTo>
                    <a:lnTo>
                      <a:pt x="4" y="1"/>
                    </a:lnTo>
                    <a:lnTo>
                      <a:pt x="15" y="0"/>
                    </a:lnTo>
                    <a:lnTo>
                      <a:pt x="32" y="0"/>
                    </a:lnTo>
                    <a:lnTo>
                      <a:pt x="51" y="2"/>
                    </a:lnTo>
                    <a:lnTo>
                      <a:pt x="71" y="4"/>
                    </a:lnTo>
                    <a:lnTo>
                      <a:pt x="89" y="8"/>
                    </a:lnTo>
                    <a:lnTo>
                      <a:pt x="103" y="13"/>
                    </a:lnTo>
                    <a:lnTo>
                      <a:pt x="112" y="19"/>
                    </a:lnTo>
                    <a:lnTo>
                      <a:pt x="102" y="18"/>
                    </a:lnTo>
                    <a:lnTo>
                      <a:pt x="87" y="17"/>
                    </a:lnTo>
                    <a:lnTo>
                      <a:pt x="68" y="16"/>
                    </a:lnTo>
                    <a:lnTo>
                      <a:pt x="49" y="15"/>
                    </a:lnTo>
                    <a:lnTo>
                      <a:pt x="30" y="12"/>
                    </a:lnTo>
                    <a:lnTo>
                      <a:pt x="14" y="10"/>
                    </a:lnTo>
                    <a:lnTo>
                      <a:pt x="4" y="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42" name="Freeform 208"/>
              <p:cNvSpPr>
                <a:spLocks/>
              </p:cNvSpPr>
              <p:nvPr/>
            </p:nvSpPr>
            <p:spPr bwMode="auto">
              <a:xfrm>
                <a:off x="2712" y="626"/>
                <a:ext cx="47" cy="7"/>
              </a:xfrm>
              <a:custGeom>
                <a:avLst/>
                <a:gdLst>
                  <a:gd name="T0" fmla="*/ 0 w 94"/>
                  <a:gd name="T1" fmla="*/ 0 h 15"/>
                  <a:gd name="T2" fmla="*/ 1 w 94"/>
                  <a:gd name="T3" fmla="*/ 0 h 15"/>
                  <a:gd name="T4" fmla="*/ 1 w 94"/>
                  <a:gd name="T5" fmla="*/ 0 h 15"/>
                  <a:gd name="T6" fmla="*/ 1 w 94"/>
                  <a:gd name="T7" fmla="*/ 0 h 15"/>
                  <a:gd name="T8" fmla="*/ 1 w 94"/>
                  <a:gd name="T9" fmla="*/ 0 h 15"/>
                  <a:gd name="T10" fmla="*/ 1 w 94"/>
                  <a:gd name="T11" fmla="*/ 0 h 15"/>
                  <a:gd name="T12" fmla="*/ 1 w 94"/>
                  <a:gd name="T13" fmla="*/ 0 h 15"/>
                  <a:gd name="T14" fmla="*/ 1 w 94"/>
                  <a:gd name="T15" fmla="*/ 0 h 15"/>
                  <a:gd name="T16" fmla="*/ 1 w 94"/>
                  <a:gd name="T17" fmla="*/ 0 h 15"/>
                  <a:gd name="T18" fmla="*/ 1 w 94"/>
                  <a:gd name="T19" fmla="*/ 0 h 15"/>
                  <a:gd name="T20" fmla="*/ 1 w 94"/>
                  <a:gd name="T21" fmla="*/ 0 h 15"/>
                  <a:gd name="T22" fmla="*/ 1 w 94"/>
                  <a:gd name="T23" fmla="*/ 0 h 15"/>
                  <a:gd name="T24" fmla="*/ 1 w 94"/>
                  <a:gd name="T25" fmla="*/ 0 h 15"/>
                  <a:gd name="T26" fmla="*/ 1 w 94"/>
                  <a:gd name="T27" fmla="*/ 0 h 15"/>
                  <a:gd name="T28" fmla="*/ 1 w 94"/>
                  <a:gd name="T29" fmla="*/ 0 h 15"/>
                  <a:gd name="T30" fmla="*/ 1 w 94"/>
                  <a:gd name="T31" fmla="*/ 0 h 15"/>
                  <a:gd name="T32" fmla="*/ 0 w 94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4"/>
                  <a:gd name="T52" fmla="*/ 0 h 15"/>
                  <a:gd name="T53" fmla="*/ 94 w 9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4" h="15">
                    <a:moveTo>
                      <a:pt x="0" y="9"/>
                    </a:moveTo>
                    <a:lnTo>
                      <a:pt x="3" y="5"/>
                    </a:lnTo>
                    <a:lnTo>
                      <a:pt x="11" y="3"/>
                    </a:lnTo>
                    <a:lnTo>
                      <a:pt x="24" y="1"/>
                    </a:lnTo>
                    <a:lnTo>
                      <a:pt x="38" y="0"/>
                    </a:lnTo>
                    <a:lnTo>
                      <a:pt x="54" y="1"/>
                    </a:lnTo>
                    <a:lnTo>
                      <a:pt x="69" y="3"/>
                    </a:lnTo>
                    <a:lnTo>
                      <a:pt x="83" y="8"/>
                    </a:lnTo>
                    <a:lnTo>
                      <a:pt x="94" y="15"/>
                    </a:lnTo>
                    <a:lnTo>
                      <a:pt x="85" y="13"/>
                    </a:lnTo>
                    <a:lnTo>
                      <a:pt x="71" y="13"/>
                    </a:lnTo>
                    <a:lnTo>
                      <a:pt x="55" y="13"/>
                    </a:lnTo>
                    <a:lnTo>
                      <a:pt x="39" y="13"/>
                    </a:lnTo>
                    <a:lnTo>
                      <a:pt x="24" y="13"/>
                    </a:lnTo>
                    <a:lnTo>
                      <a:pt x="11" y="13"/>
                    </a:lnTo>
                    <a:lnTo>
                      <a:pt x="3" y="1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43" name="Freeform 209"/>
              <p:cNvSpPr>
                <a:spLocks/>
              </p:cNvSpPr>
              <p:nvPr/>
            </p:nvSpPr>
            <p:spPr bwMode="auto">
              <a:xfrm>
                <a:off x="2730" y="664"/>
                <a:ext cx="23" cy="9"/>
              </a:xfrm>
              <a:custGeom>
                <a:avLst/>
                <a:gdLst>
                  <a:gd name="T0" fmla="*/ 0 w 46"/>
                  <a:gd name="T1" fmla="*/ 1 h 18"/>
                  <a:gd name="T2" fmla="*/ 1 w 46"/>
                  <a:gd name="T3" fmla="*/ 1 h 18"/>
                  <a:gd name="T4" fmla="*/ 1 w 46"/>
                  <a:gd name="T5" fmla="*/ 1 h 18"/>
                  <a:gd name="T6" fmla="*/ 1 w 46"/>
                  <a:gd name="T7" fmla="*/ 1 h 18"/>
                  <a:gd name="T8" fmla="*/ 1 w 46"/>
                  <a:gd name="T9" fmla="*/ 1 h 18"/>
                  <a:gd name="T10" fmla="*/ 1 w 46"/>
                  <a:gd name="T11" fmla="*/ 1 h 18"/>
                  <a:gd name="T12" fmla="*/ 1 w 46"/>
                  <a:gd name="T13" fmla="*/ 0 h 18"/>
                  <a:gd name="T14" fmla="*/ 1 w 46"/>
                  <a:gd name="T15" fmla="*/ 1 h 18"/>
                  <a:gd name="T16" fmla="*/ 1 w 46"/>
                  <a:gd name="T17" fmla="*/ 1 h 18"/>
                  <a:gd name="T18" fmla="*/ 1 w 46"/>
                  <a:gd name="T19" fmla="*/ 1 h 18"/>
                  <a:gd name="T20" fmla="*/ 1 w 46"/>
                  <a:gd name="T21" fmla="*/ 1 h 18"/>
                  <a:gd name="T22" fmla="*/ 1 w 46"/>
                  <a:gd name="T23" fmla="*/ 1 h 18"/>
                  <a:gd name="T24" fmla="*/ 1 w 46"/>
                  <a:gd name="T25" fmla="*/ 1 h 18"/>
                  <a:gd name="T26" fmla="*/ 1 w 46"/>
                  <a:gd name="T27" fmla="*/ 1 h 18"/>
                  <a:gd name="T28" fmla="*/ 1 w 46"/>
                  <a:gd name="T29" fmla="*/ 1 h 18"/>
                  <a:gd name="T30" fmla="*/ 1 w 46"/>
                  <a:gd name="T31" fmla="*/ 1 h 18"/>
                  <a:gd name="T32" fmla="*/ 0 w 46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16"/>
                    </a:moveTo>
                    <a:lnTo>
                      <a:pt x="1" y="12"/>
                    </a:lnTo>
                    <a:lnTo>
                      <a:pt x="6" y="9"/>
                    </a:lnTo>
                    <a:lnTo>
                      <a:pt x="12" y="5"/>
                    </a:lnTo>
                    <a:lnTo>
                      <a:pt x="20" y="3"/>
                    </a:lnTo>
                    <a:lnTo>
                      <a:pt x="28" y="1"/>
                    </a:lnTo>
                    <a:lnTo>
                      <a:pt x="36" y="0"/>
                    </a:lnTo>
                    <a:lnTo>
                      <a:pt x="42" y="2"/>
                    </a:lnTo>
                    <a:lnTo>
                      <a:pt x="46" y="5"/>
                    </a:lnTo>
                    <a:lnTo>
                      <a:pt x="39" y="4"/>
                    </a:lnTo>
                    <a:lnTo>
                      <a:pt x="33" y="5"/>
                    </a:lnTo>
                    <a:lnTo>
                      <a:pt x="25" y="9"/>
                    </a:lnTo>
                    <a:lnTo>
                      <a:pt x="16" y="12"/>
                    </a:lnTo>
                    <a:lnTo>
                      <a:pt x="11" y="16"/>
                    </a:lnTo>
                    <a:lnTo>
                      <a:pt x="5" y="18"/>
                    </a:lnTo>
                    <a:lnTo>
                      <a:pt x="1" y="1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44" name="Freeform 210"/>
              <p:cNvSpPr>
                <a:spLocks/>
              </p:cNvSpPr>
              <p:nvPr/>
            </p:nvSpPr>
            <p:spPr bwMode="auto">
              <a:xfrm>
                <a:off x="2681" y="534"/>
                <a:ext cx="42" cy="11"/>
              </a:xfrm>
              <a:custGeom>
                <a:avLst/>
                <a:gdLst>
                  <a:gd name="T0" fmla="*/ 0 w 86"/>
                  <a:gd name="T1" fmla="*/ 0 h 23"/>
                  <a:gd name="T2" fmla="*/ 0 w 86"/>
                  <a:gd name="T3" fmla="*/ 0 h 23"/>
                  <a:gd name="T4" fmla="*/ 0 w 86"/>
                  <a:gd name="T5" fmla="*/ 0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0 w 86"/>
                  <a:gd name="T13" fmla="*/ 0 h 23"/>
                  <a:gd name="T14" fmla="*/ 0 w 86"/>
                  <a:gd name="T15" fmla="*/ 0 h 23"/>
                  <a:gd name="T16" fmla="*/ 0 w 86"/>
                  <a:gd name="T17" fmla="*/ 0 h 23"/>
                  <a:gd name="T18" fmla="*/ 0 w 86"/>
                  <a:gd name="T19" fmla="*/ 0 h 23"/>
                  <a:gd name="T20" fmla="*/ 0 w 86"/>
                  <a:gd name="T21" fmla="*/ 0 h 23"/>
                  <a:gd name="T22" fmla="*/ 0 w 86"/>
                  <a:gd name="T23" fmla="*/ 0 h 23"/>
                  <a:gd name="T24" fmla="*/ 0 w 86"/>
                  <a:gd name="T25" fmla="*/ 0 h 23"/>
                  <a:gd name="T26" fmla="*/ 0 w 86"/>
                  <a:gd name="T27" fmla="*/ 0 h 23"/>
                  <a:gd name="T28" fmla="*/ 0 w 86"/>
                  <a:gd name="T29" fmla="*/ 0 h 23"/>
                  <a:gd name="T30" fmla="*/ 0 w 86"/>
                  <a:gd name="T31" fmla="*/ 0 h 23"/>
                  <a:gd name="T32" fmla="*/ 0 w 86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6"/>
                  <a:gd name="T52" fmla="*/ 0 h 23"/>
                  <a:gd name="T53" fmla="*/ 86 w 86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6" h="23">
                    <a:moveTo>
                      <a:pt x="0" y="4"/>
                    </a:moveTo>
                    <a:lnTo>
                      <a:pt x="4" y="1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35" y="1"/>
                    </a:lnTo>
                    <a:lnTo>
                      <a:pt x="49" y="4"/>
                    </a:lnTo>
                    <a:lnTo>
                      <a:pt x="63" y="8"/>
                    </a:lnTo>
                    <a:lnTo>
                      <a:pt x="75" y="15"/>
                    </a:lnTo>
                    <a:lnTo>
                      <a:pt x="86" y="23"/>
                    </a:lnTo>
                    <a:lnTo>
                      <a:pt x="75" y="21"/>
                    </a:lnTo>
                    <a:lnTo>
                      <a:pt x="63" y="19"/>
                    </a:lnTo>
                    <a:lnTo>
                      <a:pt x="49" y="16"/>
                    </a:lnTo>
                    <a:lnTo>
                      <a:pt x="35" y="13"/>
                    </a:lnTo>
                    <a:lnTo>
                      <a:pt x="21" y="11"/>
                    </a:lnTo>
                    <a:lnTo>
                      <a:pt x="11" y="8"/>
                    </a:lnTo>
                    <a:lnTo>
                      <a:pt x="3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45" name="Freeform 211"/>
              <p:cNvSpPr>
                <a:spLocks/>
              </p:cNvSpPr>
              <p:nvPr/>
            </p:nvSpPr>
            <p:spPr bwMode="auto">
              <a:xfrm>
                <a:off x="2686" y="571"/>
                <a:ext cx="61" cy="12"/>
              </a:xfrm>
              <a:custGeom>
                <a:avLst/>
                <a:gdLst>
                  <a:gd name="T0" fmla="*/ 0 w 121"/>
                  <a:gd name="T1" fmla="*/ 1 h 24"/>
                  <a:gd name="T2" fmla="*/ 1 w 121"/>
                  <a:gd name="T3" fmla="*/ 1 h 24"/>
                  <a:gd name="T4" fmla="*/ 1 w 121"/>
                  <a:gd name="T5" fmla="*/ 0 h 24"/>
                  <a:gd name="T6" fmla="*/ 1 w 121"/>
                  <a:gd name="T7" fmla="*/ 0 h 24"/>
                  <a:gd name="T8" fmla="*/ 1 w 121"/>
                  <a:gd name="T9" fmla="*/ 1 h 24"/>
                  <a:gd name="T10" fmla="*/ 1 w 121"/>
                  <a:gd name="T11" fmla="*/ 1 h 24"/>
                  <a:gd name="T12" fmla="*/ 1 w 121"/>
                  <a:gd name="T13" fmla="*/ 1 h 24"/>
                  <a:gd name="T14" fmla="*/ 1 w 121"/>
                  <a:gd name="T15" fmla="*/ 1 h 24"/>
                  <a:gd name="T16" fmla="*/ 1 w 121"/>
                  <a:gd name="T17" fmla="*/ 1 h 24"/>
                  <a:gd name="T18" fmla="*/ 1 w 121"/>
                  <a:gd name="T19" fmla="*/ 1 h 24"/>
                  <a:gd name="T20" fmla="*/ 1 w 121"/>
                  <a:gd name="T21" fmla="*/ 1 h 24"/>
                  <a:gd name="T22" fmla="*/ 1 w 121"/>
                  <a:gd name="T23" fmla="*/ 1 h 24"/>
                  <a:gd name="T24" fmla="*/ 1 w 121"/>
                  <a:gd name="T25" fmla="*/ 1 h 24"/>
                  <a:gd name="T26" fmla="*/ 1 w 121"/>
                  <a:gd name="T27" fmla="*/ 1 h 24"/>
                  <a:gd name="T28" fmla="*/ 1 w 121"/>
                  <a:gd name="T29" fmla="*/ 1 h 24"/>
                  <a:gd name="T30" fmla="*/ 1 w 121"/>
                  <a:gd name="T31" fmla="*/ 1 h 24"/>
                  <a:gd name="T32" fmla="*/ 0 w 121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1"/>
                  <a:gd name="T52" fmla="*/ 0 h 24"/>
                  <a:gd name="T53" fmla="*/ 121 w 121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1" h="24">
                    <a:moveTo>
                      <a:pt x="0" y="5"/>
                    </a:moveTo>
                    <a:lnTo>
                      <a:pt x="5" y="1"/>
                    </a:lnTo>
                    <a:lnTo>
                      <a:pt x="17" y="0"/>
                    </a:lnTo>
                    <a:lnTo>
                      <a:pt x="33" y="0"/>
                    </a:lnTo>
                    <a:lnTo>
                      <a:pt x="54" y="2"/>
                    </a:lnTo>
                    <a:lnTo>
                      <a:pt x="74" y="6"/>
                    </a:lnTo>
                    <a:lnTo>
                      <a:pt x="93" y="11"/>
                    </a:lnTo>
                    <a:lnTo>
                      <a:pt x="109" y="16"/>
                    </a:lnTo>
                    <a:lnTo>
                      <a:pt x="121" y="24"/>
                    </a:lnTo>
                    <a:lnTo>
                      <a:pt x="112" y="23"/>
                    </a:lnTo>
                    <a:lnTo>
                      <a:pt x="96" y="22"/>
                    </a:lnTo>
                    <a:lnTo>
                      <a:pt x="76" y="20"/>
                    </a:lnTo>
                    <a:lnTo>
                      <a:pt x="55" y="17"/>
                    </a:lnTo>
                    <a:lnTo>
                      <a:pt x="35" y="14"/>
                    </a:lnTo>
                    <a:lnTo>
                      <a:pt x="16" y="11"/>
                    </a:lnTo>
                    <a:lnTo>
                      <a:pt x="5" y="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46" name="Freeform 212"/>
              <p:cNvSpPr>
                <a:spLocks/>
              </p:cNvSpPr>
              <p:nvPr/>
            </p:nvSpPr>
            <p:spPr bwMode="auto">
              <a:xfrm>
                <a:off x="2703" y="615"/>
                <a:ext cx="55" cy="7"/>
              </a:xfrm>
              <a:custGeom>
                <a:avLst/>
                <a:gdLst>
                  <a:gd name="T0" fmla="*/ 0 w 110"/>
                  <a:gd name="T1" fmla="*/ 1 h 14"/>
                  <a:gd name="T2" fmla="*/ 1 w 110"/>
                  <a:gd name="T3" fmla="*/ 1 h 14"/>
                  <a:gd name="T4" fmla="*/ 1 w 110"/>
                  <a:gd name="T5" fmla="*/ 1 h 14"/>
                  <a:gd name="T6" fmla="*/ 1 w 110"/>
                  <a:gd name="T7" fmla="*/ 1 h 14"/>
                  <a:gd name="T8" fmla="*/ 1 w 110"/>
                  <a:gd name="T9" fmla="*/ 0 h 14"/>
                  <a:gd name="T10" fmla="*/ 1 w 110"/>
                  <a:gd name="T11" fmla="*/ 0 h 14"/>
                  <a:gd name="T12" fmla="*/ 1 w 110"/>
                  <a:gd name="T13" fmla="*/ 1 h 14"/>
                  <a:gd name="T14" fmla="*/ 1 w 110"/>
                  <a:gd name="T15" fmla="*/ 1 h 14"/>
                  <a:gd name="T16" fmla="*/ 1 w 110"/>
                  <a:gd name="T17" fmla="*/ 1 h 14"/>
                  <a:gd name="T18" fmla="*/ 1 w 110"/>
                  <a:gd name="T19" fmla="*/ 1 h 14"/>
                  <a:gd name="T20" fmla="*/ 1 w 110"/>
                  <a:gd name="T21" fmla="*/ 1 h 14"/>
                  <a:gd name="T22" fmla="*/ 1 w 110"/>
                  <a:gd name="T23" fmla="*/ 1 h 14"/>
                  <a:gd name="T24" fmla="*/ 1 w 110"/>
                  <a:gd name="T25" fmla="*/ 1 h 14"/>
                  <a:gd name="T26" fmla="*/ 1 w 110"/>
                  <a:gd name="T27" fmla="*/ 1 h 14"/>
                  <a:gd name="T28" fmla="*/ 1 w 110"/>
                  <a:gd name="T29" fmla="*/ 1 h 14"/>
                  <a:gd name="T30" fmla="*/ 1 w 110"/>
                  <a:gd name="T31" fmla="*/ 1 h 14"/>
                  <a:gd name="T32" fmla="*/ 0 w 110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0"/>
                  <a:gd name="T52" fmla="*/ 0 h 14"/>
                  <a:gd name="T53" fmla="*/ 110 w 110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0" h="14">
                    <a:moveTo>
                      <a:pt x="0" y="9"/>
                    </a:moveTo>
                    <a:lnTo>
                      <a:pt x="5" y="6"/>
                    </a:lnTo>
                    <a:lnTo>
                      <a:pt x="14" y="3"/>
                    </a:lnTo>
                    <a:lnTo>
                      <a:pt x="29" y="1"/>
                    </a:lnTo>
                    <a:lnTo>
                      <a:pt x="46" y="0"/>
                    </a:lnTo>
                    <a:lnTo>
                      <a:pt x="65" y="0"/>
                    </a:lnTo>
                    <a:lnTo>
                      <a:pt x="82" y="2"/>
                    </a:lnTo>
                    <a:lnTo>
                      <a:pt x="98" y="7"/>
                    </a:lnTo>
                    <a:lnTo>
                      <a:pt x="110" y="14"/>
                    </a:lnTo>
                    <a:lnTo>
                      <a:pt x="99" y="12"/>
                    </a:lnTo>
                    <a:lnTo>
                      <a:pt x="84" y="12"/>
                    </a:lnTo>
                    <a:lnTo>
                      <a:pt x="66" y="14"/>
                    </a:lnTo>
                    <a:lnTo>
                      <a:pt x="48" y="14"/>
                    </a:lnTo>
                    <a:lnTo>
                      <a:pt x="30" y="14"/>
                    </a:lnTo>
                    <a:lnTo>
                      <a:pt x="14" y="14"/>
                    </a:lnTo>
                    <a:lnTo>
                      <a:pt x="4" y="1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47" name="Freeform 213"/>
              <p:cNvSpPr>
                <a:spLocks/>
              </p:cNvSpPr>
              <p:nvPr/>
            </p:nvSpPr>
            <p:spPr bwMode="auto">
              <a:xfrm>
                <a:off x="2714" y="638"/>
                <a:ext cx="44" cy="7"/>
              </a:xfrm>
              <a:custGeom>
                <a:avLst/>
                <a:gdLst>
                  <a:gd name="T0" fmla="*/ 0 w 89"/>
                  <a:gd name="T1" fmla="*/ 1 h 14"/>
                  <a:gd name="T2" fmla="*/ 0 w 89"/>
                  <a:gd name="T3" fmla="*/ 1 h 14"/>
                  <a:gd name="T4" fmla="*/ 0 w 89"/>
                  <a:gd name="T5" fmla="*/ 0 h 14"/>
                  <a:gd name="T6" fmla="*/ 0 w 89"/>
                  <a:gd name="T7" fmla="*/ 0 h 14"/>
                  <a:gd name="T8" fmla="*/ 0 w 89"/>
                  <a:gd name="T9" fmla="*/ 1 h 14"/>
                  <a:gd name="T10" fmla="*/ 0 w 89"/>
                  <a:gd name="T11" fmla="*/ 1 h 14"/>
                  <a:gd name="T12" fmla="*/ 0 w 89"/>
                  <a:gd name="T13" fmla="*/ 1 h 14"/>
                  <a:gd name="T14" fmla="*/ 0 w 89"/>
                  <a:gd name="T15" fmla="*/ 1 h 14"/>
                  <a:gd name="T16" fmla="*/ 0 w 89"/>
                  <a:gd name="T17" fmla="*/ 1 h 14"/>
                  <a:gd name="T18" fmla="*/ 0 w 89"/>
                  <a:gd name="T19" fmla="*/ 1 h 14"/>
                  <a:gd name="T20" fmla="*/ 0 w 89"/>
                  <a:gd name="T21" fmla="*/ 1 h 14"/>
                  <a:gd name="T22" fmla="*/ 0 w 89"/>
                  <a:gd name="T23" fmla="*/ 1 h 14"/>
                  <a:gd name="T24" fmla="*/ 0 w 89"/>
                  <a:gd name="T25" fmla="*/ 1 h 14"/>
                  <a:gd name="T26" fmla="*/ 0 w 89"/>
                  <a:gd name="T27" fmla="*/ 1 h 14"/>
                  <a:gd name="T28" fmla="*/ 0 w 89"/>
                  <a:gd name="T29" fmla="*/ 1 h 14"/>
                  <a:gd name="T30" fmla="*/ 0 w 89"/>
                  <a:gd name="T31" fmla="*/ 1 h 14"/>
                  <a:gd name="T32" fmla="*/ 0 w 89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14"/>
                  <a:gd name="T53" fmla="*/ 89 w 8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14">
                    <a:moveTo>
                      <a:pt x="0" y="4"/>
                    </a:moveTo>
                    <a:lnTo>
                      <a:pt x="4" y="2"/>
                    </a:lnTo>
                    <a:lnTo>
                      <a:pt x="13" y="0"/>
                    </a:lnTo>
                    <a:lnTo>
                      <a:pt x="27" y="0"/>
                    </a:lnTo>
                    <a:lnTo>
                      <a:pt x="43" y="1"/>
                    </a:lnTo>
                    <a:lnTo>
                      <a:pt x="58" y="3"/>
                    </a:lnTo>
                    <a:lnTo>
                      <a:pt x="73" y="6"/>
                    </a:lnTo>
                    <a:lnTo>
                      <a:pt x="83" y="9"/>
                    </a:lnTo>
                    <a:lnTo>
                      <a:pt x="89" y="14"/>
                    </a:lnTo>
                    <a:lnTo>
                      <a:pt x="81" y="13"/>
                    </a:lnTo>
                    <a:lnTo>
                      <a:pt x="69" y="13"/>
                    </a:lnTo>
                    <a:lnTo>
                      <a:pt x="55" y="11"/>
                    </a:lnTo>
                    <a:lnTo>
                      <a:pt x="40" y="10"/>
                    </a:lnTo>
                    <a:lnTo>
                      <a:pt x="27" y="10"/>
                    </a:lnTo>
                    <a:lnTo>
                      <a:pt x="14" y="8"/>
                    </a:lnTo>
                    <a:lnTo>
                      <a:pt x="5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48" name="Freeform 214"/>
              <p:cNvSpPr>
                <a:spLocks/>
              </p:cNvSpPr>
              <p:nvPr/>
            </p:nvSpPr>
            <p:spPr bwMode="auto">
              <a:xfrm>
                <a:off x="2729" y="652"/>
                <a:ext cx="27" cy="7"/>
              </a:xfrm>
              <a:custGeom>
                <a:avLst/>
                <a:gdLst>
                  <a:gd name="T0" fmla="*/ 0 w 55"/>
                  <a:gd name="T1" fmla="*/ 1 h 14"/>
                  <a:gd name="T2" fmla="*/ 0 w 55"/>
                  <a:gd name="T3" fmla="*/ 1 h 14"/>
                  <a:gd name="T4" fmla="*/ 0 w 55"/>
                  <a:gd name="T5" fmla="*/ 1 h 14"/>
                  <a:gd name="T6" fmla="*/ 0 w 55"/>
                  <a:gd name="T7" fmla="*/ 1 h 14"/>
                  <a:gd name="T8" fmla="*/ 0 w 55"/>
                  <a:gd name="T9" fmla="*/ 1 h 14"/>
                  <a:gd name="T10" fmla="*/ 0 w 55"/>
                  <a:gd name="T11" fmla="*/ 0 h 14"/>
                  <a:gd name="T12" fmla="*/ 0 w 55"/>
                  <a:gd name="T13" fmla="*/ 1 h 14"/>
                  <a:gd name="T14" fmla="*/ 0 w 55"/>
                  <a:gd name="T15" fmla="*/ 1 h 14"/>
                  <a:gd name="T16" fmla="*/ 0 w 55"/>
                  <a:gd name="T17" fmla="*/ 1 h 14"/>
                  <a:gd name="T18" fmla="*/ 0 w 55"/>
                  <a:gd name="T19" fmla="*/ 1 h 14"/>
                  <a:gd name="T20" fmla="*/ 0 w 55"/>
                  <a:gd name="T21" fmla="*/ 1 h 14"/>
                  <a:gd name="T22" fmla="*/ 0 w 55"/>
                  <a:gd name="T23" fmla="*/ 1 h 14"/>
                  <a:gd name="T24" fmla="*/ 0 w 55"/>
                  <a:gd name="T25" fmla="*/ 1 h 14"/>
                  <a:gd name="T26" fmla="*/ 0 w 55"/>
                  <a:gd name="T27" fmla="*/ 1 h 14"/>
                  <a:gd name="T28" fmla="*/ 0 w 55"/>
                  <a:gd name="T29" fmla="*/ 1 h 14"/>
                  <a:gd name="T30" fmla="*/ 0 w 55"/>
                  <a:gd name="T31" fmla="*/ 1 h 14"/>
                  <a:gd name="T32" fmla="*/ 0 w 55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4"/>
                  <a:gd name="T53" fmla="*/ 55 w 55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4">
                    <a:moveTo>
                      <a:pt x="0" y="11"/>
                    </a:moveTo>
                    <a:lnTo>
                      <a:pt x="2" y="9"/>
                    </a:lnTo>
                    <a:lnTo>
                      <a:pt x="8" y="5"/>
                    </a:lnTo>
                    <a:lnTo>
                      <a:pt x="15" y="3"/>
                    </a:lnTo>
                    <a:lnTo>
                      <a:pt x="24" y="1"/>
                    </a:lnTo>
                    <a:lnTo>
                      <a:pt x="35" y="0"/>
                    </a:lnTo>
                    <a:lnTo>
                      <a:pt x="44" y="1"/>
                    </a:lnTo>
                    <a:lnTo>
                      <a:pt x="51" y="2"/>
                    </a:lnTo>
                    <a:lnTo>
                      <a:pt x="55" y="6"/>
                    </a:lnTo>
                    <a:lnTo>
                      <a:pt x="48" y="5"/>
                    </a:lnTo>
                    <a:lnTo>
                      <a:pt x="39" y="5"/>
                    </a:lnTo>
                    <a:lnTo>
                      <a:pt x="30" y="8"/>
                    </a:lnTo>
                    <a:lnTo>
                      <a:pt x="21" y="10"/>
                    </a:lnTo>
                    <a:lnTo>
                      <a:pt x="13" y="13"/>
                    </a:lnTo>
                    <a:lnTo>
                      <a:pt x="6" y="14"/>
                    </a:lnTo>
                    <a:lnTo>
                      <a:pt x="1" y="1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49" name="Freeform 215"/>
              <p:cNvSpPr>
                <a:spLocks/>
              </p:cNvSpPr>
              <p:nvPr/>
            </p:nvSpPr>
            <p:spPr bwMode="auto">
              <a:xfrm>
                <a:off x="2688" y="522"/>
                <a:ext cx="27" cy="11"/>
              </a:xfrm>
              <a:custGeom>
                <a:avLst/>
                <a:gdLst>
                  <a:gd name="T0" fmla="*/ 1 w 54"/>
                  <a:gd name="T1" fmla="*/ 0 h 23"/>
                  <a:gd name="T2" fmla="*/ 1 w 54"/>
                  <a:gd name="T3" fmla="*/ 0 h 23"/>
                  <a:gd name="T4" fmla="*/ 1 w 54"/>
                  <a:gd name="T5" fmla="*/ 0 h 23"/>
                  <a:gd name="T6" fmla="*/ 1 w 54"/>
                  <a:gd name="T7" fmla="*/ 0 h 23"/>
                  <a:gd name="T8" fmla="*/ 1 w 54"/>
                  <a:gd name="T9" fmla="*/ 0 h 23"/>
                  <a:gd name="T10" fmla="*/ 1 w 54"/>
                  <a:gd name="T11" fmla="*/ 0 h 23"/>
                  <a:gd name="T12" fmla="*/ 1 w 54"/>
                  <a:gd name="T13" fmla="*/ 0 h 23"/>
                  <a:gd name="T14" fmla="*/ 0 w 54"/>
                  <a:gd name="T15" fmla="*/ 0 h 23"/>
                  <a:gd name="T16" fmla="*/ 0 w 54"/>
                  <a:gd name="T17" fmla="*/ 0 h 23"/>
                  <a:gd name="T18" fmla="*/ 1 w 54"/>
                  <a:gd name="T19" fmla="*/ 0 h 23"/>
                  <a:gd name="T20" fmla="*/ 1 w 54"/>
                  <a:gd name="T21" fmla="*/ 0 h 23"/>
                  <a:gd name="T22" fmla="*/ 1 w 54"/>
                  <a:gd name="T23" fmla="*/ 0 h 23"/>
                  <a:gd name="T24" fmla="*/ 1 w 54"/>
                  <a:gd name="T25" fmla="*/ 0 h 23"/>
                  <a:gd name="T26" fmla="*/ 1 w 54"/>
                  <a:gd name="T27" fmla="*/ 0 h 23"/>
                  <a:gd name="T28" fmla="*/ 1 w 54"/>
                  <a:gd name="T29" fmla="*/ 0 h 23"/>
                  <a:gd name="T30" fmla="*/ 1 w 54"/>
                  <a:gd name="T31" fmla="*/ 0 h 23"/>
                  <a:gd name="T32" fmla="*/ 1 w 54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23"/>
                  <a:gd name="T53" fmla="*/ 54 w 54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23">
                    <a:moveTo>
                      <a:pt x="54" y="23"/>
                    </a:moveTo>
                    <a:lnTo>
                      <a:pt x="50" y="22"/>
                    </a:lnTo>
                    <a:lnTo>
                      <a:pt x="42" y="21"/>
                    </a:lnTo>
                    <a:lnTo>
                      <a:pt x="33" y="20"/>
                    </a:lnTo>
                    <a:lnTo>
                      <a:pt x="22" y="17"/>
                    </a:lnTo>
                    <a:lnTo>
                      <a:pt x="13" y="15"/>
                    </a:lnTo>
                    <a:lnTo>
                      <a:pt x="5" y="1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6" y="2"/>
                    </a:lnTo>
                    <a:lnTo>
                      <a:pt x="26" y="7"/>
                    </a:lnTo>
                    <a:lnTo>
                      <a:pt x="34" y="12"/>
                    </a:lnTo>
                    <a:lnTo>
                      <a:pt x="42" y="16"/>
                    </a:lnTo>
                    <a:lnTo>
                      <a:pt x="50" y="21"/>
                    </a:lnTo>
                    <a:lnTo>
                      <a:pt x="54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50" name="Freeform 216"/>
              <p:cNvSpPr>
                <a:spLocks/>
              </p:cNvSpPr>
              <p:nvPr/>
            </p:nvSpPr>
            <p:spPr bwMode="auto">
              <a:xfrm>
                <a:off x="2712" y="509"/>
                <a:ext cx="5" cy="26"/>
              </a:xfrm>
              <a:custGeom>
                <a:avLst/>
                <a:gdLst>
                  <a:gd name="T0" fmla="*/ 1 w 10"/>
                  <a:gd name="T1" fmla="*/ 1 h 52"/>
                  <a:gd name="T2" fmla="*/ 1 w 10"/>
                  <a:gd name="T3" fmla="*/ 1 h 52"/>
                  <a:gd name="T4" fmla="*/ 1 w 10"/>
                  <a:gd name="T5" fmla="*/ 1 h 52"/>
                  <a:gd name="T6" fmla="*/ 1 w 10"/>
                  <a:gd name="T7" fmla="*/ 1 h 52"/>
                  <a:gd name="T8" fmla="*/ 1 w 10"/>
                  <a:gd name="T9" fmla="*/ 0 h 52"/>
                  <a:gd name="T10" fmla="*/ 0 w 10"/>
                  <a:gd name="T11" fmla="*/ 1 h 52"/>
                  <a:gd name="T12" fmla="*/ 1 w 10"/>
                  <a:gd name="T13" fmla="*/ 1 h 52"/>
                  <a:gd name="T14" fmla="*/ 1 w 10"/>
                  <a:gd name="T15" fmla="*/ 1 h 52"/>
                  <a:gd name="T16" fmla="*/ 1 w 10"/>
                  <a:gd name="T17" fmla="*/ 1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2"/>
                  <a:gd name="T29" fmla="*/ 10 w 10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2">
                    <a:moveTo>
                      <a:pt x="7" y="52"/>
                    </a:moveTo>
                    <a:lnTo>
                      <a:pt x="8" y="41"/>
                    </a:lnTo>
                    <a:lnTo>
                      <a:pt x="10" y="24"/>
                    </a:lnTo>
                    <a:lnTo>
                      <a:pt x="10" y="8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1" y="20"/>
                    </a:lnTo>
                    <a:lnTo>
                      <a:pt x="4" y="38"/>
                    </a:lnTo>
                    <a:lnTo>
                      <a:pt x="7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51" name="Freeform 217"/>
              <p:cNvSpPr>
                <a:spLocks/>
              </p:cNvSpPr>
              <p:nvPr/>
            </p:nvSpPr>
            <p:spPr bwMode="auto">
              <a:xfrm>
                <a:off x="2691" y="504"/>
                <a:ext cx="16" cy="23"/>
              </a:xfrm>
              <a:custGeom>
                <a:avLst/>
                <a:gdLst>
                  <a:gd name="T0" fmla="*/ 1 w 31"/>
                  <a:gd name="T1" fmla="*/ 1 h 44"/>
                  <a:gd name="T2" fmla="*/ 1 w 31"/>
                  <a:gd name="T3" fmla="*/ 1 h 44"/>
                  <a:gd name="T4" fmla="*/ 1 w 31"/>
                  <a:gd name="T5" fmla="*/ 1 h 44"/>
                  <a:gd name="T6" fmla="*/ 1 w 31"/>
                  <a:gd name="T7" fmla="*/ 1 h 44"/>
                  <a:gd name="T8" fmla="*/ 1 w 31"/>
                  <a:gd name="T9" fmla="*/ 0 h 44"/>
                  <a:gd name="T10" fmla="*/ 0 w 31"/>
                  <a:gd name="T11" fmla="*/ 1 h 44"/>
                  <a:gd name="T12" fmla="*/ 1 w 31"/>
                  <a:gd name="T13" fmla="*/ 1 h 44"/>
                  <a:gd name="T14" fmla="*/ 1 w 31"/>
                  <a:gd name="T15" fmla="*/ 1 h 44"/>
                  <a:gd name="T16" fmla="*/ 1 w 31"/>
                  <a:gd name="T17" fmla="*/ 1 h 44"/>
                  <a:gd name="T18" fmla="*/ 1 w 31"/>
                  <a:gd name="T19" fmla="*/ 1 h 44"/>
                  <a:gd name="T20" fmla="*/ 1 w 31"/>
                  <a:gd name="T21" fmla="*/ 1 h 44"/>
                  <a:gd name="T22" fmla="*/ 1 w 31"/>
                  <a:gd name="T23" fmla="*/ 1 h 44"/>
                  <a:gd name="T24" fmla="*/ 1 w 31"/>
                  <a:gd name="T25" fmla="*/ 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44"/>
                  <a:gd name="T41" fmla="*/ 31 w 31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44">
                    <a:moveTo>
                      <a:pt x="31" y="44"/>
                    </a:moveTo>
                    <a:lnTo>
                      <a:pt x="27" y="35"/>
                    </a:lnTo>
                    <a:lnTo>
                      <a:pt x="20" y="18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1" y="8"/>
                    </a:lnTo>
                    <a:lnTo>
                      <a:pt x="5" y="13"/>
                    </a:lnTo>
                    <a:lnTo>
                      <a:pt x="9" y="20"/>
                    </a:lnTo>
                    <a:lnTo>
                      <a:pt x="15" y="28"/>
                    </a:lnTo>
                    <a:lnTo>
                      <a:pt x="22" y="35"/>
                    </a:lnTo>
                    <a:lnTo>
                      <a:pt x="28" y="40"/>
                    </a:lnTo>
                    <a:lnTo>
                      <a:pt x="31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52" name="Freeform 218"/>
              <p:cNvSpPr>
                <a:spLocks/>
              </p:cNvSpPr>
              <p:nvPr/>
            </p:nvSpPr>
            <p:spPr bwMode="auto">
              <a:xfrm>
                <a:off x="2753" y="650"/>
                <a:ext cx="35" cy="8"/>
              </a:xfrm>
              <a:custGeom>
                <a:avLst/>
                <a:gdLst>
                  <a:gd name="T0" fmla="*/ 0 w 69"/>
                  <a:gd name="T1" fmla="*/ 1 h 15"/>
                  <a:gd name="T2" fmla="*/ 1 w 69"/>
                  <a:gd name="T3" fmla="*/ 1 h 15"/>
                  <a:gd name="T4" fmla="*/ 1 w 69"/>
                  <a:gd name="T5" fmla="*/ 1 h 15"/>
                  <a:gd name="T6" fmla="*/ 1 w 69"/>
                  <a:gd name="T7" fmla="*/ 1 h 15"/>
                  <a:gd name="T8" fmla="*/ 1 w 69"/>
                  <a:gd name="T9" fmla="*/ 0 h 15"/>
                  <a:gd name="T10" fmla="*/ 1 w 69"/>
                  <a:gd name="T11" fmla="*/ 0 h 15"/>
                  <a:gd name="T12" fmla="*/ 1 w 69"/>
                  <a:gd name="T13" fmla="*/ 1 h 15"/>
                  <a:gd name="T14" fmla="*/ 1 w 69"/>
                  <a:gd name="T15" fmla="*/ 1 h 15"/>
                  <a:gd name="T16" fmla="*/ 1 w 69"/>
                  <a:gd name="T17" fmla="*/ 1 h 15"/>
                  <a:gd name="T18" fmla="*/ 1 w 69"/>
                  <a:gd name="T19" fmla="*/ 1 h 15"/>
                  <a:gd name="T20" fmla="*/ 1 w 69"/>
                  <a:gd name="T21" fmla="*/ 1 h 15"/>
                  <a:gd name="T22" fmla="*/ 1 w 69"/>
                  <a:gd name="T23" fmla="*/ 1 h 15"/>
                  <a:gd name="T24" fmla="*/ 1 w 69"/>
                  <a:gd name="T25" fmla="*/ 1 h 15"/>
                  <a:gd name="T26" fmla="*/ 1 w 69"/>
                  <a:gd name="T27" fmla="*/ 1 h 15"/>
                  <a:gd name="T28" fmla="*/ 1 w 69"/>
                  <a:gd name="T29" fmla="*/ 1 h 15"/>
                  <a:gd name="T30" fmla="*/ 1 w 69"/>
                  <a:gd name="T31" fmla="*/ 1 h 15"/>
                  <a:gd name="T32" fmla="*/ 0 w 69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5"/>
                  <a:gd name="T53" fmla="*/ 69 w 6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5">
                    <a:moveTo>
                      <a:pt x="0" y="10"/>
                    </a:moveTo>
                    <a:lnTo>
                      <a:pt x="6" y="6"/>
                    </a:lnTo>
                    <a:lnTo>
                      <a:pt x="17" y="4"/>
                    </a:lnTo>
                    <a:lnTo>
                      <a:pt x="27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58" y="2"/>
                    </a:lnTo>
                    <a:lnTo>
                      <a:pt x="65" y="5"/>
                    </a:lnTo>
                    <a:lnTo>
                      <a:pt x="69" y="9"/>
                    </a:lnTo>
                    <a:lnTo>
                      <a:pt x="67" y="13"/>
                    </a:lnTo>
                    <a:lnTo>
                      <a:pt x="62" y="15"/>
                    </a:lnTo>
                    <a:lnTo>
                      <a:pt x="53" y="15"/>
                    </a:lnTo>
                    <a:lnTo>
                      <a:pt x="41" y="15"/>
                    </a:lnTo>
                    <a:lnTo>
                      <a:pt x="29" y="13"/>
                    </a:lnTo>
                    <a:lnTo>
                      <a:pt x="18" y="12"/>
                    </a:lnTo>
                    <a:lnTo>
                      <a:pt x="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53" name="Freeform 219"/>
              <p:cNvSpPr>
                <a:spLocks/>
              </p:cNvSpPr>
              <p:nvPr/>
            </p:nvSpPr>
            <p:spPr bwMode="auto">
              <a:xfrm>
                <a:off x="2748" y="669"/>
                <a:ext cx="31" cy="14"/>
              </a:xfrm>
              <a:custGeom>
                <a:avLst/>
                <a:gdLst>
                  <a:gd name="T0" fmla="*/ 0 w 63"/>
                  <a:gd name="T1" fmla="*/ 0 h 28"/>
                  <a:gd name="T2" fmla="*/ 0 w 63"/>
                  <a:gd name="T3" fmla="*/ 1 h 28"/>
                  <a:gd name="T4" fmla="*/ 0 w 63"/>
                  <a:gd name="T5" fmla="*/ 1 h 28"/>
                  <a:gd name="T6" fmla="*/ 0 w 63"/>
                  <a:gd name="T7" fmla="*/ 1 h 28"/>
                  <a:gd name="T8" fmla="*/ 0 w 63"/>
                  <a:gd name="T9" fmla="*/ 1 h 28"/>
                  <a:gd name="T10" fmla="*/ 0 w 63"/>
                  <a:gd name="T11" fmla="*/ 1 h 28"/>
                  <a:gd name="T12" fmla="*/ 0 w 63"/>
                  <a:gd name="T13" fmla="*/ 1 h 28"/>
                  <a:gd name="T14" fmla="*/ 0 w 63"/>
                  <a:gd name="T15" fmla="*/ 1 h 28"/>
                  <a:gd name="T16" fmla="*/ 0 w 63"/>
                  <a:gd name="T17" fmla="*/ 1 h 28"/>
                  <a:gd name="T18" fmla="*/ 0 w 63"/>
                  <a:gd name="T19" fmla="*/ 1 h 28"/>
                  <a:gd name="T20" fmla="*/ 0 w 63"/>
                  <a:gd name="T21" fmla="*/ 1 h 28"/>
                  <a:gd name="T22" fmla="*/ 0 w 63"/>
                  <a:gd name="T23" fmla="*/ 1 h 28"/>
                  <a:gd name="T24" fmla="*/ 0 w 63"/>
                  <a:gd name="T25" fmla="*/ 1 h 28"/>
                  <a:gd name="T26" fmla="*/ 0 w 63"/>
                  <a:gd name="T27" fmla="*/ 1 h 28"/>
                  <a:gd name="T28" fmla="*/ 0 w 63"/>
                  <a:gd name="T29" fmla="*/ 1 h 28"/>
                  <a:gd name="T30" fmla="*/ 0 w 63"/>
                  <a:gd name="T31" fmla="*/ 1 h 28"/>
                  <a:gd name="T32" fmla="*/ 0 w 63"/>
                  <a:gd name="T33" fmla="*/ 0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28"/>
                  <a:gd name="T53" fmla="*/ 63 w 63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28">
                    <a:moveTo>
                      <a:pt x="0" y="0"/>
                    </a:moveTo>
                    <a:lnTo>
                      <a:pt x="7" y="1"/>
                    </a:lnTo>
                    <a:lnTo>
                      <a:pt x="15" y="2"/>
                    </a:lnTo>
                    <a:lnTo>
                      <a:pt x="25" y="5"/>
                    </a:lnTo>
                    <a:lnTo>
                      <a:pt x="37" y="8"/>
                    </a:lnTo>
                    <a:lnTo>
                      <a:pt x="46" y="12"/>
                    </a:lnTo>
                    <a:lnTo>
                      <a:pt x="55" y="16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1" y="28"/>
                    </a:lnTo>
                    <a:lnTo>
                      <a:pt x="55" y="28"/>
                    </a:lnTo>
                    <a:lnTo>
                      <a:pt x="46" y="24"/>
                    </a:lnTo>
                    <a:lnTo>
                      <a:pt x="35" y="20"/>
                    </a:lnTo>
                    <a:lnTo>
                      <a:pt x="23" y="14"/>
                    </a:lnTo>
                    <a:lnTo>
                      <a:pt x="13" y="8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54" name="Freeform 220"/>
              <p:cNvSpPr>
                <a:spLocks/>
              </p:cNvSpPr>
              <p:nvPr/>
            </p:nvSpPr>
            <p:spPr bwMode="auto">
              <a:xfrm>
                <a:off x="2757" y="637"/>
                <a:ext cx="31" cy="8"/>
              </a:xfrm>
              <a:custGeom>
                <a:avLst/>
                <a:gdLst>
                  <a:gd name="T0" fmla="*/ 0 w 64"/>
                  <a:gd name="T1" fmla="*/ 1 h 15"/>
                  <a:gd name="T2" fmla="*/ 0 w 64"/>
                  <a:gd name="T3" fmla="*/ 1 h 15"/>
                  <a:gd name="T4" fmla="*/ 0 w 64"/>
                  <a:gd name="T5" fmla="*/ 1 h 15"/>
                  <a:gd name="T6" fmla="*/ 0 w 64"/>
                  <a:gd name="T7" fmla="*/ 1 h 15"/>
                  <a:gd name="T8" fmla="*/ 0 w 64"/>
                  <a:gd name="T9" fmla="*/ 0 h 15"/>
                  <a:gd name="T10" fmla="*/ 0 w 64"/>
                  <a:gd name="T11" fmla="*/ 0 h 15"/>
                  <a:gd name="T12" fmla="*/ 0 w 64"/>
                  <a:gd name="T13" fmla="*/ 1 h 15"/>
                  <a:gd name="T14" fmla="*/ 0 w 64"/>
                  <a:gd name="T15" fmla="*/ 1 h 15"/>
                  <a:gd name="T16" fmla="*/ 0 w 64"/>
                  <a:gd name="T17" fmla="*/ 1 h 15"/>
                  <a:gd name="T18" fmla="*/ 0 w 64"/>
                  <a:gd name="T19" fmla="*/ 1 h 15"/>
                  <a:gd name="T20" fmla="*/ 0 w 64"/>
                  <a:gd name="T21" fmla="*/ 1 h 15"/>
                  <a:gd name="T22" fmla="*/ 0 w 64"/>
                  <a:gd name="T23" fmla="*/ 1 h 15"/>
                  <a:gd name="T24" fmla="*/ 0 w 64"/>
                  <a:gd name="T25" fmla="*/ 1 h 15"/>
                  <a:gd name="T26" fmla="*/ 0 w 64"/>
                  <a:gd name="T27" fmla="*/ 1 h 15"/>
                  <a:gd name="T28" fmla="*/ 0 w 64"/>
                  <a:gd name="T29" fmla="*/ 1 h 15"/>
                  <a:gd name="T30" fmla="*/ 0 w 64"/>
                  <a:gd name="T31" fmla="*/ 1 h 15"/>
                  <a:gd name="T32" fmla="*/ 0 w 64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15"/>
                  <a:gd name="T53" fmla="*/ 64 w 6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15">
                    <a:moveTo>
                      <a:pt x="0" y="15"/>
                    </a:moveTo>
                    <a:lnTo>
                      <a:pt x="3" y="10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1" y="1"/>
                    </a:lnTo>
                    <a:lnTo>
                      <a:pt x="59" y="3"/>
                    </a:lnTo>
                    <a:lnTo>
                      <a:pt x="64" y="7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2" y="14"/>
                    </a:lnTo>
                    <a:lnTo>
                      <a:pt x="42" y="14"/>
                    </a:lnTo>
                    <a:lnTo>
                      <a:pt x="30" y="14"/>
                    </a:lnTo>
                    <a:lnTo>
                      <a:pt x="19" y="14"/>
                    </a:lnTo>
                    <a:lnTo>
                      <a:pt x="9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55" name="Freeform 221"/>
              <p:cNvSpPr>
                <a:spLocks/>
              </p:cNvSpPr>
              <p:nvPr/>
            </p:nvSpPr>
            <p:spPr bwMode="auto">
              <a:xfrm>
                <a:off x="2757" y="624"/>
                <a:ext cx="34" cy="9"/>
              </a:xfrm>
              <a:custGeom>
                <a:avLst/>
                <a:gdLst>
                  <a:gd name="T0" fmla="*/ 0 w 66"/>
                  <a:gd name="T1" fmla="*/ 0 h 20"/>
                  <a:gd name="T2" fmla="*/ 1 w 66"/>
                  <a:gd name="T3" fmla="*/ 0 h 20"/>
                  <a:gd name="T4" fmla="*/ 1 w 66"/>
                  <a:gd name="T5" fmla="*/ 0 h 20"/>
                  <a:gd name="T6" fmla="*/ 1 w 66"/>
                  <a:gd name="T7" fmla="*/ 0 h 20"/>
                  <a:gd name="T8" fmla="*/ 1 w 66"/>
                  <a:gd name="T9" fmla="*/ 0 h 20"/>
                  <a:gd name="T10" fmla="*/ 1 w 66"/>
                  <a:gd name="T11" fmla="*/ 0 h 20"/>
                  <a:gd name="T12" fmla="*/ 1 w 66"/>
                  <a:gd name="T13" fmla="*/ 0 h 20"/>
                  <a:gd name="T14" fmla="*/ 1 w 66"/>
                  <a:gd name="T15" fmla="*/ 0 h 20"/>
                  <a:gd name="T16" fmla="*/ 1 w 66"/>
                  <a:gd name="T17" fmla="*/ 0 h 20"/>
                  <a:gd name="T18" fmla="*/ 1 w 66"/>
                  <a:gd name="T19" fmla="*/ 0 h 20"/>
                  <a:gd name="T20" fmla="*/ 1 w 66"/>
                  <a:gd name="T21" fmla="*/ 0 h 20"/>
                  <a:gd name="T22" fmla="*/ 1 w 66"/>
                  <a:gd name="T23" fmla="*/ 0 h 20"/>
                  <a:gd name="T24" fmla="*/ 1 w 66"/>
                  <a:gd name="T25" fmla="*/ 0 h 20"/>
                  <a:gd name="T26" fmla="*/ 1 w 66"/>
                  <a:gd name="T27" fmla="*/ 0 h 20"/>
                  <a:gd name="T28" fmla="*/ 1 w 66"/>
                  <a:gd name="T29" fmla="*/ 0 h 20"/>
                  <a:gd name="T30" fmla="*/ 1 w 66"/>
                  <a:gd name="T31" fmla="*/ 0 h 20"/>
                  <a:gd name="T32" fmla="*/ 0 w 66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20"/>
                  <a:gd name="T53" fmla="*/ 66 w 66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20">
                    <a:moveTo>
                      <a:pt x="0" y="20"/>
                    </a:moveTo>
                    <a:lnTo>
                      <a:pt x="4" y="14"/>
                    </a:lnTo>
                    <a:lnTo>
                      <a:pt x="11" y="9"/>
                    </a:lnTo>
                    <a:lnTo>
                      <a:pt x="21" y="5"/>
                    </a:lnTo>
                    <a:lnTo>
                      <a:pt x="33" y="2"/>
                    </a:lnTo>
                    <a:lnTo>
                      <a:pt x="43" y="0"/>
                    </a:lnTo>
                    <a:lnTo>
                      <a:pt x="54" y="0"/>
                    </a:lnTo>
                    <a:lnTo>
                      <a:pt x="62" y="1"/>
                    </a:lnTo>
                    <a:lnTo>
                      <a:pt x="66" y="5"/>
                    </a:lnTo>
                    <a:lnTo>
                      <a:pt x="66" y="8"/>
                    </a:lnTo>
                    <a:lnTo>
                      <a:pt x="62" y="9"/>
                    </a:lnTo>
                    <a:lnTo>
                      <a:pt x="55" y="12"/>
                    </a:lnTo>
                    <a:lnTo>
                      <a:pt x="45" y="13"/>
                    </a:lnTo>
                    <a:lnTo>
                      <a:pt x="33" y="14"/>
                    </a:lnTo>
                    <a:lnTo>
                      <a:pt x="20" y="15"/>
                    </a:lnTo>
                    <a:lnTo>
                      <a:pt x="9" y="17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56" name="Freeform 222"/>
              <p:cNvSpPr>
                <a:spLocks/>
              </p:cNvSpPr>
              <p:nvPr/>
            </p:nvSpPr>
            <p:spPr bwMode="auto">
              <a:xfrm>
                <a:off x="2756" y="610"/>
                <a:ext cx="32" cy="14"/>
              </a:xfrm>
              <a:custGeom>
                <a:avLst/>
                <a:gdLst>
                  <a:gd name="T0" fmla="*/ 0 w 65"/>
                  <a:gd name="T1" fmla="*/ 1 h 26"/>
                  <a:gd name="T2" fmla="*/ 0 w 65"/>
                  <a:gd name="T3" fmla="*/ 1 h 26"/>
                  <a:gd name="T4" fmla="*/ 0 w 65"/>
                  <a:gd name="T5" fmla="*/ 1 h 26"/>
                  <a:gd name="T6" fmla="*/ 0 w 65"/>
                  <a:gd name="T7" fmla="*/ 1 h 26"/>
                  <a:gd name="T8" fmla="*/ 0 w 65"/>
                  <a:gd name="T9" fmla="*/ 1 h 26"/>
                  <a:gd name="T10" fmla="*/ 0 w 65"/>
                  <a:gd name="T11" fmla="*/ 1 h 26"/>
                  <a:gd name="T12" fmla="*/ 0 w 65"/>
                  <a:gd name="T13" fmla="*/ 0 h 26"/>
                  <a:gd name="T14" fmla="*/ 0 w 65"/>
                  <a:gd name="T15" fmla="*/ 1 h 26"/>
                  <a:gd name="T16" fmla="*/ 0 w 65"/>
                  <a:gd name="T17" fmla="*/ 1 h 26"/>
                  <a:gd name="T18" fmla="*/ 0 w 65"/>
                  <a:gd name="T19" fmla="*/ 1 h 26"/>
                  <a:gd name="T20" fmla="*/ 0 w 65"/>
                  <a:gd name="T21" fmla="*/ 1 h 26"/>
                  <a:gd name="T22" fmla="*/ 0 w 65"/>
                  <a:gd name="T23" fmla="*/ 1 h 26"/>
                  <a:gd name="T24" fmla="*/ 0 w 65"/>
                  <a:gd name="T25" fmla="*/ 1 h 26"/>
                  <a:gd name="T26" fmla="*/ 0 w 65"/>
                  <a:gd name="T27" fmla="*/ 1 h 26"/>
                  <a:gd name="T28" fmla="*/ 0 w 65"/>
                  <a:gd name="T29" fmla="*/ 1 h 26"/>
                  <a:gd name="T30" fmla="*/ 0 w 65"/>
                  <a:gd name="T31" fmla="*/ 1 h 26"/>
                  <a:gd name="T32" fmla="*/ 0 w 65"/>
                  <a:gd name="T33" fmla="*/ 1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6"/>
                  <a:gd name="T53" fmla="*/ 65 w 6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6">
                    <a:moveTo>
                      <a:pt x="0" y="26"/>
                    </a:moveTo>
                    <a:lnTo>
                      <a:pt x="6" y="19"/>
                    </a:lnTo>
                    <a:lnTo>
                      <a:pt x="14" y="13"/>
                    </a:lnTo>
                    <a:lnTo>
                      <a:pt x="24" y="8"/>
                    </a:lnTo>
                    <a:lnTo>
                      <a:pt x="35" y="4"/>
                    </a:lnTo>
                    <a:lnTo>
                      <a:pt x="45" y="1"/>
                    </a:lnTo>
                    <a:lnTo>
                      <a:pt x="54" y="0"/>
                    </a:lnTo>
                    <a:lnTo>
                      <a:pt x="61" y="1"/>
                    </a:lnTo>
                    <a:lnTo>
                      <a:pt x="65" y="3"/>
                    </a:lnTo>
                    <a:lnTo>
                      <a:pt x="64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6"/>
                    </a:lnTo>
                    <a:lnTo>
                      <a:pt x="30" y="18"/>
                    </a:lnTo>
                    <a:lnTo>
                      <a:pt x="19" y="20"/>
                    </a:lnTo>
                    <a:lnTo>
                      <a:pt x="8" y="23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57" name="Freeform 223"/>
              <p:cNvSpPr>
                <a:spLocks/>
              </p:cNvSpPr>
              <p:nvPr/>
            </p:nvSpPr>
            <p:spPr bwMode="auto">
              <a:xfrm>
                <a:off x="2754" y="591"/>
                <a:ext cx="33" cy="20"/>
              </a:xfrm>
              <a:custGeom>
                <a:avLst/>
                <a:gdLst>
                  <a:gd name="T0" fmla="*/ 0 w 66"/>
                  <a:gd name="T1" fmla="*/ 1 h 40"/>
                  <a:gd name="T2" fmla="*/ 1 w 66"/>
                  <a:gd name="T3" fmla="*/ 1 h 40"/>
                  <a:gd name="T4" fmla="*/ 1 w 66"/>
                  <a:gd name="T5" fmla="*/ 1 h 40"/>
                  <a:gd name="T6" fmla="*/ 1 w 66"/>
                  <a:gd name="T7" fmla="*/ 1 h 40"/>
                  <a:gd name="T8" fmla="*/ 1 w 66"/>
                  <a:gd name="T9" fmla="*/ 1 h 40"/>
                  <a:gd name="T10" fmla="*/ 1 w 66"/>
                  <a:gd name="T11" fmla="*/ 1 h 40"/>
                  <a:gd name="T12" fmla="*/ 1 w 66"/>
                  <a:gd name="T13" fmla="*/ 1 h 40"/>
                  <a:gd name="T14" fmla="*/ 1 w 66"/>
                  <a:gd name="T15" fmla="*/ 0 h 40"/>
                  <a:gd name="T16" fmla="*/ 1 w 66"/>
                  <a:gd name="T17" fmla="*/ 1 h 40"/>
                  <a:gd name="T18" fmla="*/ 1 w 66"/>
                  <a:gd name="T19" fmla="*/ 1 h 40"/>
                  <a:gd name="T20" fmla="*/ 1 w 66"/>
                  <a:gd name="T21" fmla="*/ 1 h 40"/>
                  <a:gd name="T22" fmla="*/ 1 w 66"/>
                  <a:gd name="T23" fmla="*/ 1 h 40"/>
                  <a:gd name="T24" fmla="*/ 1 w 66"/>
                  <a:gd name="T25" fmla="*/ 1 h 40"/>
                  <a:gd name="T26" fmla="*/ 1 w 66"/>
                  <a:gd name="T27" fmla="*/ 1 h 40"/>
                  <a:gd name="T28" fmla="*/ 1 w 66"/>
                  <a:gd name="T29" fmla="*/ 1 h 40"/>
                  <a:gd name="T30" fmla="*/ 1 w 66"/>
                  <a:gd name="T31" fmla="*/ 1 h 40"/>
                  <a:gd name="T32" fmla="*/ 0 w 66"/>
                  <a:gd name="T33" fmla="*/ 1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40"/>
                  <a:gd name="T53" fmla="*/ 66 w 6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40">
                    <a:moveTo>
                      <a:pt x="0" y="40"/>
                    </a:moveTo>
                    <a:lnTo>
                      <a:pt x="7" y="33"/>
                    </a:lnTo>
                    <a:lnTo>
                      <a:pt x="16" y="26"/>
                    </a:lnTo>
                    <a:lnTo>
                      <a:pt x="25" y="18"/>
                    </a:lnTo>
                    <a:lnTo>
                      <a:pt x="37" y="11"/>
                    </a:lnTo>
                    <a:lnTo>
                      <a:pt x="46" y="4"/>
                    </a:lnTo>
                    <a:lnTo>
                      <a:pt x="55" y="1"/>
                    </a:lnTo>
                    <a:lnTo>
                      <a:pt x="62" y="0"/>
                    </a:lnTo>
                    <a:lnTo>
                      <a:pt x="66" y="3"/>
                    </a:lnTo>
                    <a:lnTo>
                      <a:pt x="66" y="9"/>
                    </a:lnTo>
                    <a:lnTo>
                      <a:pt x="61" y="13"/>
                    </a:lnTo>
                    <a:lnTo>
                      <a:pt x="52" y="18"/>
                    </a:lnTo>
                    <a:lnTo>
                      <a:pt x="40" y="23"/>
                    </a:lnTo>
                    <a:lnTo>
                      <a:pt x="28" y="27"/>
                    </a:lnTo>
                    <a:lnTo>
                      <a:pt x="17" y="32"/>
                    </a:lnTo>
                    <a:lnTo>
                      <a:pt x="7" y="3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58" name="Freeform 224"/>
              <p:cNvSpPr>
                <a:spLocks/>
              </p:cNvSpPr>
              <p:nvPr/>
            </p:nvSpPr>
            <p:spPr bwMode="auto">
              <a:xfrm>
                <a:off x="2749" y="571"/>
                <a:ext cx="33" cy="27"/>
              </a:xfrm>
              <a:custGeom>
                <a:avLst/>
                <a:gdLst>
                  <a:gd name="T0" fmla="*/ 0 w 67"/>
                  <a:gd name="T1" fmla="*/ 1 h 54"/>
                  <a:gd name="T2" fmla="*/ 0 w 67"/>
                  <a:gd name="T3" fmla="*/ 1 h 54"/>
                  <a:gd name="T4" fmla="*/ 0 w 67"/>
                  <a:gd name="T5" fmla="*/ 1 h 54"/>
                  <a:gd name="T6" fmla="*/ 0 w 67"/>
                  <a:gd name="T7" fmla="*/ 1 h 54"/>
                  <a:gd name="T8" fmla="*/ 0 w 67"/>
                  <a:gd name="T9" fmla="*/ 1 h 54"/>
                  <a:gd name="T10" fmla="*/ 0 w 67"/>
                  <a:gd name="T11" fmla="*/ 1 h 54"/>
                  <a:gd name="T12" fmla="*/ 0 w 67"/>
                  <a:gd name="T13" fmla="*/ 1 h 54"/>
                  <a:gd name="T14" fmla="*/ 0 w 67"/>
                  <a:gd name="T15" fmla="*/ 0 h 54"/>
                  <a:gd name="T16" fmla="*/ 0 w 67"/>
                  <a:gd name="T17" fmla="*/ 1 h 54"/>
                  <a:gd name="T18" fmla="*/ 0 w 67"/>
                  <a:gd name="T19" fmla="*/ 1 h 54"/>
                  <a:gd name="T20" fmla="*/ 0 w 67"/>
                  <a:gd name="T21" fmla="*/ 1 h 54"/>
                  <a:gd name="T22" fmla="*/ 0 w 67"/>
                  <a:gd name="T23" fmla="*/ 1 h 54"/>
                  <a:gd name="T24" fmla="*/ 0 w 67"/>
                  <a:gd name="T25" fmla="*/ 1 h 54"/>
                  <a:gd name="T26" fmla="*/ 0 w 67"/>
                  <a:gd name="T27" fmla="*/ 1 h 54"/>
                  <a:gd name="T28" fmla="*/ 0 w 67"/>
                  <a:gd name="T29" fmla="*/ 1 h 54"/>
                  <a:gd name="T30" fmla="*/ 0 w 67"/>
                  <a:gd name="T31" fmla="*/ 1 h 54"/>
                  <a:gd name="T32" fmla="*/ 0 w 67"/>
                  <a:gd name="T33" fmla="*/ 1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4"/>
                  <a:gd name="T53" fmla="*/ 67 w 67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4">
                    <a:moveTo>
                      <a:pt x="0" y="54"/>
                    </a:moveTo>
                    <a:lnTo>
                      <a:pt x="6" y="47"/>
                    </a:lnTo>
                    <a:lnTo>
                      <a:pt x="14" y="38"/>
                    </a:lnTo>
                    <a:lnTo>
                      <a:pt x="25" y="28"/>
                    </a:lnTo>
                    <a:lnTo>
                      <a:pt x="36" y="17"/>
                    </a:lnTo>
                    <a:lnTo>
                      <a:pt x="46" y="9"/>
                    </a:lnTo>
                    <a:lnTo>
                      <a:pt x="57" y="2"/>
                    </a:lnTo>
                    <a:lnTo>
                      <a:pt x="64" y="0"/>
                    </a:lnTo>
                    <a:lnTo>
                      <a:pt x="67" y="2"/>
                    </a:lnTo>
                    <a:lnTo>
                      <a:pt x="66" y="8"/>
                    </a:lnTo>
                    <a:lnTo>
                      <a:pt x="59" y="16"/>
                    </a:lnTo>
                    <a:lnTo>
                      <a:pt x="50" y="23"/>
                    </a:lnTo>
                    <a:lnTo>
                      <a:pt x="38" y="31"/>
                    </a:lnTo>
                    <a:lnTo>
                      <a:pt x="26" y="38"/>
                    </a:lnTo>
                    <a:lnTo>
                      <a:pt x="14" y="45"/>
                    </a:lnTo>
                    <a:lnTo>
                      <a:pt x="6" y="51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59" name="Freeform 225"/>
              <p:cNvSpPr>
                <a:spLocks/>
              </p:cNvSpPr>
              <p:nvPr/>
            </p:nvSpPr>
            <p:spPr bwMode="auto">
              <a:xfrm>
                <a:off x="2743" y="550"/>
                <a:ext cx="35" cy="31"/>
              </a:xfrm>
              <a:custGeom>
                <a:avLst/>
                <a:gdLst>
                  <a:gd name="T0" fmla="*/ 0 w 69"/>
                  <a:gd name="T1" fmla="*/ 1 h 61"/>
                  <a:gd name="T2" fmla="*/ 1 w 69"/>
                  <a:gd name="T3" fmla="*/ 1 h 61"/>
                  <a:gd name="T4" fmla="*/ 1 w 69"/>
                  <a:gd name="T5" fmla="*/ 1 h 61"/>
                  <a:gd name="T6" fmla="*/ 1 w 69"/>
                  <a:gd name="T7" fmla="*/ 1 h 61"/>
                  <a:gd name="T8" fmla="*/ 1 w 69"/>
                  <a:gd name="T9" fmla="*/ 1 h 61"/>
                  <a:gd name="T10" fmla="*/ 1 w 69"/>
                  <a:gd name="T11" fmla="*/ 1 h 61"/>
                  <a:gd name="T12" fmla="*/ 1 w 69"/>
                  <a:gd name="T13" fmla="*/ 1 h 61"/>
                  <a:gd name="T14" fmla="*/ 1 w 69"/>
                  <a:gd name="T15" fmla="*/ 0 h 61"/>
                  <a:gd name="T16" fmla="*/ 1 w 69"/>
                  <a:gd name="T17" fmla="*/ 1 h 61"/>
                  <a:gd name="T18" fmla="*/ 1 w 69"/>
                  <a:gd name="T19" fmla="*/ 1 h 61"/>
                  <a:gd name="T20" fmla="*/ 1 w 69"/>
                  <a:gd name="T21" fmla="*/ 1 h 61"/>
                  <a:gd name="T22" fmla="*/ 1 w 69"/>
                  <a:gd name="T23" fmla="*/ 1 h 61"/>
                  <a:gd name="T24" fmla="*/ 1 w 69"/>
                  <a:gd name="T25" fmla="*/ 1 h 61"/>
                  <a:gd name="T26" fmla="*/ 1 w 69"/>
                  <a:gd name="T27" fmla="*/ 1 h 61"/>
                  <a:gd name="T28" fmla="*/ 1 w 69"/>
                  <a:gd name="T29" fmla="*/ 1 h 61"/>
                  <a:gd name="T30" fmla="*/ 1 w 69"/>
                  <a:gd name="T31" fmla="*/ 1 h 61"/>
                  <a:gd name="T32" fmla="*/ 0 w 69"/>
                  <a:gd name="T33" fmla="*/ 1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61"/>
                  <a:gd name="T53" fmla="*/ 69 w 6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61">
                    <a:moveTo>
                      <a:pt x="0" y="61"/>
                    </a:moveTo>
                    <a:lnTo>
                      <a:pt x="5" y="54"/>
                    </a:lnTo>
                    <a:lnTo>
                      <a:pt x="13" y="43"/>
                    </a:lnTo>
                    <a:lnTo>
                      <a:pt x="23" y="32"/>
                    </a:lnTo>
                    <a:lnTo>
                      <a:pt x="33" y="20"/>
                    </a:lnTo>
                    <a:lnTo>
                      <a:pt x="45" y="10"/>
                    </a:lnTo>
                    <a:lnTo>
                      <a:pt x="55" y="3"/>
                    </a:lnTo>
                    <a:lnTo>
                      <a:pt x="63" y="0"/>
                    </a:lnTo>
                    <a:lnTo>
                      <a:pt x="69" y="2"/>
                    </a:lnTo>
                    <a:lnTo>
                      <a:pt x="69" y="8"/>
                    </a:lnTo>
                    <a:lnTo>
                      <a:pt x="63" y="15"/>
                    </a:lnTo>
                    <a:lnTo>
                      <a:pt x="54" y="23"/>
                    </a:lnTo>
                    <a:lnTo>
                      <a:pt x="41" y="31"/>
                    </a:lnTo>
                    <a:lnTo>
                      <a:pt x="29" y="40"/>
                    </a:lnTo>
                    <a:lnTo>
                      <a:pt x="16" y="48"/>
                    </a:lnTo>
                    <a:lnTo>
                      <a:pt x="6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60" name="Freeform 226"/>
              <p:cNvSpPr>
                <a:spLocks/>
              </p:cNvSpPr>
              <p:nvPr/>
            </p:nvSpPr>
            <p:spPr bwMode="auto">
              <a:xfrm>
                <a:off x="2737" y="533"/>
                <a:ext cx="32" cy="36"/>
              </a:xfrm>
              <a:custGeom>
                <a:avLst/>
                <a:gdLst>
                  <a:gd name="T0" fmla="*/ 0 w 65"/>
                  <a:gd name="T1" fmla="*/ 0 h 73"/>
                  <a:gd name="T2" fmla="*/ 0 w 65"/>
                  <a:gd name="T3" fmla="*/ 0 h 73"/>
                  <a:gd name="T4" fmla="*/ 0 w 65"/>
                  <a:gd name="T5" fmla="*/ 0 h 73"/>
                  <a:gd name="T6" fmla="*/ 0 w 65"/>
                  <a:gd name="T7" fmla="*/ 0 h 73"/>
                  <a:gd name="T8" fmla="*/ 0 w 65"/>
                  <a:gd name="T9" fmla="*/ 0 h 73"/>
                  <a:gd name="T10" fmla="*/ 0 w 65"/>
                  <a:gd name="T11" fmla="*/ 0 h 73"/>
                  <a:gd name="T12" fmla="*/ 0 w 65"/>
                  <a:gd name="T13" fmla="*/ 0 h 73"/>
                  <a:gd name="T14" fmla="*/ 0 w 65"/>
                  <a:gd name="T15" fmla="*/ 0 h 73"/>
                  <a:gd name="T16" fmla="*/ 0 w 65"/>
                  <a:gd name="T17" fmla="*/ 0 h 73"/>
                  <a:gd name="T18" fmla="*/ 0 w 65"/>
                  <a:gd name="T19" fmla="*/ 0 h 73"/>
                  <a:gd name="T20" fmla="*/ 0 w 65"/>
                  <a:gd name="T21" fmla="*/ 0 h 73"/>
                  <a:gd name="T22" fmla="*/ 0 w 65"/>
                  <a:gd name="T23" fmla="*/ 0 h 73"/>
                  <a:gd name="T24" fmla="*/ 0 w 65"/>
                  <a:gd name="T25" fmla="*/ 0 h 73"/>
                  <a:gd name="T26" fmla="*/ 0 w 65"/>
                  <a:gd name="T27" fmla="*/ 0 h 73"/>
                  <a:gd name="T28" fmla="*/ 0 w 65"/>
                  <a:gd name="T29" fmla="*/ 0 h 73"/>
                  <a:gd name="T30" fmla="*/ 0 w 65"/>
                  <a:gd name="T31" fmla="*/ 0 h 73"/>
                  <a:gd name="T32" fmla="*/ 0 w 65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73"/>
                  <a:gd name="T53" fmla="*/ 65 w 65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73">
                    <a:moveTo>
                      <a:pt x="0" y="73"/>
                    </a:moveTo>
                    <a:lnTo>
                      <a:pt x="4" y="64"/>
                    </a:lnTo>
                    <a:lnTo>
                      <a:pt x="9" y="52"/>
                    </a:lnTo>
                    <a:lnTo>
                      <a:pt x="16" y="39"/>
                    </a:lnTo>
                    <a:lnTo>
                      <a:pt x="24" y="28"/>
                    </a:lnTo>
                    <a:lnTo>
                      <a:pt x="34" y="17"/>
                    </a:lnTo>
                    <a:lnTo>
                      <a:pt x="44" y="8"/>
                    </a:lnTo>
                    <a:lnTo>
                      <a:pt x="53" y="2"/>
                    </a:lnTo>
                    <a:lnTo>
                      <a:pt x="63" y="0"/>
                    </a:lnTo>
                    <a:lnTo>
                      <a:pt x="65" y="4"/>
                    </a:lnTo>
                    <a:lnTo>
                      <a:pt x="61" y="11"/>
                    </a:lnTo>
                    <a:lnTo>
                      <a:pt x="52" y="21"/>
                    </a:lnTo>
                    <a:lnTo>
                      <a:pt x="42" y="32"/>
                    </a:lnTo>
                    <a:lnTo>
                      <a:pt x="29" y="45"/>
                    </a:lnTo>
                    <a:lnTo>
                      <a:pt x="17" y="57"/>
                    </a:lnTo>
                    <a:lnTo>
                      <a:pt x="7" y="67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61" name="Freeform 227"/>
              <p:cNvSpPr>
                <a:spLocks/>
              </p:cNvSpPr>
              <p:nvPr/>
            </p:nvSpPr>
            <p:spPr bwMode="auto">
              <a:xfrm>
                <a:off x="2733" y="520"/>
                <a:ext cx="16" cy="40"/>
              </a:xfrm>
              <a:custGeom>
                <a:avLst/>
                <a:gdLst>
                  <a:gd name="T0" fmla="*/ 1 w 32"/>
                  <a:gd name="T1" fmla="*/ 1 h 79"/>
                  <a:gd name="T2" fmla="*/ 1 w 32"/>
                  <a:gd name="T3" fmla="*/ 1 h 79"/>
                  <a:gd name="T4" fmla="*/ 1 w 32"/>
                  <a:gd name="T5" fmla="*/ 1 h 79"/>
                  <a:gd name="T6" fmla="*/ 1 w 32"/>
                  <a:gd name="T7" fmla="*/ 1 h 79"/>
                  <a:gd name="T8" fmla="*/ 1 w 32"/>
                  <a:gd name="T9" fmla="*/ 1 h 79"/>
                  <a:gd name="T10" fmla="*/ 1 w 32"/>
                  <a:gd name="T11" fmla="*/ 1 h 79"/>
                  <a:gd name="T12" fmla="*/ 1 w 32"/>
                  <a:gd name="T13" fmla="*/ 1 h 79"/>
                  <a:gd name="T14" fmla="*/ 1 w 32"/>
                  <a:gd name="T15" fmla="*/ 1 h 79"/>
                  <a:gd name="T16" fmla="*/ 1 w 32"/>
                  <a:gd name="T17" fmla="*/ 1 h 79"/>
                  <a:gd name="T18" fmla="*/ 0 w 32"/>
                  <a:gd name="T19" fmla="*/ 1 h 79"/>
                  <a:gd name="T20" fmla="*/ 1 w 32"/>
                  <a:gd name="T21" fmla="*/ 1 h 79"/>
                  <a:gd name="T22" fmla="*/ 1 w 32"/>
                  <a:gd name="T23" fmla="*/ 1 h 79"/>
                  <a:gd name="T24" fmla="*/ 1 w 32"/>
                  <a:gd name="T25" fmla="*/ 1 h 79"/>
                  <a:gd name="T26" fmla="*/ 1 w 32"/>
                  <a:gd name="T27" fmla="*/ 1 h 79"/>
                  <a:gd name="T28" fmla="*/ 1 w 32"/>
                  <a:gd name="T29" fmla="*/ 1 h 79"/>
                  <a:gd name="T30" fmla="*/ 1 w 32"/>
                  <a:gd name="T31" fmla="*/ 0 h 79"/>
                  <a:gd name="T32" fmla="*/ 1 w 32"/>
                  <a:gd name="T33" fmla="*/ 1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79"/>
                  <a:gd name="T53" fmla="*/ 32 w 32"/>
                  <a:gd name="T54" fmla="*/ 79 h 7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79">
                    <a:moveTo>
                      <a:pt x="32" y="1"/>
                    </a:moveTo>
                    <a:lnTo>
                      <a:pt x="32" y="4"/>
                    </a:lnTo>
                    <a:lnTo>
                      <a:pt x="30" y="12"/>
                    </a:lnTo>
                    <a:lnTo>
                      <a:pt x="27" y="24"/>
                    </a:lnTo>
                    <a:lnTo>
                      <a:pt x="21" y="35"/>
                    </a:lnTo>
                    <a:lnTo>
                      <a:pt x="15" y="48"/>
                    </a:lnTo>
                    <a:lnTo>
                      <a:pt x="9" y="61"/>
                    </a:lnTo>
                    <a:lnTo>
                      <a:pt x="5" y="71"/>
                    </a:lnTo>
                    <a:lnTo>
                      <a:pt x="3" y="79"/>
                    </a:lnTo>
                    <a:lnTo>
                      <a:pt x="0" y="69"/>
                    </a:lnTo>
                    <a:lnTo>
                      <a:pt x="1" y="55"/>
                    </a:lnTo>
                    <a:lnTo>
                      <a:pt x="4" y="41"/>
                    </a:lnTo>
                    <a:lnTo>
                      <a:pt x="7" y="27"/>
                    </a:lnTo>
                    <a:lnTo>
                      <a:pt x="13" y="15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62" name="Freeform 228"/>
              <p:cNvSpPr>
                <a:spLocks/>
              </p:cNvSpPr>
              <p:nvPr/>
            </p:nvSpPr>
            <p:spPr bwMode="auto">
              <a:xfrm>
                <a:off x="2722" y="507"/>
                <a:ext cx="16" cy="39"/>
              </a:xfrm>
              <a:custGeom>
                <a:avLst/>
                <a:gdLst>
                  <a:gd name="T0" fmla="*/ 1 w 31"/>
                  <a:gd name="T1" fmla="*/ 0 h 79"/>
                  <a:gd name="T2" fmla="*/ 1 w 31"/>
                  <a:gd name="T3" fmla="*/ 0 h 79"/>
                  <a:gd name="T4" fmla="*/ 1 w 31"/>
                  <a:gd name="T5" fmla="*/ 0 h 79"/>
                  <a:gd name="T6" fmla="*/ 1 w 31"/>
                  <a:gd name="T7" fmla="*/ 0 h 79"/>
                  <a:gd name="T8" fmla="*/ 1 w 31"/>
                  <a:gd name="T9" fmla="*/ 0 h 79"/>
                  <a:gd name="T10" fmla="*/ 1 w 31"/>
                  <a:gd name="T11" fmla="*/ 0 h 79"/>
                  <a:gd name="T12" fmla="*/ 1 w 31"/>
                  <a:gd name="T13" fmla="*/ 0 h 79"/>
                  <a:gd name="T14" fmla="*/ 1 w 31"/>
                  <a:gd name="T15" fmla="*/ 0 h 79"/>
                  <a:gd name="T16" fmla="*/ 1 w 31"/>
                  <a:gd name="T17" fmla="*/ 0 h 79"/>
                  <a:gd name="T18" fmla="*/ 0 w 31"/>
                  <a:gd name="T19" fmla="*/ 0 h 79"/>
                  <a:gd name="T20" fmla="*/ 0 w 31"/>
                  <a:gd name="T21" fmla="*/ 0 h 79"/>
                  <a:gd name="T22" fmla="*/ 1 w 31"/>
                  <a:gd name="T23" fmla="*/ 0 h 79"/>
                  <a:gd name="T24" fmla="*/ 1 w 31"/>
                  <a:gd name="T25" fmla="*/ 0 h 79"/>
                  <a:gd name="T26" fmla="*/ 1 w 31"/>
                  <a:gd name="T27" fmla="*/ 0 h 79"/>
                  <a:gd name="T28" fmla="*/ 1 w 31"/>
                  <a:gd name="T29" fmla="*/ 0 h 79"/>
                  <a:gd name="T30" fmla="*/ 1 w 31"/>
                  <a:gd name="T31" fmla="*/ 0 h 79"/>
                  <a:gd name="T32" fmla="*/ 1 w 31"/>
                  <a:gd name="T33" fmla="*/ 0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"/>
                  <a:gd name="T52" fmla="*/ 0 h 79"/>
                  <a:gd name="T53" fmla="*/ 31 w 31"/>
                  <a:gd name="T54" fmla="*/ 79 h 7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" h="79">
                    <a:moveTo>
                      <a:pt x="31" y="0"/>
                    </a:moveTo>
                    <a:lnTo>
                      <a:pt x="31" y="5"/>
                    </a:lnTo>
                    <a:lnTo>
                      <a:pt x="29" y="13"/>
                    </a:lnTo>
                    <a:lnTo>
                      <a:pt x="26" y="23"/>
                    </a:lnTo>
                    <a:lnTo>
                      <a:pt x="20" y="36"/>
                    </a:lnTo>
                    <a:lnTo>
                      <a:pt x="14" y="50"/>
                    </a:lnTo>
                    <a:lnTo>
                      <a:pt x="10" y="61"/>
                    </a:lnTo>
                    <a:lnTo>
                      <a:pt x="5" y="72"/>
                    </a:lnTo>
                    <a:lnTo>
                      <a:pt x="2" y="79"/>
                    </a:lnTo>
                    <a:lnTo>
                      <a:pt x="0" y="67"/>
                    </a:lnTo>
                    <a:lnTo>
                      <a:pt x="0" y="54"/>
                    </a:lnTo>
                    <a:lnTo>
                      <a:pt x="3" y="41"/>
                    </a:lnTo>
                    <a:lnTo>
                      <a:pt x="7" y="27"/>
                    </a:lnTo>
                    <a:lnTo>
                      <a:pt x="12" y="14"/>
                    </a:lnTo>
                    <a:lnTo>
                      <a:pt x="18" y="5"/>
                    </a:lnTo>
                    <a:lnTo>
                      <a:pt x="25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63" name="Freeform 229"/>
              <p:cNvSpPr>
                <a:spLocks/>
              </p:cNvSpPr>
              <p:nvPr/>
            </p:nvSpPr>
            <p:spPr bwMode="auto">
              <a:xfrm>
                <a:off x="2756" y="390"/>
                <a:ext cx="40" cy="197"/>
              </a:xfrm>
              <a:custGeom>
                <a:avLst/>
                <a:gdLst>
                  <a:gd name="T0" fmla="*/ 0 w 81"/>
                  <a:gd name="T1" fmla="*/ 0 h 395"/>
                  <a:gd name="T2" fmla="*/ 0 w 81"/>
                  <a:gd name="T3" fmla="*/ 0 h 395"/>
                  <a:gd name="T4" fmla="*/ 0 w 81"/>
                  <a:gd name="T5" fmla="*/ 0 h 395"/>
                  <a:gd name="T6" fmla="*/ 0 w 81"/>
                  <a:gd name="T7" fmla="*/ 0 h 395"/>
                  <a:gd name="T8" fmla="*/ 0 w 81"/>
                  <a:gd name="T9" fmla="*/ 0 h 395"/>
                  <a:gd name="T10" fmla="*/ 0 w 81"/>
                  <a:gd name="T11" fmla="*/ 0 h 395"/>
                  <a:gd name="T12" fmla="*/ 0 w 81"/>
                  <a:gd name="T13" fmla="*/ 0 h 395"/>
                  <a:gd name="T14" fmla="*/ 0 w 81"/>
                  <a:gd name="T15" fmla="*/ 0 h 395"/>
                  <a:gd name="T16" fmla="*/ 0 w 81"/>
                  <a:gd name="T17" fmla="*/ 0 h 395"/>
                  <a:gd name="T18" fmla="*/ 0 w 81"/>
                  <a:gd name="T19" fmla="*/ 0 h 395"/>
                  <a:gd name="T20" fmla="*/ 0 w 81"/>
                  <a:gd name="T21" fmla="*/ 0 h 395"/>
                  <a:gd name="T22" fmla="*/ 0 w 81"/>
                  <a:gd name="T23" fmla="*/ 0 h 395"/>
                  <a:gd name="T24" fmla="*/ 0 w 81"/>
                  <a:gd name="T25" fmla="*/ 0 h 395"/>
                  <a:gd name="T26" fmla="*/ 0 w 81"/>
                  <a:gd name="T27" fmla="*/ 0 h 395"/>
                  <a:gd name="T28" fmla="*/ 0 w 81"/>
                  <a:gd name="T29" fmla="*/ 0 h 395"/>
                  <a:gd name="T30" fmla="*/ 0 w 81"/>
                  <a:gd name="T31" fmla="*/ 0 h 395"/>
                  <a:gd name="T32" fmla="*/ 0 w 81"/>
                  <a:gd name="T33" fmla="*/ 0 h 395"/>
                  <a:gd name="T34" fmla="*/ 0 w 81"/>
                  <a:gd name="T35" fmla="*/ 0 h 395"/>
                  <a:gd name="T36" fmla="*/ 0 w 81"/>
                  <a:gd name="T37" fmla="*/ 0 h 395"/>
                  <a:gd name="T38" fmla="*/ 0 w 81"/>
                  <a:gd name="T39" fmla="*/ 0 h 395"/>
                  <a:gd name="T40" fmla="*/ 0 w 81"/>
                  <a:gd name="T41" fmla="*/ 0 h 39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1"/>
                  <a:gd name="T64" fmla="*/ 0 h 395"/>
                  <a:gd name="T65" fmla="*/ 81 w 81"/>
                  <a:gd name="T66" fmla="*/ 395 h 39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1" h="395">
                    <a:moveTo>
                      <a:pt x="68" y="390"/>
                    </a:moveTo>
                    <a:lnTo>
                      <a:pt x="72" y="392"/>
                    </a:lnTo>
                    <a:lnTo>
                      <a:pt x="75" y="393"/>
                    </a:lnTo>
                    <a:lnTo>
                      <a:pt x="77" y="394"/>
                    </a:lnTo>
                    <a:lnTo>
                      <a:pt x="81" y="395"/>
                    </a:lnTo>
                    <a:lnTo>
                      <a:pt x="53" y="337"/>
                    </a:lnTo>
                    <a:lnTo>
                      <a:pt x="34" y="280"/>
                    </a:lnTo>
                    <a:lnTo>
                      <a:pt x="21" y="225"/>
                    </a:lnTo>
                    <a:lnTo>
                      <a:pt x="14" y="173"/>
                    </a:lnTo>
                    <a:lnTo>
                      <a:pt x="11" y="125"/>
                    </a:lnTo>
                    <a:lnTo>
                      <a:pt x="11" y="79"/>
                    </a:lnTo>
                    <a:lnTo>
                      <a:pt x="13" y="37"/>
                    </a:lnTo>
                    <a:lnTo>
                      <a:pt x="14" y="0"/>
                    </a:lnTo>
                    <a:lnTo>
                      <a:pt x="7" y="28"/>
                    </a:lnTo>
                    <a:lnTo>
                      <a:pt x="2" y="71"/>
                    </a:lnTo>
                    <a:lnTo>
                      <a:pt x="0" y="122"/>
                    </a:lnTo>
                    <a:lnTo>
                      <a:pt x="4" y="180"/>
                    </a:lnTo>
                    <a:lnTo>
                      <a:pt x="11" y="240"/>
                    </a:lnTo>
                    <a:lnTo>
                      <a:pt x="23" y="298"/>
                    </a:lnTo>
                    <a:lnTo>
                      <a:pt x="42" y="348"/>
                    </a:lnTo>
                    <a:lnTo>
                      <a:pt x="68" y="39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64" name="Freeform 230"/>
              <p:cNvSpPr>
                <a:spLocks/>
              </p:cNvSpPr>
              <p:nvPr/>
            </p:nvSpPr>
            <p:spPr bwMode="auto">
              <a:xfrm>
                <a:off x="2759" y="403"/>
                <a:ext cx="30" cy="27"/>
              </a:xfrm>
              <a:custGeom>
                <a:avLst/>
                <a:gdLst>
                  <a:gd name="T0" fmla="*/ 1 w 60"/>
                  <a:gd name="T1" fmla="*/ 1 h 54"/>
                  <a:gd name="T2" fmla="*/ 1 w 60"/>
                  <a:gd name="T3" fmla="*/ 0 h 54"/>
                  <a:gd name="T4" fmla="*/ 1 w 60"/>
                  <a:gd name="T5" fmla="*/ 1 h 54"/>
                  <a:gd name="T6" fmla="*/ 1 w 60"/>
                  <a:gd name="T7" fmla="*/ 1 h 54"/>
                  <a:gd name="T8" fmla="*/ 1 w 60"/>
                  <a:gd name="T9" fmla="*/ 1 h 54"/>
                  <a:gd name="T10" fmla="*/ 1 w 60"/>
                  <a:gd name="T11" fmla="*/ 1 h 54"/>
                  <a:gd name="T12" fmla="*/ 1 w 60"/>
                  <a:gd name="T13" fmla="*/ 1 h 54"/>
                  <a:gd name="T14" fmla="*/ 1 w 60"/>
                  <a:gd name="T15" fmla="*/ 1 h 54"/>
                  <a:gd name="T16" fmla="*/ 0 w 60"/>
                  <a:gd name="T17" fmla="*/ 1 h 54"/>
                  <a:gd name="T18" fmla="*/ 1 w 60"/>
                  <a:gd name="T19" fmla="*/ 1 h 54"/>
                  <a:gd name="T20" fmla="*/ 1 w 60"/>
                  <a:gd name="T21" fmla="*/ 1 h 54"/>
                  <a:gd name="T22" fmla="*/ 1 w 60"/>
                  <a:gd name="T23" fmla="*/ 1 h 54"/>
                  <a:gd name="T24" fmla="*/ 1 w 60"/>
                  <a:gd name="T25" fmla="*/ 1 h 54"/>
                  <a:gd name="T26" fmla="*/ 1 w 60"/>
                  <a:gd name="T27" fmla="*/ 1 h 54"/>
                  <a:gd name="T28" fmla="*/ 1 w 60"/>
                  <a:gd name="T29" fmla="*/ 1 h 54"/>
                  <a:gd name="T30" fmla="*/ 1 w 60"/>
                  <a:gd name="T31" fmla="*/ 1 h 54"/>
                  <a:gd name="T32" fmla="*/ 1 w 60"/>
                  <a:gd name="T33" fmla="*/ 1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54"/>
                  <a:gd name="T53" fmla="*/ 60 w 60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54">
                    <a:moveTo>
                      <a:pt x="60" y="1"/>
                    </a:moveTo>
                    <a:lnTo>
                      <a:pt x="56" y="0"/>
                    </a:lnTo>
                    <a:lnTo>
                      <a:pt x="50" y="1"/>
                    </a:lnTo>
                    <a:lnTo>
                      <a:pt x="42" y="4"/>
                    </a:lnTo>
                    <a:lnTo>
                      <a:pt x="31" y="10"/>
                    </a:lnTo>
                    <a:lnTo>
                      <a:pt x="21" y="19"/>
                    </a:lnTo>
                    <a:lnTo>
                      <a:pt x="12" y="29"/>
                    </a:lnTo>
                    <a:lnTo>
                      <a:pt x="5" y="41"/>
                    </a:lnTo>
                    <a:lnTo>
                      <a:pt x="0" y="54"/>
                    </a:lnTo>
                    <a:lnTo>
                      <a:pt x="7" y="48"/>
                    </a:lnTo>
                    <a:lnTo>
                      <a:pt x="15" y="40"/>
                    </a:lnTo>
                    <a:lnTo>
                      <a:pt x="25" y="33"/>
                    </a:lnTo>
                    <a:lnTo>
                      <a:pt x="36" y="25"/>
                    </a:lnTo>
                    <a:lnTo>
                      <a:pt x="46" y="17"/>
                    </a:lnTo>
                    <a:lnTo>
                      <a:pt x="54" y="10"/>
                    </a:lnTo>
                    <a:lnTo>
                      <a:pt x="59" y="4"/>
                    </a:lnTo>
                    <a:lnTo>
                      <a:pt x="6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65" name="Freeform 231"/>
              <p:cNvSpPr>
                <a:spLocks/>
              </p:cNvSpPr>
              <p:nvPr/>
            </p:nvSpPr>
            <p:spPr bwMode="auto">
              <a:xfrm>
                <a:off x="2757" y="429"/>
                <a:ext cx="34" cy="36"/>
              </a:xfrm>
              <a:custGeom>
                <a:avLst/>
                <a:gdLst>
                  <a:gd name="T0" fmla="*/ 0 w 70"/>
                  <a:gd name="T1" fmla="*/ 1 h 71"/>
                  <a:gd name="T2" fmla="*/ 0 w 70"/>
                  <a:gd name="T3" fmla="*/ 0 h 71"/>
                  <a:gd name="T4" fmla="*/ 0 w 70"/>
                  <a:gd name="T5" fmla="*/ 1 h 71"/>
                  <a:gd name="T6" fmla="*/ 0 w 70"/>
                  <a:gd name="T7" fmla="*/ 1 h 71"/>
                  <a:gd name="T8" fmla="*/ 0 w 70"/>
                  <a:gd name="T9" fmla="*/ 1 h 71"/>
                  <a:gd name="T10" fmla="*/ 0 w 70"/>
                  <a:gd name="T11" fmla="*/ 1 h 71"/>
                  <a:gd name="T12" fmla="*/ 0 w 70"/>
                  <a:gd name="T13" fmla="*/ 1 h 71"/>
                  <a:gd name="T14" fmla="*/ 0 w 70"/>
                  <a:gd name="T15" fmla="*/ 1 h 71"/>
                  <a:gd name="T16" fmla="*/ 0 w 70"/>
                  <a:gd name="T17" fmla="*/ 1 h 71"/>
                  <a:gd name="T18" fmla="*/ 0 w 70"/>
                  <a:gd name="T19" fmla="*/ 1 h 71"/>
                  <a:gd name="T20" fmla="*/ 0 w 70"/>
                  <a:gd name="T21" fmla="*/ 1 h 71"/>
                  <a:gd name="T22" fmla="*/ 0 w 70"/>
                  <a:gd name="T23" fmla="*/ 1 h 71"/>
                  <a:gd name="T24" fmla="*/ 0 w 70"/>
                  <a:gd name="T25" fmla="*/ 1 h 71"/>
                  <a:gd name="T26" fmla="*/ 0 w 70"/>
                  <a:gd name="T27" fmla="*/ 1 h 71"/>
                  <a:gd name="T28" fmla="*/ 0 w 70"/>
                  <a:gd name="T29" fmla="*/ 1 h 71"/>
                  <a:gd name="T30" fmla="*/ 0 w 70"/>
                  <a:gd name="T31" fmla="*/ 1 h 71"/>
                  <a:gd name="T32" fmla="*/ 0 w 70"/>
                  <a:gd name="T33" fmla="*/ 1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0"/>
                  <a:gd name="T52" fmla="*/ 0 h 71"/>
                  <a:gd name="T53" fmla="*/ 70 w 70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0" h="71">
                    <a:moveTo>
                      <a:pt x="70" y="2"/>
                    </a:moveTo>
                    <a:lnTo>
                      <a:pt x="66" y="0"/>
                    </a:lnTo>
                    <a:lnTo>
                      <a:pt x="58" y="2"/>
                    </a:lnTo>
                    <a:lnTo>
                      <a:pt x="48" y="9"/>
                    </a:lnTo>
                    <a:lnTo>
                      <a:pt x="37" y="18"/>
                    </a:lnTo>
                    <a:lnTo>
                      <a:pt x="25" y="30"/>
                    </a:lnTo>
                    <a:lnTo>
                      <a:pt x="14" y="44"/>
                    </a:lnTo>
                    <a:lnTo>
                      <a:pt x="6" y="57"/>
                    </a:lnTo>
                    <a:lnTo>
                      <a:pt x="0" y="71"/>
                    </a:lnTo>
                    <a:lnTo>
                      <a:pt x="6" y="65"/>
                    </a:lnTo>
                    <a:lnTo>
                      <a:pt x="15" y="57"/>
                    </a:lnTo>
                    <a:lnTo>
                      <a:pt x="27" y="48"/>
                    </a:lnTo>
                    <a:lnTo>
                      <a:pt x="41" y="38"/>
                    </a:lnTo>
                    <a:lnTo>
                      <a:pt x="52" y="26"/>
                    </a:lnTo>
                    <a:lnTo>
                      <a:pt x="63" y="17"/>
                    </a:lnTo>
                    <a:lnTo>
                      <a:pt x="68" y="8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66" name="Freeform 232"/>
              <p:cNvSpPr>
                <a:spLocks/>
              </p:cNvSpPr>
              <p:nvPr/>
            </p:nvSpPr>
            <p:spPr bwMode="auto">
              <a:xfrm>
                <a:off x="2759" y="452"/>
                <a:ext cx="39" cy="31"/>
              </a:xfrm>
              <a:custGeom>
                <a:avLst/>
                <a:gdLst>
                  <a:gd name="T0" fmla="*/ 1 w 77"/>
                  <a:gd name="T1" fmla="*/ 1 h 62"/>
                  <a:gd name="T2" fmla="*/ 1 w 77"/>
                  <a:gd name="T3" fmla="*/ 0 h 62"/>
                  <a:gd name="T4" fmla="*/ 1 w 77"/>
                  <a:gd name="T5" fmla="*/ 1 h 62"/>
                  <a:gd name="T6" fmla="*/ 1 w 77"/>
                  <a:gd name="T7" fmla="*/ 1 h 62"/>
                  <a:gd name="T8" fmla="*/ 1 w 77"/>
                  <a:gd name="T9" fmla="*/ 1 h 62"/>
                  <a:gd name="T10" fmla="*/ 1 w 77"/>
                  <a:gd name="T11" fmla="*/ 1 h 62"/>
                  <a:gd name="T12" fmla="*/ 1 w 77"/>
                  <a:gd name="T13" fmla="*/ 1 h 62"/>
                  <a:gd name="T14" fmla="*/ 1 w 77"/>
                  <a:gd name="T15" fmla="*/ 1 h 62"/>
                  <a:gd name="T16" fmla="*/ 0 w 77"/>
                  <a:gd name="T17" fmla="*/ 1 h 62"/>
                  <a:gd name="T18" fmla="*/ 1 w 77"/>
                  <a:gd name="T19" fmla="*/ 1 h 62"/>
                  <a:gd name="T20" fmla="*/ 1 w 77"/>
                  <a:gd name="T21" fmla="*/ 1 h 62"/>
                  <a:gd name="T22" fmla="*/ 1 w 77"/>
                  <a:gd name="T23" fmla="*/ 1 h 62"/>
                  <a:gd name="T24" fmla="*/ 1 w 77"/>
                  <a:gd name="T25" fmla="*/ 1 h 62"/>
                  <a:gd name="T26" fmla="*/ 1 w 77"/>
                  <a:gd name="T27" fmla="*/ 1 h 62"/>
                  <a:gd name="T28" fmla="*/ 1 w 77"/>
                  <a:gd name="T29" fmla="*/ 1 h 62"/>
                  <a:gd name="T30" fmla="*/ 1 w 77"/>
                  <a:gd name="T31" fmla="*/ 1 h 62"/>
                  <a:gd name="T32" fmla="*/ 1 w 77"/>
                  <a:gd name="T33" fmla="*/ 1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7"/>
                  <a:gd name="T52" fmla="*/ 0 h 62"/>
                  <a:gd name="T53" fmla="*/ 77 w 77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7" h="62">
                    <a:moveTo>
                      <a:pt x="77" y="2"/>
                    </a:moveTo>
                    <a:lnTo>
                      <a:pt x="73" y="0"/>
                    </a:lnTo>
                    <a:lnTo>
                      <a:pt x="63" y="1"/>
                    </a:lnTo>
                    <a:lnTo>
                      <a:pt x="52" y="7"/>
                    </a:lnTo>
                    <a:lnTo>
                      <a:pt x="39" y="15"/>
                    </a:lnTo>
                    <a:lnTo>
                      <a:pt x="25" y="25"/>
                    </a:lnTo>
                    <a:lnTo>
                      <a:pt x="14" y="37"/>
                    </a:lnTo>
                    <a:lnTo>
                      <a:pt x="5" y="49"/>
                    </a:lnTo>
                    <a:lnTo>
                      <a:pt x="0" y="62"/>
                    </a:lnTo>
                    <a:lnTo>
                      <a:pt x="6" y="58"/>
                    </a:lnTo>
                    <a:lnTo>
                      <a:pt x="16" y="52"/>
                    </a:lnTo>
                    <a:lnTo>
                      <a:pt x="30" y="42"/>
                    </a:lnTo>
                    <a:lnTo>
                      <a:pt x="44" y="33"/>
                    </a:lnTo>
                    <a:lnTo>
                      <a:pt x="56" y="24"/>
                    </a:lnTo>
                    <a:lnTo>
                      <a:pt x="68" y="15"/>
                    </a:lnTo>
                    <a:lnTo>
                      <a:pt x="75" y="7"/>
                    </a:lnTo>
                    <a:lnTo>
                      <a:pt x="77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67" name="Freeform 233"/>
              <p:cNvSpPr>
                <a:spLocks/>
              </p:cNvSpPr>
              <p:nvPr/>
            </p:nvSpPr>
            <p:spPr bwMode="auto">
              <a:xfrm>
                <a:off x="2762" y="489"/>
                <a:ext cx="36" cy="27"/>
              </a:xfrm>
              <a:custGeom>
                <a:avLst/>
                <a:gdLst>
                  <a:gd name="T0" fmla="*/ 1 w 71"/>
                  <a:gd name="T1" fmla="*/ 1 h 54"/>
                  <a:gd name="T2" fmla="*/ 1 w 71"/>
                  <a:gd name="T3" fmla="*/ 0 h 54"/>
                  <a:gd name="T4" fmla="*/ 1 w 71"/>
                  <a:gd name="T5" fmla="*/ 1 h 54"/>
                  <a:gd name="T6" fmla="*/ 1 w 71"/>
                  <a:gd name="T7" fmla="*/ 1 h 54"/>
                  <a:gd name="T8" fmla="*/ 1 w 71"/>
                  <a:gd name="T9" fmla="*/ 1 h 54"/>
                  <a:gd name="T10" fmla="*/ 1 w 71"/>
                  <a:gd name="T11" fmla="*/ 1 h 54"/>
                  <a:gd name="T12" fmla="*/ 1 w 71"/>
                  <a:gd name="T13" fmla="*/ 1 h 54"/>
                  <a:gd name="T14" fmla="*/ 1 w 71"/>
                  <a:gd name="T15" fmla="*/ 1 h 54"/>
                  <a:gd name="T16" fmla="*/ 0 w 71"/>
                  <a:gd name="T17" fmla="*/ 1 h 54"/>
                  <a:gd name="T18" fmla="*/ 1 w 71"/>
                  <a:gd name="T19" fmla="*/ 1 h 54"/>
                  <a:gd name="T20" fmla="*/ 1 w 71"/>
                  <a:gd name="T21" fmla="*/ 1 h 54"/>
                  <a:gd name="T22" fmla="*/ 1 w 71"/>
                  <a:gd name="T23" fmla="*/ 1 h 54"/>
                  <a:gd name="T24" fmla="*/ 1 w 71"/>
                  <a:gd name="T25" fmla="*/ 1 h 54"/>
                  <a:gd name="T26" fmla="*/ 1 w 71"/>
                  <a:gd name="T27" fmla="*/ 1 h 54"/>
                  <a:gd name="T28" fmla="*/ 1 w 71"/>
                  <a:gd name="T29" fmla="*/ 1 h 54"/>
                  <a:gd name="T30" fmla="*/ 1 w 71"/>
                  <a:gd name="T31" fmla="*/ 1 h 54"/>
                  <a:gd name="T32" fmla="*/ 1 w 71"/>
                  <a:gd name="T33" fmla="*/ 1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54"/>
                  <a:gd name="T53" fmla="*/ 71 w 71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54">
                    <a:moveTo>
                      <a:pt x="71" y="2"/>
                    </a:moveTo>
                    <a:lnTo>
                      <a:pt x="68" y="0"/>
                    </a:lnTo>
                    <a:lnTo>
                      <a:pt x="59" y="2"/>
                    </a:lnTo>
                    <a:lnTo>
                      <a:pt x="48" y="6"/>
                    </a:lnTo>
                    <a:lnTo>
                      <a:pt x="36" y="15"/>
                    </a:lnTo>
                    <a:lnTo>
                      <a:pt x="23" y="24"/>
                    </a:lnTo>
                    <a:lnTo>
                      <a:pt x="13" y="33"/>
                    </a:lnTo>
                    <a:lnTo>
                      <a:pt x="3" y="43"/>
                    </a:lnTo>
                    <a:lnTo>
                      <a:pt x="0" y="54"/>
                    </a:lnTo>
                    <a:lnTo>
                      <a:pt x="7" y="49"/>
                    </a:lnTo>
                    <a:lnTo>
                      <a:pt x="17" y="45"/>
                    </a:lnTo>
                    <a:lnTo>
                      <a:pt x="30" y="38"/>
                    </a:lnTo>
                    <a:lnTo>
                      <a:pt x="43" y="31"/>
                    </a:lnTo>
                    <a:lnTo>
                      <a:pt x="54" y="23"/>
                    </a:lnTo>
                    <a:lnTo>
                      <a:pt x="64" y="16"/>
                    </a:lnTo>
                    <a:lnTo>
                      <a:pt x="70" y="9"/>
                    </a:lnTo>
                    <a:lnTo>
                      <a:pt x="71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68" name="Freeform 234"/>
              <p:cNvSpPr>
                <a:spLocks/>
              </p:cNvSpPr>
              <p:nvPr/>
            </p:nvSpPr>
            <p:spPr bwMode="auto">
              <a:xfrm>
                <a:off x="2767" y="511"/>
                <a:ext cx="32" cy="19"/>
              </a:xfrm>
              <a:custGeom>
                <a:avLst/>
                <a:gdLst>
                  <a:gd name="T0" fmla="*/ 1 w 64"/>
                  <a:gd name="T1" fmla="*/ 1 h 38"/>
                  <a:gd name="T2" fmla="*/ 1 w 64"/>
                  <a:gd name="T3" fmla="*/ 0 h 38"/>
                  <a:gd name="T4" fmla="*/ 1 w 64"/>
                  <a:gd name="T5" fmla="*/ 0 h 38"/>
                  <a:gd name="T6" fmla="*/ 1 w 64"/>
                  <a:gd name="T7" fmla="*/ 1 h 38"/>
                  <a:gd name="T8" fmla="*/ 1 w 64"/>
                  <a:gd name="T9" fmla="*/ 1 h 38"/>
                  <a:gd name="T10" fmla="*/ 1 w 64"/>
                  <a:gd name="T11" fmla="*/ 1 h 38"/>
                  <a:gd name="T12" fmla="*/ 1 w 64"/>
                  <a:gd name="T13" fmla="*/ 1 h 38"/>
                  <a:gd name="T14" fmla="*/ 1 w 64"/>
                  <a:gd name="T15" fmla="*/ 1 h 38"/>
                  <a:gd name="T16" fmla="*/ 0 w 64"/>
                  <a:gd name="T17" fmla="*/ 1 h 38"/>
                  <a:gd name="T18" fmla="*/ 1 w 64"/>
                  <a:gd name="T19" fmla="*/ 1 h 38"/>
                  <a:gd name="T20" fmla="*/ 1 w 64"/>
                  <a:gd name="T21" fmla="*/ 1 h 38"/>
                  <a:gd name="T22" fmla="*/ 1 w 64"/>
                  <a:gd name="T23" fmla="*/ 1 h 38"/>
                  <a:gd name="T24" fmla="*/ 1 w 64"/>
                  <a:gd name="T25" fmla="*/ 1 h 38"/>
                  <a:gd name="T26" fmla="*/ 1 w 64"/>
                  <a:gd name="T27" fmla="*/ 1 h 38"/>
                  <a:gd name="T28" fmla="*/ 1 w 64"/>
                  <a:gd name="T29" fmla="*/ 1 h 38"/>
                  <a:gd name="T30" fmla="*/ 1 w 64"/>
                  <a:gd name="T31" fmla="*/ 1 h 38"/>
                  <a:gd name="T32" fmla="*/ 1 w 64"/>
                  <a:gd name="T33" fmla="*/ 1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38"/>
                  <a:gd name="T53" fmla="*/ 64 w 64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38">
                    <a:moveTo>
                      <a:pt x="64" y="4"/>
                    </a:moveTo>
                    <a:lnTo>
                      <a:pt x="60" y="0"/>
                    </a:lnTo>
                    <a:lnTo>
                      <a:pt x="53" y="0"/>
                    </a:lnTo>
                    <a:lnTo>
                      <a:pt x="44" y="2"/>
                    </a:lnTo>
                    <a:lnTo>
                      <a:pt x="34" y="4"/>
                    </a:lnTo>
                    <a:lnTo>
                      <a:pt x="22" y="10"/>
                    </a:lnTo>
                    <a:lnTo>
                      <a:pt x="13" y="16"/>
                    </a:lnTo>
                    <a:lnTo>
                      <a:pt x="5" y="27"/>
                    </a:lnTo>
                    <a:lnTo>
                      <a:pt x="0" y="38"/>
                    </a:lnTo>
                    <a:lnTo>
                      <a:pt x="7" y="35"/>
                    </a:lnTo>
                    <a:lnTo>
                      <a:pt x="16" y="30"/>
                    </a:lnTo>
                    <a:lnTo>
                      <a:pt x="27" y="27"/>
                    </a:lnTo>
                    <a:lnTo>
                      <a:pt x="38" y="22"/>
                    </a:lnTo>
                    <a:lnTo>
                      <a:pt x="49" y="18"/>
                    </a:lnTo>
                    <a:lnTo>
                      <a:pt x="58" y="13"/>
                    </a:lnTo>
                    <a:lnTo>
                      <a:pt x="62" y="8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69" name="Freeform 235"/>
              <p:cNvSpPr>
                <a:spLocks/>
              </p:cNvSpPr>
              <p:nvPr/>
            </p:nvSpPr>
            <p:spPr bwMode="auto">
              <a:xfrm>
                <a:off x="2779" y="546"/>
                <a:ext cx="24" cy="15"/>
              </a:xfrm>
              <a:custGeom>
                <a:avLst/>
                <a:gdLst>
                  <a:gd name="T0" fmla="*/ 0 w 49"/>
                  <a:gd name="T1" fmla="*/ 1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1 h 28"/>
                  <a:gd name="T8" fmla="*/ 0 w 49"/>
                  <a:gd name="T9" fmla="*/ 1 h 28"/>
                  <a:gd name="T10" fmla="*/ 0 w 49"/>
                  <a:gd name="T11" fmla="*/ 1 h 28"/>
                  <a:gd name="T12" fmla="*/ 0 w 49"/>
                  <a:gd name="T13" fmla="*/ 1 h 28"/>
                  <a:gd name="T14" fmla="*/ 0 w 49"/>
                  <a:gd name="T15" fmla="*/ 1 h 28"/>
                  <a:gd name="T16" fmla="*/ 0 w 49"/>
                  <a:gd name="T17" fmla="*/ 1 h 28"/>
                  <a:gd name="T18" fmla="*/ 0 w 49"/>
                  <a:gd name="T19" fmla="*/ 1 h 28"/>
                  <a:gd name="T20" fmla="*/ 0 w 49"/>
                  <a:gd name="T21" fmla="*/ 1 h 28"/>
                  <a:gd name="T22" fmla="*/ 0 w 49"/>
                  <a:gd name="T23" fmla="*/ 1 h 28"/>
                  <a:gd name="T24" fmla="*/ 0 w 49"/>
                  <a:gd name="T25" fmla="*/ 1 h 28"/>
                  <a:gd name="T26" fmla="*/ 0 w 49"/>
                  <a:gd name="T27" fmla="*/ 1 h 28"/>
                  <a:gd name="T28" fmla="*/ 0 w 49"/>
                  <a:gd name="T29" fmla="*/ 1 h 28"/>
                  <a:gd name="T30" fmla="*/ 0 w 49"/>
                  <a:gd name="T31" fmla="*/ 1 h 28"/>
                  <a:gd name="T32" fmla="*/ 0 w 49"/>
                  <a:gd name="T33" fmla="*/ 1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28"/>
                  <a:gd name="T53" fmla="*/ 49 w 49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28">
                    <a:moveTo>
                      <a:pt x="49" y="2"/>
                    </a:moveTo>
                    <a:lnTo>
                      <a:pt x="45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3" y="5"/>
                    </a:lnTo>
                    <a:lnTo>
                      <a:pt x="14" y="10"/>
                    </a:lnTo>
                    <a:lnTo>
                      <a:pt x="7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5" y="26"/>
                    </a:lnTo>
                    <a:lnTo>
                      <a:pt x="12" y="24"/>
                    </a:lnTo>
                    <a:lnTo>
                      <a:pt x="20" y="20"/>
                    </a:lnTo>
                    <a:lnTo>
                      <a:pt x="28" y="17"/>
                    </a:lnTo>
                    <a:lnTo>
                      <a:pt x="36" y="13"/>
                    </a:lnTo>
                    <a:lnTo>
                      <a:pt x="42" y="10"/>
                    </a:lnTo>
                    <a:lnTo>
                      <a:pt x="46" y="5"/>
                    </a:lnTo>
                    <a:lnTo>
                      <a:pt x="49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70" name="Freeform 236"/>
              <p:cNvSpPr>
                <a:spLocks/>
              </p:cNvSpPr>
              <p:nvPr/>
            </p:nvSpPr>
            <p:spPr bwMode="auto">
              <a:xfrm>
                <a:off x="2784" y="564"/>
                <a:ext cx="16" cy="11"/>
              </a:xfrm>
              <a:custGeom>
                <a:avLst/>
                <a:gdLst>
                  <a:gd name="T0" fmla="*/ 0 w 33"/>
                  <a:gd name="T1" fmla="*/ 1 h 22"/>
                  <a:gd name="T2" fmla="*/ 0 w 33"/>
                  <a:gd name="T3" fmla="*/ 0 h 22"/>
                  <a:gd name="T4" fmla="*/ 0 w 33"/>
                  <a:gd name="T5" fmla="*/ 0 h 22"/>
                  <a:gd name="T6" fmla="*/ 0 w 33"/>
                  <a:gd name="T7" fmla="*/ 1 h 22"/>
                  <a:gd name="T8" fmla="*/ 0 w 33"/>
                  <a:gd name="T9" fmla="*/ 1 h 22"/>
                  <a:gd name="T10" fmla="*/ 0 w 33"/>
                  <a:gd name="T11" fmla="*/ 1 h 22"/>
                  <a:gd name="T12" fmla="*/ 0 w 33"/>
                  <a:gd name="T13" fmla="*/ 1 h 22"/>
                  <a:gd name="T14" fmla="*/ 0 w 33"/>
                  <a:gd name="T15" fmla="*/ 1 h 22"/>
                  <a:gd name="T16" fmla="*/ 0 w 33"/>
                  <a:gd name="T17" fmla="*/ 1 h 22"/>
                  <a:gd name="T18" fmla="*/ 0 w 33"/>
                  <a:gd name="T19" fmla="*/ 1 h 22"/>
                  <a:gd name="T20" fmla="*/ 0 w 33"/>
                  <a:gd name="T21" fmla="*/ 1 h 22"/>
                  <a:gd name="T22" fmla="*/ 0 w 33"/>
                  <a:gd name="T23" fmla="*/ 1 h 22"/>
                  <a:gd name="T24" fmla="*/ 0 w 33"/>
                  <a:gd name="T25" fmla="*/ 1 h 22"/>
                  <a:gd name="T26" fmla="*/ 0 w 33"/>
                  <a:gd name="T27" fmla="*/ 1 h 22"/>
                  <a:gd name="T28" fmla="*/ 0 w 33"/>
                  <a:gd name="T29" fmla="*/ 1 h 22"/>
                  <a:gd name="T30" fmla="*/ 0 w 33"/>
                  <a:gd name="T31" fmla="*/ 1 h 22"/>
                  <a:gd name="T32" fmla="*/ 0 w 3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3"/>
                  <a:gd name="T52" fmla="*/ 0 h 22"/>
                  <a:gd name="T53" fmla="*/ 33 w 3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3" h="22">
                    <a:moveTo>
                      <a:pt x="31" y="1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2" y="22"/>
                    </a:lnTo>
                    <a:lnTo>
                      <a:pt x="3" y="16"/>
                    </a:lnTo>
                    <a:lnTo>
                      <a:pt x="8" y="13"/>
                    </a:lnTo>
                    <a:lnTo>
                      <a:pt x="15" y="11"/>
                    </a:lnTo>
                    <a:lnTo>
                      <a:pt x="21" y="9"/>
                    </a:lnTo>
                    <a:lnTo>
                      <a:pt x="27" y="8"/>
                    </a:lnTo>
                    <a:lnTo>
                      <a:pt x="32" y="6"/>
                    </a:lnTo>
                    <a:lnTo>
                      <a:pt x="33" y="5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71" name="Freeform 237"/>
              <p:cNvSpPr>
                <a:spLocks/>
              </p:cNvSpPr>
              <p:nvPr/>
            </p:nvSpPr>
            <p:spPr bwMode="auto">
              <a:xfrm>
                <a:off x="2757" y="417"/>
                <a:ext cx="33" cy="31"/>
              </a:xfrm>
              <a:custGeom>
                <a:avLst/>
                <a:gdLst>
                  <a:gd name="T0" fmla="*/ 1 w 65"/>
                  <a:gd name="T1" fmla="*/ 0 h 64"/>
                  <a:gd name="T2" fmla="*/ 1 w 65"/>
                  <a:gd name="T3" fmla="*/ 0 h 64"/>
                  <a:gd name="T4" fmla="*/ 1 w 65"/>
                  <a:gd name="T5" fmla="*/ 0 h 64"/>
                  <a:gd name="T6" fmla="*/ 1 w 65"/>
                  <a:gd name="T7" fmla="*/ 0 h 64"/>
                  <a:gd name="T8" fmla="*/ 1 w 65"/>
                  <a:gd name="T9" fmla="*/ 0 h 64"/>
                  <a:gd name="T10" fmla="*/ 1 w 65"/>
                  <a:gd name="T11" fmla="*/ 0 h 64"/>
                  <a:gd name="T12" fmla="*/ 1 w 65"/>
                  <a:gd name="T13" fmla="*/ 0 h 64"/>
                  <a:gd name="T14" fmla="*/ 1 w 65"/>
                  <a:gd name="T15" fmla="*/ 0 h 64"/>
                  <a:gd name="T16" fmla="*/ 0 w 65"/>
                  <a:gd name="T17" fmla="*/ 0 h 64"/>
                  <a:gd name="T18" fmla="*/ 1 w 65"/>
                  <a:gd name="T19" fmla="*/ 0 h 64"/>
                  <a:gd name="T20" fmla="*/ 1 w 65"/>
                  <a:gd name="T21" fmla="*/ 0 h 64"/>
                  <a:gd name="T22" fmla="*/ 1 w 65"/>
                  <a:gd name="T23" fmla="*/ 0 h 64"/>
                  <a:gd name="T24" fmla="*/ 1 w 65"/>
                  <a:gd name="T25" fmla="*/ 0 h 64"/>
                  <a:gd name="T26" fmla="*/ 1 w 65"/>
                  <a:gd name="T27" fmla="*/ 0 h 64"/>
                  <a:gd name="T28" fmla="*/ 1 w 65"/>
                  <a:gd name="T29" fmla="*/ 0 h 64"/>
                  <a:gd name="T30" fmla="*/ 1 w 65"/>
                  <a:gd name="T31" fmla="*/ 0 h 64"/>
                  <a:gd name="T32" fmla="*/ 1 w 65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4"/>
                  <a:gd name="T53" fmla="*/ 65 w 65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4">
                    <a:moveTo>
                      <a:pt x="65" y="3"/>
                    </a:moveTo>
                    <a:lnTo>
                      <a:pt x="62" y="0"/>
                    </a:lnTo>
                    <a:lnTo>
                      <a:pt x="55" y="2"/>
                    </a:lnTo>
                    <a:lnTo>
                      <a:pt x="45" y="6"/>
                    </a:lnTo>
                    <a:lnTo>
                      <a:pt x="34" y="14"/>
                    </a:lnTo>
                    <a:lnTo>
                      <a:pt x="23" y="25"/>
                    </a:lnTo>
                    <a:lnTo>
                      <a:pt x="13" y="37"/>
                    </a:lnTo>
                    <a:lnTo>
                      <a:pt x="5" y="50"/>
                    </a:lnTo>
                    <a:lnTo>
                      <a:pt x="0" y="64"/>
                    </a:lnTo>
                    <a:lnTo>
                      <a:pt x="5" y="59"/>
                    </a:lnTo>
                    <a:lnTo>
                      <a:pt x="13" y="51"/>
                    </a:lnTo>
                    <a:lnTo>
                      <a:pt x="25" y="43"/>
                    </a:lnTo>
                    <a:lnTo>
                      <a:pt x="38" y="34"/>
                    </a:lnTo>
                    <a:lnTo>
                      <a:pt x="49" y="25"/>
                    </a:lnTo>
                    <a:lnTo>
                      <a:pt x="58" y="17"/>
                    </a:lnTo>
                    <a:lnTo>
                      <a:pt x="64" y="8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72" name="Freeform 238"/>
              <p:cNvSpPr>
                <a:spLocks/>
              </p:cNvSpPr>
              <p:nvPr/>
            </p:nvSpPr>
            <p:spPr bwMode="auto">
              <a:xfrm>
                <a:off x="2759" y="388"/>
                <a:ext cx="26" cy="25"/>
              </a:xfrm>
              <a:custGeom>
                <a:avLst/>
                <a:gdLst>
                  <a:gd name="T0" fmla="*/ 1 w 52"/>
                  <a:gd name="T1" fmla="*/ 1 h 50"/>
                  <a:gd name="T2" fmla="*/ 1 w 52"/>
                  <a:gd name="T3" fmla="*/ 0 h 50"/>
                  <a:gd name="T4" fmla="*/ 1 w 52"/>
                  <a:gd name="T5" fmla="*/ 1 h 50"/>
                  <a:gd name="T6" fmla="*/ 1 w 52"/>
                  <a:gd name="T7" fmla="*/ 1 h 50"/>
                  <a:gd name="T8" fmla="*/ 1 w 52"/>
                  <a:gd name="T9" fmla="*/ 1 h 50"/>
                  <a:gd name="T10" fmla="*/ 1 w 52"/>
                  <a:gd name="T11" fmla="*/ 1 h 50"/>
                  <a:gd name="T12" fmla="*/ 1 w 52"/>
                  <a:gd name="T13" fmla="*/ 1 h 50"/>
                  <a:gd name="T14" fmla="*/ 1 w 52"/>
                  <a:gd name="T15" fmla="*/ 1 h 50"/>
                  <a:gd name="T16" fmla="*/ 0 w 52"/>
                  <a:gd name="T17" fmla="*/ 1 h 50"/>
                  <a:gd name="T18" fmla="*/ 1 w 52"/>
                  <a:gd name="T19" fmla="*/ 1 h 50"/>
                  <a:gd name="T20" fmla="*/ 1 w 52"/>
                  <a:gd name="T21" fmla="*/ 1 h 50"/>
                  <a:gd name="T22" fmla="*/ 1 w 52"/>
                  <a:gd name="T23" fmla="*/ 1 h 50"/>
                  <a:gd name="T24" fmla="*/ 1 w 52"/>
                  <a:gd name="T25" fmla="*/ 1 h 50"/>
                  <a:gd name="T26" fmla="*/ 1 w 52"/>
                  <a:gd name="T27" fmla="*/ 1 h 50"/>
                  <a:gd name="T28" fmla="*/ 1 w 52"/>
                  <a:gd name="T29" fmla="*/ 1 h 50"/>
                  <a:gd name="T30" fmla="*/ 1 w 52"/>
                  <a:gd name="T31" fmla="*/ 1 h 50"/>
                  <a:gd name="T32" fmla="*/ 1 w 52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50"/>
                  <a:gd name="T53" fmla="*/ 52 w 52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50">
                    <a:moveTo>
                      <a:pt x="52" y="2"/>
                    </a:moveTo>
                    <a:lnTo>
                      <a:pt x="50" y="0"/>
                    </a:lnTo>
                    <a:lnTo>
                      <a:pt x="44" y="1"/>
                    </a:lnTo>
                    <a:lnTo>
                      <a:pt x="37" y="4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2" y="26"/>
                    </a:lnTo>
                    <a:lnTo>
                      <a:pt x="5" y="37"/>
                    </a:lnTo>
                    <a:lnTo>
                      <a:pt x="0" y="50"/>
                    </a:lnTo>
                    <a:lnTo>
                      <a:pt x="7" y="44"/>
                    </a:lnTo>
                    <a:lnTo>
                      <a:pt x="15" y="38"/>
                    </a:lnTo>
                    <a:lnTo>
                      <a:pt x="23" y="30"/>
                    </a:lnTo>
                    <a:lnTo>
                      <a:pt x="32" y="23"/>
                    </a:lnTo>
                    <a:lnTo>
                      <a:pt x="40" y="17"/>
                    </a:lnTo>
                    <a:lnTo>
                      <a:pt x="47" y="11"/>
                    </a:lnTo>
                    <a:lnTo>
                      <a:pt x="51" y="6"/>
                    </a:lnTo>
                    <a:lnTo>
                      <a:pt x="52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73" name="Freeform 239"/>
              <p:cNvSpPr>
                <a:spLocks/>
              </p:cNvSpPr>
              <p:nvPr/>
            </p:nvSpPr>
            <p:spPr bwMode="auto">
              <a:xfrm>
                <a:off x="2759" y="475"/>
                <a:ext cx="36" cy="27"/>
              </a:xfrm>
              <a:custGeom>
                <a:avLst/>
                <a:gdLst>
                  <a:gd name="T0" fmla="*/ 1 w 71"/>
                  <a:gd name="T1" fmla="*/ 1 h 53"/>
                  <a:gd name="T2" fmla="*/ 1 w 71"/>
                  <a:gd name="T3" fmla="*/ 0 h 53"/>
                  <a:gd name="T4" fmla="*/ 1 w 71"/>
                  <a:gd name="T5" fmla="*/ 1 h 53"/>
                  <a:gd name="T6" fmla="*/ 1 w 71"/>
                  <a:gd name="T7" fmla="*/ 1 h 53"/>
                  <a:gd name="T8" fmla="*/ 1 w 71"/>
                  <a:gd name="T9" fmla="*/ 1 h 53"/>
                  <a:gd name="T10" fmla="*/ 1 w 71"/>
                  <a:gd name="T11" fmla="*/ 1 h 53"/>
                  <a:gd name="T12" fmla="*/ 1 w 71"/>
                  <a:gd name="T13" fmla="*/ 1 h 53"/>
                  <a:gd name="T14" fmla="*/ 1 w 71"/>
                  <a:gd name="T15" fmla="*/ 1 h 53"/>
                  <a:gd name="T16" fmla="*/ 0 w 71"/>
                  <a:gd name="T17" fmla="*/ 1 h 53"/>
                  <a:gd name="T18" fmla="*/ 1 w 71"/>
                  <a:gd name="T19" fmla="*/ 1 h 53"/>
                  <a:gd name="T20" fmla="*/ 1 w 71"/>
                  <a:gd name="T21" fmla="*/ 1 h 53"/>
                  <a:gd name="T22" fmla="*/ 1 w 71"/>
                  <a:gd name="T23" fmla="*/ 1 h 53"/>
                  <a:gd name="T24" fmla="*/ 1 w 71"/>
                  <a:gd name="T25" fmla="*/ 1 h 53"/>
                  <a:gd name="T26" fmla="*/ 1 w 71"/>
                  <a:gd name="T27" fmla="*/ 1 h 53"/>
                  <a:gd name="T28" fmla="*/ 1 w 71"/>
                  <a:gd name="T29" fmla="*/ 1 h 53"/>
                  <a:gd name="T30" fmla="*/ 1 w 71"/>
                  <a:gd name="T31" fmla="*/ 1 h 53"/>
                  <a:gd name="T32" fmla="*/ 1 w 71"/>
                  <a:gd name="T33" fmla="*/ 1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53"/>
                  <a:gd name="T53" fmla="*/ 71 w 71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53">
                    <a:moveTo>
                      <a:pt x="71" y="1"/>
                    </a:moveTo>
                    <a:lnTo>
                      <a:pt x="68" y="0"/>
                    </a:lnTo>
                    <a:lnTo>
                      <a:pt x="59" y="2"/>
                    </a:lnTo>
                    <a:lnTo>
                      <a:pt x="48" y="7"/>
                    </a:lnTo>
                    <a:lnTo>
                      <a:pt x="36" y="15"/>
                    </a:lnTo>
                    <a:lnTo>
                      <a:pt x="23" y="23"/>
                    </a:lnTo>
                    <a:lnTo>
                      <a:pt x="13" y="33"/>
                    </a:lnTo>
                    <a:lnTo>
                      <a:pt x="4" y="44"/>
                    </a:lnTo>
                    <a:lnTo>
                      <a:pt x="0" y="53"/>
                    </a:lnTo>
                    <a:lnTo>
                      <a:pt x="7" y="49"/>
                    </a:lnTo>
                    <a:lnTo>
                      <a:pt x="17" y="44"/>
                    </a:lnTo>
                    <a:lnTo>
                      <a:pt x="30" y="37"/>
                    </a:lnTo>
                    <a:lnTo>
                      <a:pt x="43" y="30"/>
                    </a:lnTo>
                    <a:lnTo>
                      <a:pt x="54" y="23"/>
                    </a:lnTo>
                    <a:lnTo>
                      <a:pt x="65" y="15"/>
                    </a:lnTo>
                    <a:lnTo>
                      <a:pt x="70" y="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74" name="Freeform 240"/>
              <p:cNvSpPr>
                <a:spLocks/>
              </p:cNvSpPr>
              <p:nvPr/>
            </p:nvSpPr>
            <p:spPr bwMode="auto">
              <a:xfrm>
                <a:off x="2771" y="526"/>
                <a:ext cx="30" cy="20"/>
              </a:xfrm>
              <a:custGeom>
                <a:avLst/>
                <a:gdLst>
                  <a:gd name="T0" fmla="*/ 1 w 60"/>
                  <a:gd name="T1" fmla="*/ 0 h 41"/>
                  <a:gd name="T2" fmla="*/ 1 w 60"/>
                  <a:gd name="T3" fmla="*/ 0 h 41"/>
                  <a:gd name="T4" fmla="*/ 1 w 60"/>
                  <a:gd name="T5" fmla="*/ 0 h 41"/>
                  <a:gd name="T6" fmla="*/ 1 w 60"/>
                  <a:gd name="T7" fmla="*/ 0 h 41"/>
                  <a:gd name="T8" fmla="*/ 1 w 60"/>
                  <a:gd name="T9" fmla="*/ 0 h 41"/>
                  <a:gd name="T10" fmla="*/ 1 w 60"/>
                  <a:gd name="T11" fmla="*/ 0 h 41"/>
                  <a:gd name="T12" fmla="*/ 1 w 60"/>
                  <a:gd name="T13" fmla="*/ 0 h 41"/>
                  <a:gd name="T14" fmla="*/ 1 w 60"/>
                  <a:gd name="T15" fmla="*/ 0 h 41"/>
                  <a:gd name="T16" fmla="*/ 0 w 60"/>
                  <a:gd name="T17" fmla="*/ 0 h 41"/>
                  <a:gd name="T18" fmla="*/ 1 w 60"/>
                  <a:gd name="T19" fmla="*/ 0 h 41"/>
                  <a:gd name="T20" fmla="*/ 1 w 60"/>
                  <a:gd name="T21" fmla="*/ 0 h 41"/>
                  <a:gd name="T22" fmla="*/ 1 w 60"/>
                  <a:gd name="T23" fmla="*/ 0 h 41"/>
                  <a:gd name="T24" fmla="*/ 1 w 60"/>
                  <a:gd name="T25" fmla="*/ 0 h 41"/>
                  <a:gd name="T26" fmla="*/ 1 w 60"/>
                  <a:gd name="T27" fmla="*/ 0 h 41"/>
                  <a:gd name="T28" fmla="*/ 1 w 60"/>
                  <a:gd name="T29" fmla="*/ 0 h 41"/>
                  <a:gd name="T30" fmla="*/ 1 w 60"/>
                  <a:gd name="T31" fmla="*/ 0 h 41"/>
                  <a:gd name="T32" fmla="*/ 1 w 60"/>
                  <a:gd name="T33" fmla="*/ 0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41"/>
                  <a:gd name="T53" fmla="*/ 60 w 60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41">
                    <a:moveTo>
                      <a:pt x="60" y="3"/>
                    </a:moveTo>
                    <a:lnTo>
                      <a:pt x="57" y="0"/>
                    </a:lnTo>
                    <a:lnTo>
                      <a:pt x="50" y="1"/>
                    </a:lnTo>
                    <a:lnTo>
                      <a:pt x="39" y="5"/>
                    </a:lnTo>
                    <a:lnTo>
                      <a:pt x="29" y="11"/>
                    </a:lnTo>
                    <a:lnTo>
                      <a:pt x="19" y="19"/>
                    </a:lnTo>
                    <a:lnTo>
                      <a:pt x="9" y="27"/>
                    </a:lnTo>
                    <a:lnTo>
                      <a:pt x="3" y="34"/>
                    </a:lnTo>
                    <a:lnTo>
                      <a:pt x="0" y="41"/>
                    </a:lnTo>
                    <a:lnTo>
                      <a:pt x="6" y="37"/>
                    </a:lnTo>
                    <a:lnTo>
                      <a:pt x="14" y="34"/>
                    </a:lnTo>
                    <a:lnTo>
                      <a:pt x="23" y="29"/>
                    </a:lnTo>
                    <a:lnTo>
                      <a:pt x="34" y="23"/>
                    </a:lnTo>
                    <a:lnTo>
                      <a:pt x="43" y="18"/>
                    </a:lnTo>
                    <a:lnTo>
                      <a:pt x="51" y="13"/>
                    </a:lnTo>
                    <a:lnTo>
                      <a:pt x="58" y="7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75" name="Freeform 241"/>
              <p:cNvSpPr>
                <a:spLocks/>
              </p:cNvSpPr>
              <p:nvPr/>
            </p:nvSpPr>
            <p:spPr bwMode="auto">
              <a:xfrm>
                <a:off x="2760" y="370"/>
                <a:ext cx="4" cy="31"/>
              </a:xfrm>
              <a:custGeom>
                <a:avLst/>
                <a:gdLst>
                  <a:gd name="T0" fmla="*/ 1 w 8"/>
                  <a:gd name="T1" fmla="*/ 1 h 61"/>
                  <a:gd name="T2" fmla="*/ 1 w 8"/>
                  <a:gd name="T3" fmla="*/ 1 h 61"/>
                  <a:gd name="T4" fmla="*/ 0 w 8"/>
                  <a:gd name="T5" fmla="*/ 1 h 61"/>
                  <a:gd name="T6" fmla="*/ 0 w 8"/>
                  <a:gd name="T7" fmla="*/ 1 h 61"/>
                  <a:gd name="T8" fmla="*/ 1 w 8"/>
                  <a:gd name="T9" fmla="*/ 0 h 61"/>
                  <a:gd name="T10" fmla="*/ 1 w 8"/>
                  <a:gd name="T11" fmla="*/ 1 h 61"/>
                  <a:gd name="T12" fmla="*/ 1 w 8"/>
                  <a:gd name="T13" fmla="*/ 1 h 61"/>
                  <a:gd name="T14" fmla="*/ 1 w 8"/>
                  <a:gd name="T15" fmla="*/ 1 h 61"/>
                  <a:gd name="T16" fmla="*/ 1 w 8"/>
                  <a:gd name="T17" fmla="*/ 1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1"/>
                  <a:gd name="T29" fmla="*/ 8 w 8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1">
                    <a:moveTo>
                      <a:pt x="4" y="61"/>
                    </a:moveTo>
                    <a:lnTo>
                      <a:pt x="3" y="48"/>
                    </a:lnTo>
                    <a:lnTo>
                      <a:pt x="0" y="27"/>
                    </a:lnTo>
                    <a:lnTo>
                      <a:pt x="0" y="8"/>
                    </a:lnTo>
                    <a:lnTo>
                      <a:pt x="4" y="0"/>
                    </a:lnTo>
                    <a:lnTo>
                      <a:pt x="8" y="9"/>
                    </a:lnTo>
                    <a:lnTo>
                      <a:pt x="8" y="27"/>
                    </a:lnTo>
                    <a:lnTo>
                      <a:pt x="6" y="46"/>
                    </a:lnTo>
                    <a:lnTo>
                      <a:pt x="4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76" name="Freeform 242"/>
              <p:cNvSpPr>
                <a:spLocks/>
              </p:cNvSpPr>
              <p:nvPr/>
            </p:nvSpPr>
            <p:spPr bwMode="auto">
              <a:xfrm>
                <a:off x="2726" y="392"/>
                <a:ext cx="32" cy="43"/>
              </a:xfrm>
              <a:custGeom>
                <a:avLst/>
                <a:gdLst>
                  <a:gd name="T0" fmla="*/ 0 w 65"/>
                  <a:gd name="T1" fmla="*/ 1 h 85"/>
                  <a:gd name="T2" fmla="*/ 0 w 65"/>
                  <a:gd name="T3" fmla="*/ 1 h 85"/>
                  <a:gd name="T4" fmla="*/ 0 w 65"/>
                  <a:gd name="T5" fmla="*/ 1 h 85"/>
                  <a:gd name="T6" fmla="*/ 0 w 65"/>
                  <a:gd name="T7" fmla="*/ 1 h 85"/>
                  <a:gd name="T8" fmla="*/ 0 w 65"/>
                  <a:gd name="T9" fmla="*/ 1 h 85"/>
                  <a:gd name="T10" fmla="*/ 0 w 65"/>
                  <a:gd name="T11" fmla="*/ 1 h 85"/>
                  <a:gd name="T12" fmla="*/ 0 w 65"/>
                  <a:gd name="T13" fmla="*/ 1 h 85"/>
                  <a:gd name="T14" fmla="*/ 0 w 65"/>
                  <a:gd name="T15" fmla="*/ 0 h 85"/>
                  <a:gd name="T16" fmla="*/ 0 w 65"/>
                  <a:gd name="T17" fmla="*/ 1 h 85"/>
                  <a:gd name="T18" fmla="*/ 0 w 65"/>
                  <a:gd name="T19" fmla="*/ 1 h 85"/>
                  <a:gd name="T20" fmla="*/ 0 w 65"/>
                  <a:gd name="T21" fmla="*/ 1 h 85"/>
                  <a:gd name="T22" fmla="*/ 0 w 65"/>
                  <a:gd name="T23" fmla="*/ 1 h 85"/>
                  <a:gd name="T24" fmla="*/ 0 w 65"/>
                  <a:gd name="T25" fmla="*/ 1 h 85"/>
                  <a:gd name="T26" fmla="*/ 0 w 65"/>
                  <a:gd name="T27" fmla="*/ 1 h 85"/>
                  <a:gd name="T28" fmla="*/ 0 w 65"/>
                  <a:gd name="T29" fmla="*/ 1 h 85"/>
                  <a:gd name="T30" fmla="*/ 0 w 65"/>
                  <a:gd name="T31" fmla="*/ 1 h 85"/>
                  <a:gd name="T32" fmla="*/ 0 w 65"/>
                  <a:gd name="T33" fmla="*/ 1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85"/>
                  <a:gd name="T53" fmla="*/ 65 w 65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85">
                    <a:moveTo>
                      <a:pt x="65" y="85"/>
                    </a:moveTo>
                    <a:lnTo>
                      <a:pt x="60" y="75"/>
                    </a:lnTo>
                    <a:lnTo>
                      <a:pt x="53" y="62"/>
                    </a:lnTo>
                    <a:lnTo>
                      <a:pt x="44" y="46"/>
                    </a:lnTo>
                    <a:lnTo>
                      <a:pt x="34" y="31"/>
                    </a:lnTo>
                    <a:lnTo>
                      <a:pt x="23" y="16"/>
                    </a:lnTo>
                    <a:lnTo>
                      <a:pt x="14" y="6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6" y="17"/>
                    </a:lnTo>
                    <a:lnTo>
                      <a:pt x="15" y="29"/>
                    </a:lnTo>
                    <a:lnTo>
                      <a:pt x="27" y="41"/>
                    </a:lnTo>
                    <a:lnTo>
                      <a:pt x="38" y="54"/>
                    </a:lnTo>
                    <a:lnTo>
                      <a:pt x="50" y="66"/>
                    </a:lnTo>
                    <a:lnTo>
                      <a:pt x="59" y="76"/>
                    </a:lnTo>
                    <a:lnTo>
                      <a:pt x="65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77" name="Freeform 243"/>
              <p:cNvSpPr>
                <a:spLocks/>
              </p:cNvSpPr>
              <p:nvPr/>
            </p:nvSpPr>
            <p:spPr bwMode="auto">
              <a:xfrm>
                <a:off x="2724" y="410"/>
                <a:ext cx="34" cy="38"/>
              </a:xfrm>
              <a:custGeom>
                <a:avLst/>
                <a:gdLst>
                  <a:gd name="T0" fmla="*/ 1 w 68"/>
                  <a:gd name="T1" fmla="*/ 0 h 77"/>
                  <a:gd name="T2" fmla="*/ 1 w 68"/>
                  <a:gd name="T3" fmla="*/ 0 h 77"/>
                  <a:gd name="T4" fmla="*/ 1 w 68"/>
                  <a:gd name="T5" fmla="*/ 0 h 77"/>
                  <a:gd name="T6" fmla="*/ 1 w 68"/>
                  <a:gd name="T7" fmla="*/ 0 h 77"/>
                  <a:gd name="T8" fmla="*/ 1 w 68"/>
                  <a:gd name="T9" fmla="*/ 0 h 77"/>
                  <a:gd name="T10" fmla="*/ 1 w 68"/>
                  <a:gd name="T11" fmla="*/ 0 h 77"/>
                  <a:gd name="T12" fmla="*/ 1 w 68"/>
                  <a:gd name="T13" fmla="*/ 0 h 77"/>
                  <a:gd name="T14" fmla="*/ 1 w 68"/>
                  <a:gd name="T15" fmla="*/ 0 h 77"/>
                  <a:gd name="T16" fmla="*/ 0 w 68"/>
                  <a:gd name="T17" fmla="*/ 0 h 77"/>
                  <a:gd name="T18" fmla="*/ 1 w 68"/>
                  <a:gd name="T19" fmla="*/ 0 h 77"/>
                  <a:gd name="T20" fmla="*/ 1 w 68"/>
                  <a:gd name="T21" fmla="*/ 0 h 77"/>
                  <a:gd name="T22" fmla="*/ 1 w 68"/>
                  <a:gd name="T23" fmla="*/ 0 h 77"/>
                  <a:gd name="T24" fmla="*/ 1 w 68"/>
                  <a:gd name="T25" fmla="*/ 0 h 77"/>
                  <a:gd name="T26" fmla="*/ 1 w 68"/>
                  <a:gd name="T27" fmla="*/ 0 h 77"/>
                  <a:gd name="T28" fmla="*/ 1 w 68"/>
                  <a:gd name="T29" fmla="*/ 0 h 77"/>
                  <a:gd name="T30" fmla="*/ 1 w 68"/>
                  <a:gd name="T31" fmla="*/ 0 h 77"/>
                  <a:gd name="T32" fmla="*/ 1 w 68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7"/>
                  <a:gd name="T53" fmla="*/ 68 w 68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7">
                    <a:moveTo>
                      <a:pt x="68" y="77"/>
                    </a:moveTo>
                    <a:lnTo>
                      <a:pt x="62" y="68"/>
                    </a:lnTo>
                    <a:lnTo>
                      <a:pt x="53" y="55"/>
                    </a:lnTo>
                    <a:lnTo>
                      <a:pt x="43" y="41"/>
                    </a:lnTo>
                    <a:lnTo>
                      <a:pt x="31" y="26"/>
                    </a:lnTo>
                    <a:lnTo>
                      <a:pt x="21" y="13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8" y="19"/>
                    </a:lnTo>
                    <a:lnTo>
                      <a:pt x="18" y="30"/>
                    </a:lnTo>
                    <a:lnTo>
                      <a:pt x="31" y="41"/>
                    </a:lnTo>
                    <a:lnTo>
                      <a:pt x="43" y="53"/>
                    </a:lnTo>
                    <a:lnTo>
                      <a:pt x="54" y="63"/>
                    </a:lnTo>
                    <a:lnTo>
                      <a:pt x="63" y="71"/>
                    </a:lnTo>
                    <a:lnTo>
                      <a:pt x="68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78" name="Freeform 244"/>
              <p:cNvSpPr>
                <a:spLocks/>
              </p:cNvSpPr>
              <p:nvPr/>
            </p:nvSpPr>
            <p:spPr bwMode="auto">
              <a:xfrm>
                <a:off x="2722" y="431"/>
                <a:ext cx="36" cy="35"/>
              </a:xfrm>
              <a:custGeom>
                <a:avLst/>
                <a:gdLst>
                  <a:gd name="T0" fmla="*/ 0 w 73"/>
                  <a:gd name="T1" fmla="*/ 1 h 70"/>
                  <a:gd name="T2" fmla="*/ 0 w 73"/>
                  <a:gd name="T3" fmla="*/ 1 h 70"/>
                  <a:gd name="T4" fmla="*/ 0 w 73"/>
                  <a:gd name="T5" fmla="*/ 1 h 70"/>
                  <a:gd name="T6" fmla="*/ 0 w 73"/>
                  <a:gd name="T7" fmla="*/ 1 h 70"/>
                  <a:gd name="T8" fmla="*/ 0 w 73"/>
                  <a:gd name="T9" fmla="*/ 1 h 70"/>
                  <a:gd name="T10" fmla="*/ 0 w 73"/>
                  <a:gd name="T11" fmla="*/ 1 h 70"/>
                  <a:gd name="T12" fmla="*/ 0 w 73"/>
                  <a:gd name="T13" fmla="*/ 1 h 70"/>
                  <a:gd name="T14" fmla="*/ 0 w 73"/>
                  <a:gd name="T15" fmla="*/ 0 h 70"/>
                  <a:gd name="T16" fmla="*/ 0 w 73"/>
                  <a:gd name="T17" fmla="*/ 1 h 70"/>
                  <a:gd name="T18" fmla="*/ 0 w 73"/>
                  <a:gd name="T19" fmla="*/ 1 h 70"/>
                  <a:gd name="T20" fmla="*/ 0 w 73"/>
                  <a:gd name="T21" fmla="*/ 1 h 70"/>
                  <a:gd name="T22" fmla="*/ 0 w 73"/>
                  <a:gd name="T23" fmla="*/ 1 h 70"/>
                  <a:gd name="T24" fmla="*/ 0 w 73"/>
                  <a:gd name="T25" fmla="*/ 1 h 70"/>
                  <a:gd name="T26" fmla="*/ 0 w 73"/>
                  <a:gd name="T27" fmla="*/ 1 h 70"/>
                  <a:gd name="T28" fmla="*/ 0 w 73"/>
                  <a:gd name="T29" fmla="*/ 1 h 70"/>
                  <a:gd name="T30" fmla="*/ 0 w 73"/>
                  <a:gd name="T31" fmla="*/ 1 h 70"/>
                  <a:gd name="T32" fmla="*/ 0 w 73"/>
                  <a:gd name="T33" fmla="*/ 1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70"/>
                  <a:gd name="T53" fmla="*/ 73 w 73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70">
                    <a:moveTo>
                      <a:pt x="73" y="70"/>
                    </a:moveTo>
                    <a:lnTo>
                      <a:pt x="66" y="60"/>
                    </a:lnTo>
                    <a:lnTo>
                      <a:pt x="57" y="47"/>
                    </a:lnTo>
                    <a:lnTo>
                      <a:pt x="45" y="33"/>
                    </a:lnTo>
                    <a:lnTo>
                      <a:pt x="33" y="22"/>
                    </a:lnTo>
                    <a:lnTo>
                      <a:pt x="21" y="12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8"/>
                    </a:lnTo>
                    <a:lnTo>
                      <a:pt x="10" y="16"/>
                    </a:lnTo>
                    <a:lnTo>
                      <a:pt x="20" y="25"/>
                    </a:lnTo>
                    <a:lnTo>
                      <a:pt x="33" y="35"/>
                    </a:lnTo>
                    <a:lnTo>
                      <a:pt x="45" y="45"/>
                    </a:lnTo>
                    <a:lnTo>
                      <a:pt x="58" y="54"/>
                    </a:lnTo>
                    <a:lnTo>
                      <a:pt x="67" y="63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79" name="Freeform 245"/>
              <p:cNvSpPr>
                <a:spLocks/>
              </p:cNvSpPr>
              <p:nvPr/>
            </p:nvSpPr>
            <p:spPr bwMode="auto">
              <a:xfrm>
                <a:off x="2727" y="456"/>
                <a:ext cx="34" cy="26"/>
              </a:xfrm>
              <a:custGeom>
                <a:avLst/>
                <a:gdLst>
                  <a:gd name="T0" fmla="*/ 0 w 69"/>
                  <a:gd name="T1" fmla="*/ 0 h 53"/>
                  <a:gd name="T2" fmla="*/ 0 w 69"/>
                  <a:gd name="T3" fmla="*/ 0 h 53"/>
                  <a:gd name="T4" fmla="*/ 0 w 69"/>
                  <a:gd name="T5" fmla="*/ 0 h 53"/>
                  <a:gd name="T6" fmla="*/ 0 w 69"/>
                  <a:gd name="T7" fmla="*/ 0 h 53"/>
                  <a:gd name="T8" fmla="*/ 0 w 69"/>
                  <a:gd name="T9" fmla="*/ 0 h 53"/>
                  <a:gd name="T10" fmla="*/ 0 w 69"/>
                  <a:gd name="T11" fmla="*/ 0 h 53"/>
                  <a:gd name="T12" fmla="*/ 0 w 69"/>
                  <a:gd name="T13" fmla="*/ 0 h 53"/>
                  <a:gd name="T14" fmla="*/ 0 w 69"/>
                  <a:gd name="T15" fmla="*/ 0 h 53"/>
                  <a:gd name="T16" fmla="*/ 0 w 69"/>
                  <a:gd name="T17" fmla="*/ 0 h 53"/>
                  <a:gd name="T18" fmla="*/ 0 w 69"/>
                  <a:gd name="T19" fmla="*/ 0 h 53"/>
                  <a:gd name="T20" fmla="*/ 0 w 69"/>
                  <a:gd name="T21" fmla="*/ 0 h 53"/>
                  <a:gd name="T22" fmla="*/ 0 w 69"/>
                  <a:gd name="T23" fmla="*/ 0 h 53"/>
                  <a:gd name="T24" fmla="*/ 0 w 69"/>
                  <a:gd name="T25" fmla="*/ 0 h 53"/>
                  <a:gd name="T26" fmla="*/ 0 w 69"/>
                  <a:gd name="T27" fmla="*/ 0 h 53"/>
                  <a:gd name="T28" fmla="*/ 0 w 69"/>
                  <a:gd name="T29" fmla="*/ 0 h 53"/>
                  <a:gd name="T30" fmla="*/ 0 w 69"/>
                  <a:gd name="T31" fmla="*/ 0 h 53"/>
                  <a:gd name="T32" fmla="*/ 0 w 69"/>
                  <a:gd name="T33" fmla="*/ 0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53"/>
                  <a:gd name="T53" fmla="*/ 69 w 69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53">
                    <a:moveTo>
                      <a:pt x="69" y="53"/>
                    </a:moveTo>
                    <a:lnTo>
                      <a:pt x="62" y="45"/>
                    </a:lnTo>
                    <a:lnTo>
                      <a:pt x="53" y="35"/>
                    </a:lnTo>
                    <a:lnTo>
                      <a:pt x="41" y="24"/>
                    </a:lnTo>
                    <a:lnTo>
                      <a:pt x="30" y="15"/>
                    </a:lnTo>
                    <a:lnTo>
                      <a:pt x="19" y="6"/>
                    </a:lnTo>
                    <a:lnTo>
                      <a:pt x="9" y="1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11"/>
                    </a:lnTo>
                    <a:lnTo>
                      <a:pt x="8" y="18"/>
                    </a:lnTo>
                    <a:lnTo>
                      <a:pt x="18" y="24"/>
                    </a:lnTo>
                    <a:lnTo>
                      <a:pt x="30" y="30"/>
                    </a:lnTo>
                    <a:lnTo>
                      <a:pt x="41" y="35"/>
                    </a:lnTo>
                    <a:lnTo>
                      <a:pt x="53" y="41"/>
                    </a:lnTo>
                    <a:lnTo>
                      <a:pt x="62" y="47"/>
                    </a:lnTo>
                    <a:lnTo>
                      <a:pt x="69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80" name="Freeform 246"/>
              <p:cNvSpPr>
                <a:spLocks/>
              </p:cNvSpPr>
              <p:nvPr/>
            </p:nvSpPr>
            <p:spPr bwMode="auto">
              <a:xfrm>
                <a:off x="2729" y="477"/>
                <a:ext cx="33" cy="24"/>
              </a:xfrm>
              <a:custGeom>
                <a:avLst/>
                <a:gdLst>
                  <a:gd name="T0" fmla="*/ 0 w 67"/>
                  <a:gd name="T1" fmla="*/ 0 h 49"/>
                  <a:gd name="T2" fmla="*/ 0 w 67"/>
                  <a:gd name="T3" fmla="*/ 0 h 49"/>
                  <a:gd name="T4" fmla="*/ 0 w 67"/>
                  <a:gd name="T5" fmla="*/ 0 h 49"/>
                  <a:gd name="T6" fmla="*/ 0 w 67"/>
                  <a:gd name="T7" fmla="*/ 0 h 49"/>
                  <a:gd name="T8" fmla="*/ 0 w 67"/>
                  <a:gd name="T9" fmla="*/ 0 h 49"/>
                  <a:gd name="T10" fmla="*/ 0 w 67"/>
                  <a:gd name="T11" fmla="*/ 0 h 49"/>
                  <a:gd name="T12" fmla="*/ 0 w 67"/>
                  <a:gd name="T13" fmla="*/ 0 h 49"/>
                  <a:gd name="T14" fmla="*/ 0 w 67"/>
                  <a:gd name="T15" fmla="*/ 0 h 49"/>
                  <a:gd name="T16" fmla="*/ 0 w 67"/>
                  <a:gd name="T17" fmla="*/ 0 h 49"/>
                  <a:gd name="T18" fmla="*/ 0 w 67"/>
                  <a:gd name="T19" fmla="*/ 0 h 49"/>
                  <a:gd name="T20" fmla="*/ 0 w 67"/>
                  <a:gd name="T21" fmla="*/ 0 h 49"/>
                  <a:gd name="T22" fmla="*/ 0 w 67"/>
                  <a:gd name="T23" fmla="*/ 0 h 49"/>
                  <a:gd name="T24" fmla="*/ 0 w 67"/>
                  <a:gd name="T25" fmla="*/ 0 h 49"/>
                  <a:gd name="T26" fmla="*/ 0 w 67"/>
                  <a:gd name="T27" fmla="*/ 0 h 49"/>
                  <a:gd name="T28" fmla="*/ 0 w 67"/>
                  <a:gd name="T29" fmla="*/ 0 h 49"/>
                  <a:gd name="T30" fmla="*/ 0 w 67"/>
                  <a:gd name="T31" fmla="*/ 0 h 49"/>
                  <a:gd name="T32" fmla="*/ 0 w 67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9"/>
                  <a:gd name="T53" fmla="*/ 67 w 67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9">
                    <a:moveTo>
                      <a:pt x="67" y="49"/>
                    </a:moveTo>
                    <a:lnTo>
                      <a:pt x="61" y="43"/>
                    </a:lnTo>
                    <a:lnTo>
                      <a:pt x="51" y="34"/>
                    </a:lnTo>
                    <a:lnTo>
                      <a:pt x="39" y="25"/>
                    </a:lnTo>
                    <a:lnTo>
                      <a:pt x="28" y="14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11" y="19"/>
                    </a:lnTo>
                    <a:lnTo>
                      <a:pt x="20" y="26"/>
                    </a:lnTo>
                    <a:lnTo>
                      <a:pt x="31" y="31"/>
                    </a:lnTo>
                    <a:lnTo>
                      <a:pt x="43" y="37"/>
                    </a:lnTo>
                    <a:lnTo>
                      <a:pt x="53" y="42"/>
                    </a:lnTo>
                    <a:lnTo>
                      <a:pt x="62" y="45"/>
                    </a:lnTo>
                    <a:lnTo>
                      <a:pt x="67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81" name="Freeform 247"/>
              <p:cNvSpPr>
                <a:spLocks/>
              </p:cNvSpPr>
              <p:nvPr/>
            </p:nvSpPr>
            <p:spPr bwMode="auto">
              <a:xfrm>
                <a:off x="2736" y="506"/>
                <a:ext cx="29" cy="13"/>
              </a:xfrm>
              <a:custGeom>
                <a:avLst/>
                <a:gdLst>
                  <a:gd name="T0" fmla="*/ 0 w 59"/>
                  <a:gd name="T1" fmla="*/ 1 h 25"/>
                  <a:gd name="T2" fmla="*/ 0 w 59"/>
                  <a:gd name="T3" fmla="*/ 1 h 25"/>
                  <a:gd name="T4" fmla="*/ 0 w 59"/>
                  <a:gd name="T5" fmla="*/ 1 h 25"/>
                  <a:gd name="T6" fmla="*/ 0 w 59"/>
                  <a:gd name="T7" fmla="*/ 1 h 25"/>
                  <a:gd name="T8" fmla="*/ 0 w 59"/>
                  <a:gd name="T9" fmla="*/ 1 h 25"/>
                  <a:gd name="T10" fmla="*/ 0 w 59"/>
                  <a:gd name="T11" fmla="*/ 0 h 25"/>
                  <a:gd name="T12" fmla="*/ 0 w 59"/>
                  <a:gd name="T13" fmla="*/ 0 h 25"/>
                  <a:gd name="T14" fmla="*/ 0 w 59"/>
                  <a:gd name="T15" fmla="*/ 1 h 25"/>
                  <a:gd name="T16" fmla="*/ 0 w 59"/>
                  <a:gd name="T17" fmla="*/ 1 h 25"/>
                  <a:gd name="T18" fmla="*/ 0 w 59"/>
                  <a:gd name="T19" fmla="*/ 1 h 25"/>
                  <a:gd name="T20" fmla="*/ 0 w 59"/>
                  <a:gd name="T21" fmla="*/ 1 h 25"/>
                  <a:gd name="T22" fmla="*/ 0 w 59"/>
                  <a:gd name="T23" fmla="*/ 1 h 25"/>
                  <a:gd name="T24" fmla="*/ 0 w 59"/>
                  <a:gd name="T25" fmla="*/ 1 h 25"/>
                  <a:gd name="T26" fmla="*/ 0 w 59"/>
                  <a:gd name="T27" fmla="*/ 1 h 25"/>
                  <a:gd name="T28" fmla="*/ 0 w 59"/>
                  <a:gd name="T29" fmla="*/ 1 h 25"/>
                  <a:gd name="T30" fmla="*/ 0 w 59"/>
                  <a:gd name="T31" fmla="*/ 1 h 25"/>
                  <a:gd name="T32" fmla="*/ 0 w 59"/>
                  <a:gd name="T33" fmla="*/ 1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25"/>
                  <a:gd name="T53" fmla="*/ 59 w 59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25">
                    <a:moveTo>
                      <a:pt x="59" y="25"/>
                    </a:moveTo>
                    <a:lnTo>
                      <a:pt x="52" y="20"/>
                    </a:lnTo>
                    <a:lnTo>
                      <a:pt x="43" y="14"/>
                    </a:lnTo>
                    <a:lnTo>
                      <a:pt x="32" y="8"/>
                    </a:lnTo>
                    <a:lnTo>
                      <a:pt x="23" y="3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1" y="1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17"/>
                    </a:lnTo>
                    <a:lnTo>
                      <a:pt x="16" y="20"/>
                    </a:lnTo>
                    <a:lnTo>
                      <a:pt x="25" y="21"/>
                    </a:lnTo>
                    <a:lnTo>
                      <a:pt x="35" y="21"/>
                    </a:lnTo>
                    <a:lnTo>
                      <a:pt x="45" y="22"/>
                    </a:lnTo>
                    <a:lnTo>
                      <a:pt x="53" y="23"/>
                    </a:lnTo>
                    <a:lnTo>
                      <a:pt x="59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82" name="Freeform 248"/>
              <p:cNvSpPr>
                <a:spLocks/>
              </p:cNvSpPr>
              <p:nvPr/>
            </p:nvSpPr>
            <p:spPr bwMode="auto">
              <a:xfrm>
                <a:off x="2743" y="526"/>
                <a:ext cx="26" cy="6"/>
              </a:xfrm>
              <a:custGeom>
                <a:avLst/>
                <a:gdLst>
                  <a:gd name="T0" fmla="*/ 1 w 52"/>
                  <a:gd name="T1" fmla="*/ 0 h 13"/>
                  <a:gd name="T2" fmla="*/ 1 w 52"/>
                  <a:gd name="T3" fmla="*/ 0 h 13"/>
                  <a:gd name="T4" fmla="*/ 1 w 52"/>
                  <a:gd name="T5" fmla="*/ 0 h 13"/>
                  <a:gd name="T6" fmla="*/ 1 w 52"/>
                  <a:gd name="T7" fmla="*/ 0 h 13"/>
                  <a:gd name="T8" fmla="*/ 1 w 52"/>
                  <a:gd name="T9" fmla="*/ 0 h 13"/>
                  <a:gd name="T10" fmla="*/ 1 w 52"/>
                  <a:gd name="T11" fmla="*/ 0 h 13"/>
                  <a:gd name="T12" fmla="*/ 1 w 52"/>
                  <a:gd name="T13" fmla="*/ 0 h 13"/>
                  <a:gd name="T14" fmla="*/ 1 w 52"/>
                  <a:gd name="T15" fmla="*/ 0 h 13"/>
                  <a:gd name="T16" fmla="*/ 0 w 52"/>
                  <a:gd name="T17" fmla="*/ 0 h 13"/>
                  <a:gd name="T18" fmla="*/ 1 w 52"/>
                  <a:gd name="T19" fmla="*/ 0 h 13"/>
                  <a:gd name="T20" fmla="*/ 1 w 52"/>
                  <a:gd name="T21" fmla="*/ 0 h 13"/>
                  <a:gd name="T22" fmla="*/ 1 w 52"/>
                  <a:gd name="T23" fmla="*/ 0 h 13"/>
                  <a:gd name="T24" fmla="*/ 1 w 52"/>
                  <a:gd name="T25" fmla="*/ 0 h 13"/>
                  <a:gd name="T26" fmla="*/ 1 w 52"/>
                  <a:gd name="T27" fmla="*/ 0 h 13"/>
                  <a:gd name="T28" fmla="*/ 1 w 52"/>
                  <a:gd name="T29" fmla="*/ 0 h 13"/>
                  <a:gd name="T30" fmla="*/ 1 w 52"/>
                  <a:gd name="T31" fmla="*/ 0 h 13"/>
                  <a:gd name="T32" fmla="*/ 1 w 52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13"/>
                  <a:gd name="T53" fmla="*/ 52 w 52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13">
                    <a:moveTo>
                      <a:pt x="52" y="13"/>
                    </a:moveTo>
                    <a:lnTo>
                      <a:pt x="46" y="11"/>
                    </a:lnTo>
                    <a:lnTo>
                      <a:pt x="38" y="7"/>
                    </a:lnTo>
                    <a:lnTo>
                      <a:pt x="30" y="4"/>
                    </a:lnTo>
                    <a:lnTo>
                      <a:pt x="21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21" y="13"/>
                    </a:lnTo>
                    <a:lnTo>
                      <a:pt x="29" y="12"/>
                    </a:lnTo>
                    <a:lnTo>
                      <a:pt x="37" y="12"/>
                    </a:lnTo>
                    <a:lnTo>
                      <a:pt x="45" y="12"/>
                    </a:lnTo>
                    <a:lnTo>
                      <a:pt x="5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83" name="Freeform 249"/>
              <p:cNvSpPr>
                <a:spLocks/>
              </p:cNvSpPr>
              <p:nvPr/>
            </p:nvSpPr>
            <p:spPr bwMode="auto">
              <a:xfrm>
                <a:off x="2747" y="542"/>
                <a:ext cx="25" cy="7"/>
              </a:xfrm>
              <a:custGeom>
                <a:avLst/>
                <a:gdLst>
                  <a:gd name="T0" fmla="*/ 0 w 51"/>
                  <a:gd name="T1" fmla="*/ 1 h 14"/>
                  <a:gd name="T2" fmla="*/ 0 w 51"/>
                  <a:gd name="T3" fmla="*/ 1 h 14"/>
                  <a:gd name="T4" fmla="*/ 0 w 51"/>
                  <a:gd name="T5" fmla="*/ 1 h 14"/>
                  <a:gd name="T6" fmla="*/ 0 w 51"/>
                  <a:gd name="T7" fmla="*/ 1 h 14"/>
                  <a:gd name="T8" fmla="*/ 0 w 51"/>
                  <a:gd name="T9" fmla="*/ 0 h 14"/>
                  <a:gd name="T10" fmla="*/ 0 w 51"/>
                  <a:gd name="T11" fmla="*/ 0 h 14"/>
                  <a:gd name="T12" fmla="*/ 0 w 51"/>
                  <a:gd name="T13" fmla="*/ 1 h 14"/>
                  <a:gd name="T14" fmla="*/ 0 w 51"/>
                  <a:gd name="T15" fmla="*/ 1 h 14"/>
                  <a:gd name="T16" fmla="*/ 0 w 51"/>
                  <a:gd name="T17" fmla="*/ 1 h 14"/>
                  <a:gd name="T18" fmla="*/ 0 w 51"/>
                  <a:gd name="T19" fmla="*/ 1 h 14"/>
                  <a:gd name="T20" fmla="*/ 0 w 51"/>
                  <a:gd name="T21" fmla="*/ 1 h 14"/>
                  <a:gd name="T22" fmla="*/ 0 w 51"/>
                  <a:gd name="T23" fmla="*/ 1 h 14"/>
                  <a:gd name="T24" fmla="*/ 0 w 51"/>
                  <a:gd name="T25" fmla="*/ 1 h 14"/>
                  <a:gd name="T26" fmla="*/ 0 w 51"/>
                  <a:gd name="T27" fmla="*/ 1 h 14"/>
                  <a:gd name="T28" fmla="*/ 0 w 51"/>
                  <a:gd name="T29" fmla="*/ 1 h 14"/>
                  <a:gd name="T30" fmla="*/ 0 w 51"/>
                  <a:gd name="T31" fmla="*/ 1 h 14"/>
                  <a:gd name="T32" fmla="*/ 0 w 51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4"/>
                  <a:gd name="T53" fmla="*/ 51 w 51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4">
                    <a:moveTo>
                      <a:pt x="51" y="7"/>
                    </a:moveTo>
                    <a:lnTo>
                      <a:pt x="46" y="5"/>
                    </a:lnTo>
                    <a:lnTo>
                      <a:pt x="39" y="3"/>
                    </a:lnTo>
                    <a:lnTo>
                      <a:pt x="31" y="2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7" y="2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4"/>
                    </a:lnTo>
                    <a:lnTo>
                      <a:pt x="10" y="14"/>
                    </a:lnTo>
                    <a:lnTo>
                      <a:pt x="17" y="13"/>
                    </a:lnTo>
                    <a:lnTo>
                      <a:pt x="25" y="11"/>
                    </a:lnTo>
                    <a:lnTo>
                      <a:pt x="34" y="8"/>
                    </a:lnTo>
                    <a:lnTo>
                      <a:pt x="42" y="7"/>
                    </a:lnTo>
                    <a:lnTo>
                      <a:pt x="51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84" name="Freeform 250"/>
              <p:cNvSpPr>
                <a:spLocks/>
              </p:cNvSpPr>
              <p:nvPr/>
            </p:nvSpPr>
            <p:spPr bwMode="auto">
              <a:xfrm>
                <a:off x="2755" y="554"/>
                <a:ext cx="25" cy="8"/>
              </a:xfrm>
              <a:custGeom>
                <a:avLst/>
                <a:gdLst>
                  <a:gd name="T0" fmla="*/ 1 w 50"/>
                  <a:gd name="T1" fmla="*/ 1 h 16"/>
                  <a:gd name="T2" fmla="*/ 1 w 50"/>
                  <a:gd name="T3" fmla="*/ 1 h 16"/>
                  <a:gd name="T4" fmla="*/ 1 w 50"/>
                  <a:gd name="T5" fmla="*/ 1 h 16"/>
                  <a:gd name="T6" fmla="*/ 1 w 50"/>
                  <a:gd name="T7" fmla="*/ 1 h 16"/>
                  <a:gd name="T8" fmla="*/ 1 w 50"/>
                  <a:gd name="T9" fmla="*/ 1 h 16"/>
                  <a:gd name="T10" fmla="*/ 1 w 50"/>
                  <a:gd name="T11" fmla="*/ 0 h 16"/>
                  <a:gd name="T12" fmla="*/ 1 w 50"/>
                  <a:gd name="T13" fmla="*/ 0 h 16"/>
                  <a:gd name="T14" fmla="*/ 1 w 50"/>
                  <a:gd name="T15" fmla="*/ 1 h 16"/>
                  <a:gd name="T16" fmla="*/ 0 w 50"/>
                  <a:gd name="T17" fmla="*/ 1 h 16"/>
                  <a:gd name="T18" fmla="*/ 0 w 50"/>
                  <a:gd name="T19" fmla="*/ 1 h 16"/>
                  <a:gd name="T20" fmla="*/ 1 w 50"/>
                  <a:gd name="T21" fmla="*/ 1 h 16"/>
                  <a:gd name="T22" fmla="*/ 1 w 50"/>
                  <a:gd name="T23" fmla="*/ 1 h 16"/>
                  <a:gd name="T24" fmla="*/ 1 w 50"/>
                  <a:gd name="T25" fmla="*/ 1 h 16"/>
                  <a:gd name="T26" fmla="*/ 1 w 50"/>
                  <a:gd name="T27" fmla="*/ 1 h 16"/>
                  <a:gd name="T28" fmla="*/ 1 w 50"/>
                  <a:gd name="T29" fmla="*/ 1 h 16"/>
                  <a:gd name="T30" fmla="*/ 1 w 50"/>
                  <a:gd name="T31" fmla="*/ 1 h 16"/>
                  <a:gd name="T32" fmla="*/ 1 w 50"/>
                  <a:gd name="T33" fmla="*/ 1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6"/>
                  <a:gd name="T53" fmla="*/ 50 w 50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6">
                    <a:moveTo>
                      <a:pt x="50" y="16"/>
                    </a:moveTo>
                    <a:lnTo>
                      <a:pt x="47" y="11"/>
                    </a:lnTo>
                    <a:lnTo>
                      <a:pt x="43" y="8"/>
                    </a:lnTo>
                    <a:lnTo>
                      <a:pt x="36" y="4"/>
                    </a:lnTo>
                    <a:lnTo>
                      <a:pt x="28" y="1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9" y="16"/>
                    </a:lnTo>
                    <a:lnTo>
                      <a:pt x="17" y="16"/>
                    </a:lnTo>
                    <a:lnTo>
                      <a:pt x="26" y="15"/>
                    </a:lnTo>
                    <a:lnTo>
                      <a:pt x="35" y="15"/>
                    </a:lnTo>
                    <a:lnTo>
                      <a:pt x="43" y="15"/>
                    </a:lnTo>
                    <a:lnTo>
                      <a:pt x="50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85" name="Freeform 251"/>
              <p:cNvSpPr>
                <a:spLocks/>
              </p:cNvSpPr>
              <p:nvPr/>
            </p:nvSpPr>
            <p:spPr bwMode="auto">
              <a:xfrm>
                <a:off x="2757" y="564"/>
                <a:ext cx="27" cy="8"/>
              </a:xfrm>
              <a:custGeom>
                <a:avLst/>
                <a:gdLst>
                  <a:gd name="T0" fmla="*/ 0 w 56"/>
                  <a:gd name="T1" fmla="*/ 1 h 15"/>
                  <a:gd name="T2" fmla="*/ 0 w 56"/>
                  <a:gd name="T3" fmla="*/ 1 h 15"/>
                  <a:gd name="T4" fmla="*/ 0 w 56"/>
                  <a:gd name="T5" fmla="*/ 1 h 15"/>
                  <a:gd name="T6" fmla="*/ 0 w 56"/>
                  <a:gd name="T7" fmla="*/ 1 h 15"/>
                  <a:gd name="T8" fmla="*/ 0 w 56"/>
                  <a:gd name="T9" fmla="*/ 1 h 15"/>
                  <a:gd name="T10" fmla="*/ 0 w 56"/>
                  <a:gd name="T11" fmla="*/ 0 h 15"/>
                  <a:gd name="T12" fmla="*/ 0 w 56"/>
                  <a:gd name="T13" fmla="*/ 0 h 15"/>
                  <a:gd name="T14" fmla="*/ 0 w 56"/>
                  <a:gd name="T15" fmla="*/ 1 h 15"/>
                  <a:gd name="T16" fmla="*/ 0 w 56"/>
                  <a:gd name="T17" fmla="*/ 1 h 15"/>
                  <a:gd name="T18" fmla="*/ 0 w 56"/>
                  <a:gd name="T19" fmla="*/ 1 h 15"/>
                  <a:gd name="T20" fmla="*/ 0 w 56"/>
                  <a:gd name="T21" fmla="*/ 1 h 15"/>
                  <a:gd name="T22" fmla="*/ 0 w 56"/>
                  <a:gd name="T23" fmla="*/ 1 h 15"/>
                  <a:gd name="T24" fmla="*/ 0 w 56"/>
                  <a:gd name="T25" fmla="*/ 1 h 15"/>
                  <a:gd name="T26" fmla="*/ 0 w 56"/>
                  <a:gd name="T27" fmla="*/ 1 h 15"/>
                  <a:gd name="T28" fmla="*/ 0 w 56"/>
                  <a:gd name="T29" fmla="*/ 1 h 15"/>
                  <a:gd name="T30" fmla="*/ 0 w 56"/>
                  <a:gd name="T31" fmla="*/ 1 h 15"/>
                  <a:gd name="T32" fmla="*/ 0 w 56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15"/>
                  <a:gd name="T53" fmla="*/ 56 w 5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15">
                    <a:moveTo>
                      <a:pt x="56" y="13"/>
                    </a:moveTo>
                    <a:lnTo>
                      <a:pt x="51" y="11"/>
                    </a:lnTo>
                    <a:lnTo>
                      <a:pt x="44" y="8"/>
                    </a:lnTo>
                    <a:lnTo>
                      <a:pt x="37" y="5"/>
                    </a:lnTo>
                    <a:lnTo>
                      <a:pt x="29" y="3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5" y="13"/>
                    </a:lnTo>
                    <a:lnTo>
                      <a:pt x="12" y="15"/>
                    </a:lnTo>
                    <a:lnTo>
                      <a:pt x="22" y="15"/>
                    </a:lnTo>
                    <a:lnTo>
                      <a:pt x="33" y="15"/>
                    </a:lnTo>
                    <a:lnTo>
                      <a:pt x="42" y="15"/>
                    </a:lnTo>
                    <a:lnTo>
                      <a:pt x="51" y="14"/>
                    </a:lnTo>
                    <a:lnTo>
                      <a:pt x="56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86" name="Freeform 252"/>
              <p:cNvSpPr>
                <a:spLocks/>
              </p:cNvSpPr>
              <p:nvPr/>
            </p:nvSpPr>
            <p:spPr bwMode="auto">
              <a:xfrm>
                <a:off x="2733" y="375"/>
                <a:ext cx="26" cy="43"/>
              </a:xfrm>
              <a:custGeom>
                <a:avLst/>
                <a:gdLst>
                  <a:gd name="T0" fmla="*/ 0 w 52"/>
                  <a:gd name="T1" fmla="*/ 1 h 86"/>
                  <a:gd name="T2" fmla="*/ 1 w 52"/>
                  <a:gd name="T3" fmla="*/ 1 h 86"/>
                  <a:gd name="T4" fmla="*/ 1 w 52"/>
                  <a:gd name="T5" fmla="*/ 1 h 86"/>
                  <a:gd name="T6" fmla="*/ 1 w 52"/>
                  <a:gd name="T7" fmla="*/ 1 h 86"/>
                  <a:gd name="T8" fmla="*/ 1 w 52"/>
                  <a:gd name="T9" fmla="*/ 1 h 86"/>
                  <a:gd name="T10" fmla="*/ 1 w 52"/>
                  <a:gd name="T11" fmla="*/ 1 h 86"/>
                  <a:gd name="T12" fmla="*/ 1 w 52"/>
                  <a:gd name="T13" fmla="*/ 1 h 86"/>
                  <a:gd name="T14" fmla="*/ 1 w 52"/>
                  <a:gd name="T15" fmla="*/ 1 h 86"/>
                  <a:gd name="T16" fmla="*/ 1 w 52"/>
                  <a:gd name="T17" fmla="*/ 1 h 86"/>
                  <a:gd name="T18" fmla="*/ 1 w 52"/>
                  <a:gd name="T19" fmla="*/ 1 h 86"/>
                  <a:gd name="T20" fmla="*/ 1 w 52"/>
                  <a:gd name="T21" fmla="*/ 1 h 86"/>
                  <a:gd name="T22" fmla="*/ 1 w 52"/>
                  <a:gd name="T23" fmla="*/ 1 h 86"/>
                  <a:gd name="T24" fmla="*/ 1 w 52"/>
                  <a:gd name="T25" fmla="*/ 1 h 86"/>
                  <a:gd name="T26" fmla="*/ 1 w 52"/>
                  <a:gd name="T27" fmla="*/ 1 h 86"/>
                  <a:gd name="T28" fmla="*/ 1 w 52"/>
                  <a:gd name="T29" fmla="*/ 1 h 86"/>
                  <a:gd name="T30" fmla="*/ 1 w 52"/>
                  <a:gd name="T31" fmla="*/ 0 h 86"/>
                  <a:gd name="T32" fmla="*/ 0 w 52"/>
                  <a:gd name="T33" fmla="*/ 1 h 8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6"/>
                  <a:gd name="T53" fmla="*/ 52 w 52"/>
                  <a:gd name="T54" fmla="*/ 86 h 8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6">
                    <a:moveTo>
                      <a:pt x="0" y="3"/>
                    </a:moveTo>
                    <a:lnTo>
                      <a:pt x="3" y="7"/>
                    </a:lnTo>
                    <a:lnTo>
                      <a:pt x="7" y="15"/>
                    </a:lnTo>
                    <a:lnTo>
                      <a:pt x="15" y="26"/>
                    </a:lnTo>
                    <a:lnTo>
                      <a:pt x="24" y="37"/>
                    </a:lnTo>
                    <a:lnTo>
                      <a:pt x="35" y="50"/>
                    </a:lnTo>
                    <a:lnTo>
                      <a:pt x="43" y="63"/>
                    </a:lnTo>
                    <a:lnTo>
                      <a:pt x="49" y="75"/>
                    </a:lnTo>
                    <a:lnTo>
                      <a:pt x="52" y="86"/>
                    </a:lnTo>
                    <a:lnTo>
                      <a:pt x="49" y="72"/>
                    </a:lnTo>
                    <a:lnTo>
                      <a:pt x="43" y="57"/>
                    </a:lnTo>
                    <a:lnTo>
                      <a:pt x="36" y="41"/>
                    </a:lnTo>
                    <a:lnTo>
                      <a:pt x="28" y="26"/>
                    </a:lnTo>
                    <a:lnTo>
                      <a:pt x="20" y="13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87" name="Freeform 253"/>
              <p:cNvSpPr>
                <a:spLocks/>
              </p:cNvSpPr>
              <p:nvPr/>
            </p:nvSpPr>
            <p:spPr bwMode="auto">
              <a:xfrm>
                <a:off x="2745" y="369"/>
                <a:ext cx="17" cy="31"/>
              </a:xfrm>
              <a:custGeom>
                <a:avLst/>
                <a:gdLst>
                  <a:gd name="T0" fmla="*/ 1 w 34"/>
                  <a:gd name="T1" fmla="*/ 1 h 62"/>
                  <a:gd name="T2" fmla="*/ 1 w 34"/>
                  <a:gd name="T3" fmla="*/ 1 h 62"/>
                  <a:gd name="T4" fmla="*/ 1 w 34"/>
                  <a:gd name="T5" fmla="*/ 1 h 62"/>
                  <a:gd name="T6" fmla="*/ 1 w 34"/>
                  <a:gd name="T7" fmla="*/ 1 h 62"/>
                  <a:gd name="T8" fmla="*/ 0 w 34"/>
                  <a:gd name="T9" fmla="*/ 0 h 62"/>
                  <a:gd name="T10" fmla="*/ 0 w 34"/>
                  <a:gd name="T11" fmla="*/ 1 h 62"/>
                  <a:gd name="T12" fmla="*/ 1 w 34"/>
                  <a:gd name="T13" fmla="*/ 1 h 62"/>
                  <a:gd name="T14" fmla="*/ 1 w 34"/>
                  <a:gd name="T15" fmla="*/ 1 h 62"/>
                  <a:gd name="T16" fmla="*/ 1 w 34"/>
                  <a:gd name="T17" fmla="*/ 1 h 62"/>
                  <a:gd name="T18" fmla="*/ 1 w 34"/>
                  <a:gd name="T19" fmla="*/ 1 h 62"/>
                  <a:gd name="T20" fmla="*/ 1 w 34"/>
                  <a:gd name="T21" fmla="*/ 1 h 62"/>
                  <a:gd name="T22" fmla="*/ 1 w 34"/>
                  <a:gd name="T23" fmla="*/ 1 h 62"/>
                  <a:gd name="T24" fmla="*/ 1 w 34"/>
                  <a:gd name="T25" fmla="*/ 1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62"/>
                  <a:gd name="T41" fmla="*/ 34 w 3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62">
                    <a:moveTo>
                      <a:pt x="34" y="62"/>
                    </a:moveTo>
                    <a:lnTo>
                      <a:pt x="27" y="42"/>
                    </a:lnTo>
                    <a:lnTo>
                      <a:pt x="17" y="20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11"/>
                    </a:lnTo>
                    <a:lnTo>
                      <a:pt x="8" y="20"/>
                    </a:lnTo>
                    <a:lnTo>
                      <a:pt x="14" y="30"/>
                    </a:lnTo>
                    <a:lnTo>
                      <a:pt x="20" y="40"/>
                    </a:lnTo>
                    <a:lnTo>
                      <a:pt x="26" y="49"/>
                    </a:lnTo>
                    <a:lnTo>
                      <a:pt x="30" y="56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88" name="Freeform 254"/>
              <p:cNvSpPr>
                <a:spLocks/>
              </p:cNvSpPr>
              <p:nvPr/>
            </p:nvSpPr>
            <p:spPr bwMode="auto">
              <a:xfrm>
                <a:off x="2834" y="486"/>
                <a:ext cx="48" cy="165"/>
              </a:xfrm>
              <a:custGeom>
                <a:avLst/>
                <a:gdLst>
                  <a:gd name="T0" fmla="*/ 1 w 95"/>
                  <a:gd name="T1" fmla="*/ 1 h 330"/>
                  <a:gd name="T2" fmla="*/ 1 w 95"/>
                  <a:gd name="T3" fmla="*/ 1 h 330"/>
                  <a:gd name="T4" fmla="*/ 1 w 95"/>
                  <a:gd name="T5" fmla="*/ 1 h 330"/>
                  <a:gd name="T6" fmla="*/ 1 w 95"/>
                  <a:gd name="T7" fmla="*/ 1 h 330"/>
                  <a:gd name="T8" fmla="*/ 0 w 95"/>
                  <a:gd name="T9" fmla="*/ 1 h 330"/>
                  <a:gd name="T10" fmla="*/ 1 w 95"/>
                  <a:gd name="T11" fmla="*/ 1 h 330"/>
                  <a:gd name="T12" fmla="*/ 1 w 95"/>
                  <a:gd name="T13" fmla="*/ 1 h 330"/>
                  <a:gd name="T14" fmla="*/ 1 w 95"/>
                  <a:gd name="T15" fmla="*/ 1 h 330"/>
                  <a:gd name="T16" fmla="*/ 1 w 95"/>
                  <a:gd name="T17" fmla="*/ 1 h 330"/>
                  <a:gd name="T18" fmla="*/ 1 w 95"/>
                  <a:gd name="T19" fmla="*/ 1 h 330"/>
                  <a:gd name="T20" fmla="*/ 1 w 95"/>
                  <a:gd name="T21" fmla="*/ 1 h 330"/>
                  <a:gd name="T22" fmla="*/ 1 w 95"/>
                  <a:gd name="T23" fmla="*/ 1 h 330"/>
                  <a:gd name="T24" fmla="*/ 1 w 95"/>
                  <a:gd name="T25" fmla="*/ 0 h 330"/>
                  <a:gd name="T26" fmla="*/ 1 w 95"/>
                  <a:gd name="T27" fmla="*/ 1 h 330"/>
                  <a:gd name="T28" fmla="*/ 1 w 95"/>
                  <a:gd name="T29" fmla="*/ 1 h 330"/>
                  <a:gd name="T30" fmla="*/ 1 w 95"/>
                  <a:gd name="T31" fmla="*/ 1 h 330"/>
                  <a:gd name="T32" fmla="*/ 1 w 95"/>
                  <a:gd name="T33" fmla="*/ 1 h 330"/>
                  <a:gd name="T34" fmla="*/ 1 w 95"/>
                  <a:gd name="T35" fmla="*/ 1 h 330"/>
                  <a:gd name="T36" fmla="*/ 1 w 95"/>
                  <a:gd name="T37" fmla="*/ 1 h 330"/>
                  <a:gd name="T38" fmla="*/ 1 w 95"/>
                  <a:gd name="T39" fmla="*/ 1 h 330"/>
                  <a:gd name="T40" fmla="*/ 1 w 95"/>
                  <a:gd name="T41" fmla="*/ 1 h 3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5"/>
                  <a:gd name="T64" fmla="*/ 0 h 330"/>
                  <a:gd name="T65" fmla="*/ 95 w 95"/>
                  <a:gd name="T66" fmla="*/ 330 h 3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5" h="330">
                    <a:moveTo>
                      <a:pt x="14" y="329"/>
                    </a:moveTo>
                    <a:lnTo>
                      <a:pt x="10" y="330"/>
                    </a:lnTo>
                    <a:lnTo>
                      <a:pt x="7" y="329"/>
                    </a:lnTo>
                    <a:lnTo>
                      <a:pt x="3" y="328"/>
                    </a:lnTo>
                    <a:lnTo>
                      <a:pt x="0" y="328"/>
                    </a:lnTo>
                    <a:lnTo>
                      <a:pt x="35" y="288"/>
                    </a:lnTo>
                    <a:lnTo>
                      <a:pt x="60" y="245"/>
                    </a:lnTo>
                    <a:lnTo>
                      <a:pt x="76" y="200"/>
                    </a:lnTo>
                    <a:lnTo>
                      <a:pt x="83" y="154"/>
                    </a:lnTo>
                    <a:lnTo>
                      <a:pt x="85" y="110"/>
                    </a:lnTo>
                    <a:lnTo>
                      <a:pt x="83" y="69"/>
                    </a:lnTo>
                    <a:lnTo>
                      <a:pt x="79" y="32"/>
                    </a:lnTo>
                    <a:lnTo>
                      <a:pt x="75" y="0"/>
                    </a:lnTo>
                    <a:lnTo>
                      <a:pt x="86" y="25"/>
                    </a:lnTo>
                    <a:lnTo>
                      <a:pt x="94" y="64"/>
                    </a:lnTo>
                    <a:lnTo>
                      <a:pt x="95" y="111"/>
                    </a:lnTo>
                    <a:lnTo>
                      <a:pt x="92" y="162"/>
                    </a:lnTo>
                    <a:lnTo>
                      <a:pt x="83" y="214"/>
                    </a:lnTo>
                    <a:lnTo>
                      <a:pt x="67" y="262"/>
                    </a:lnTo>
                    <a:lnTo>
                      <a:pt x="43" y="302"/>
                    </a:lnTo>
                    <a:lnTo>
                      <a:pt x="14" y="3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89" name="Freeform 255"/>
              <p:cNvSpPr>
                <a:spLocks/>
              </p:cNvSpPr>
              <p:nvPr/>
            </p:nvSpPr>
            <p:spPr bwMode="auto">
              <a:xfrm>
                <a:off x="2845" y="490"/>
                <a:ext cx="33" cy="23"/>
              </a:xfrm>
              <a:custGeom>
                <a:avLst/>
                <a:gdLst>
                  <a:gd name="T0" fmla="*/ 1 w 64"/>
                  <a:gd name="T1" fmla="*/ 1 h 46"/>
                  <a:gd name="T2" fmla="*/ 1 w 64"/>
                  <a:gd name="T3" fmla="*/ 1 h 46"/>
                  <a:gd name="T4" fmla="*/ 1 w 64"/>
                  <a:gd name="T5" fmla="*/ 1 h 46"/>
                  <a:gd name="T6" fmla="*/ 1 w 64"/>
                  <a:gd name="T7" fmla="*/ 1 h 46"/>
                  <a:gd name="T8" fmla="*/ 1 w 64"/>
                  <a:gd name="T9" fmla="*/ 1 h 46"/>
                  <a:gd name="T10" fmla="*/ 1 w 64"/>
                  <a:gd name="T11" fmla="*/ 1 h 46"/>
                  <a:gd name="T12" fmla="*/ 1 w 64"/>
                  <a:gd name="T13" fmla="*/ 1 h 46"/>
                  <a:gd name="T14" fmla="*/ 1 w 64"/>
                  <a:gd name="T15" fmla="*/ 0 h 46"/>
                  <a:gd name="T16" fmla="*/ 0 w 64"/>
                  <a:gd name="T17" fmla="*/ 1 h 46"/>
                  <a:gd name="T18" fmla="*/ 0 w 64"/>
                  <a:gd name="T19" fmla="*/ 1 h 46"/>
                  <a:gd name="T20" fmla="*/ 1 w 64"/>
                  <a:gd name="T21" fmla="*/ 1 h 46"/>
                  <a:gd name="T22" fmla="*/ 1 w 64"/>
                  <a:gd name="T23" fmla="*/ 1 h 46"/>
                  <a:gd name="T24" fmla="*/ 1 w 64"/>
                  <a:gd name="T25" fmla="*/ 1 h 46"/>
                  <a:gd name="T26" fmla="*/ 1 w 64"/>
                  <a:gd name="T27" fmla="*/ 1 h 46"/>
                  <a:gd name="T28" fmla="*/ 1 w 64"/>
                  <a:gd name="T29" fmla="*/ 1 h 46"/>
                  <a:gd name="T30" fmla="*/ 1 w 64"/>
                  <a:gd name="T31" fmla="*/ 1 h 46"/>
                  <a:gd name="T32" fmla="*/ 1 w 64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6"/>
                  <a:gd name="T53" fmla="*/ 64 w 64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6">
                    <a:moveTo>
                      <a:pt x="64" y="46"/>
                    </a:moveTo>
                    <a:lnTo>
                      <a:pt x="58" y="37"/>
                    </a:lnTo>
                    <a:lnTo>
                      <a:pt x="49" y="27"/>
                    </a:lnTo>
                    <a:lnTo>
                      <a:pt x="40" y="19"/>
                    </a:lnTo>
                    <a:lnTo>
                      <a:pt x="29" y="11"/>
                    </a:lnTo>
                    <a:lnTo>
                      <a:pt x="19" y="5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12" y="14"/>
                    </a:lnTo>
                    <a:lnTo>
                      <a:pt x="22" y="19"/>
                    </a:lnTo>
                    <a:lnTo>
                      <a:pt x="33" y="25"/>
                    </a:lnTo>
                    <a:lnTo>
                      <a:pt x="45" y="31"/>
                    </a:lnTo>
                    <a:lnTo>
                      <a:pt x="55" y="38"/>
                    </a:lnTo>
                    <a:lnTo>
                      <a:pt x="64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90" name="Freeform 256"/>
              <p:cNvSpPr>
                <a:spLocks/>
              </p:cNvSpPr>
              <p:nvPr/>
            </p:nvSpPr>
            <p:spPr bwMode="auto">
              <a:xfrm>
                <a:off x="2840" y="495"/>
                <a:ext cx="39" cy="34"/>
              </a:xfrm>
              <a:custGeom>
                <a:avLst/>
                <a:gdLst>
                  <a:gd name="T0" fmla="*/ 0 w 78"/>
                  <a:gd name="T1" fmla="*/ 1 h 68"/>
                  <a:gd name="T2" fmla="*/ 1 w 78"/>
                  <a:gd name="T3" fmla="*/ 0 h 68"/>
                  <a:gd name="T4" fmla="*/ 1 w 78"/>
                  <a:gd name="T5" fmla="*/ 1 h 68"/>
                  <a:gd name="T6" fmla="*/ 1 w 78"/>
                  <a:gd name="T7" fmla="*/ 1 h 68"/>
                  <a:gd name="T8" fmla="*/ 1 w 78"/>
                  <a:gd name="T9" fmla="*/ 1 h 68"/>
                  <a:gd name="T10" fmla="*/ 1 w 78"/>
                  <a:gd name="T11" fmla="*/ 1 h 68"/>
                  <a:gd name="T12" fmla="*/ 1 w 78"/>
                  <a:gd name="T13" fmla="*/ 1 h 68"/>
                  <a:gd name="T14" fmla="*/ 1 w 78"/>
                  <a:gd name="T15" fmla="*/ 1 h 68"/>
                  <a:gd name="T16" fmla="*/ 1 w 78"/>
                  <a:gd name="T17" fmla="*/ 1 h 68"/>
                  <a:gd name="T18" fmla="*/ 1 w 78"/>
                  <a:gd name="T19" fmla="*/ 1 h 68"/>
                  <a:gd name="T20" fmla="*/ 1 w 78"/>
                  <a:gd name="T21" fmla="*/ 1 h 68"/>
                  <a:gd name="T22" fmla="*/ 1 w 78"/>
                  <a:gd name="T23" fmla="*/ 1 h 68"/>
                  <a:gd name="T24" fmla="*/ 1 w 78"/>
                  <a:gd name="T25" fmla="*/ 1 h 68"/>
                  <a:gd name="T26" fmla="*/ 1 w 78"/>
                  <a:gd name="T27" fmla="*/ 1 h 68"/>
                  <a:gd name="T28" fmla="*/ 1 w 78"/>
                  <a:gd name="T29" fmla="*/ 1 h 68"/>
                  <a:gd name="T30" fmla="*/ 1 w 78"/>
                  <a:gd name="T31" fmla="*/ 1 h 68"/>
                  <a:gd name="T32" fmla="*/ 0 w 78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68"/>
                  <a:gd name="T53" fmla="*/ 78 w 78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68">
                    <a:moveTo>
                      <a:pt x="0" y="1"/>
                    </a:moveTo>
                    <a:lnTo>
                      <a:pt x="4" y="0"/>
                    </a:lnTo>
                    <a:lnTo>
                      <a:pt x="13" y="4"/>
                    </a:lnTo>
                    <a:lnTo>
                      <a:pt x="23" y="9"/>
                    </a:lnTo>
                    <a:lnTo>
                      <a:pt x="37" y="19"/>
                    </a:lnTo>
                    <a:lnTo>
                      <a:pt x="50" y="29"/>
                    </a:lnTo>
                    <a:lnTo>
                      <a:pt x="63" y="42"/>
                    </a:lnTo>
                    <a:lnTo>
                      <a:pt x="72" y="54"/>
                    </a:lnTo>
                    <a:lnTo>
                      <a:pt x="78" y="68"/>
                    </a:lnTo>
                    <a:lnTo>
                      <a:pt x="69" y="60"/>
                    </a:lnTo>
                    <a:lnTo>
                      <a:pt x="58" y="51"/>
                    </a:lnTo>
                    <a:lnTo>
                      <a:pt x="44" y="40"/>
                    </a:lnTo>
                    <a:lnTo>
                      <a:pt x="30" y="30"/>
                    </a:lnTo>
                    <a:lnTo>
                      <a:pt x="18" y="20"/>
                    </a:lnTo>
                    <a:lnTo>
                      <a:pt x="8" y="12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91" name="Freeform 257"/>
              <p:cNvSpPr>
                <a:spLocks/>
              </p:cNvSpPr>
              <p:nvPr/>
            </p:nvSpPr>
            <p:spPr bwMode="auto">
              <a:xfrm>
                <a:off x="2834" y="517"/>
                <a:ext cx="45" cy="43"/>
              </a:xfrm>
              <a:custGeom>
                <a:avLst/>
                <a:gdLst>
                  <a:gd name="T0" fmla="*/ 0 w 91"/>
                  <a:gd name="T1" fmla="*/ 0 h 85"/>
                  <a:gd name="T2" fmla="*/ 0 w 91"/>
                  <a:gd name="T3" fmla="*/ 0 h 85"/>
                  <a:gd name="T4" fmla="*/ 0 w 91"/>
                  <a:gd name="T5" fmla="*/ 1 h 85"/>
                  <a:gd name="T6" fmla="*/ 0 w 91"/>
                  <a:gd name="T7" fmla="*/ 1 h 85"/>
                  <a:gd name="T8" fmla="*/ 0 w 91"/>
                  <a:gd name="T9" fmla="*/ 1 h 85"/>
                  <a:gd name="T10" fmla="*/ 0 w 91"/>
                  <a:gd name="T11" fmla="*/ 1 h 85"/>
                  <a:gd name="T12" fmla="*/ 0 w 91"/>
                  <a:gd name="T13" fmla="*/ 1 h 85"/>
                  <a:gd name="T14" fmla="*/ 0 w 91"/>
                  <a:gd name="T15" fmla="*/ 1 h 85"/>
                  <a:gd name="T16" fmla="*/ 0 w 91"/>
                  <a:gd name="T17" fmla="*/ 1 h 85"/>
                  <a:gd name="T18" fmla="*/ 0 w 91"/>
                  <a:gd name="T19" fmla="*/ 1 h 85"/>
                  <a:gd name="T20" fmla="*/ 0 w 91"/>
                  <a:gd name="T21" fmla="*/ 1 h 85"/>
                  <a:gd name="T22" fmla="*/ 0 w 91"/>
                  <a:gd name="T23" fmla="*/ 1 h 85"/>
                  <a:gd name="T24" fmla="*/ 0 w 91"/>
                  <a:gd name="T25" fmla="*/ 1 h 85"/>
                  <a:gd name="T26" fmla="*/ 0 w 91"/>
                  <a:gd name="T27" fmla="*/ 1 h 85"/>
                  <a:gd name="T28" fmla="*/ 0 w 91"/>
                  <a:gd name="T29" fmla="*/ 1 h 85"/>
                  <a:gd name="T30" fmla="*/ 0 w 91"/>
                  <a:gd name="T31" fmla="*/ 1 h 85"/>
                  <a:gd name="T32" fmla="*/ 0 w 91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1"/>
                  <a:gd name="T52" fmla="*/ 0 h 85"/>
                  <a:gd name="T53" fmla="*/ 91 w 91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1" h="85">
                    <a:moveTo>
                      <a:pt x="0" y="0"/>
                    </a:moveTo>
                    <a:lnTo>
                      <a:pt x="4" y="0"/>
                    </a:lnTo>
                    <a:lnTo>
                      <a:pt x="15" y="4"/>
                    </a:lnTo>
                    <a:lnTo>
                      <a:pt x="29" y="14"/>
                    </a:lnTo>
                    <a:lnTo>
                      <a:pt x="43" y="26"/>
                    </a:lnTo>
                    <a:lnTo>
                      <a:pt x="58" y="40"/>
                    </a:lnTo>
                    <a:lnTo>
                      <a:pt x="72" y="56"/>
                    </a:lnTo>
                    <a:lnTo>
                      <a:pt x="84" y="71"/>
                    </a:lnTo>
                    <a:lnTo>
                      <a:pt x="91" y="85"/>
                    </a:lnTo>
                    <a:lnTo>
                      <a:pt x="84" y="78"/>
                    </a:lnTo>
                    <a:lnTo>
                      <a:pt x="71" y="68"/>
                    </a:lnTo>
                    <a:lnTo>
                      <a:pt x="56" y="56"/>
                    </a:lnTo>
                    <a:lnTo>
                      <a:pt x="39" y="43"/>
                    </a:lnTo>
                    <a:lnTo>
                      <a:pt x="23" y="29"/>
                    </a:lnTo>
                    <a:lnTo>
                      <a:pt x="10" y="16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92" name="Freeform 258"/>
              <p:cNvSpPr>
                <a:spLocks/>
              </p:cNvSpPr>
              <p:nvPr/>
            </p:nvSpPr>
            <p:spPr bwMode="auto">
              <a:xfrm>
                <a:off x="2825" y="550"/>
                <a:ext cx="50" cy="40"/>
              </a:xfrm>
              <a:custGeom>
                <a:avLst/>
                <a:gdLst>
                  <a:gd name="T0" fmla="*/ 0 w 101"/>
                  <a:gd name="T1" fmla="*/ 1 h 78"/>
                  <a:gd name="T2" fmla="*/ 0 w 101"/>
                  <a:gd name="T3" fmla="*/ 0 h 78"/>
                  <a:gd name="T4" fmla="*/ 0 w 101"/>
                  <a:gd name="T5" fmla="*/ 1 h 78"/>
                  <a:gd name="T6" fmla="*/ 0 w 101"/>
                  <a:gd name="T7" fmla="*/ 1 h 78"/>
                  <a:gd name="T8" fmla="*/ 0 w 101"/>
                  <a:gd name="T9" fmla="*/ 1 h 78"/>
                  <a:gd name="T10" fmla="*/ 0 w 101"/>
                  <a:gd name="T11" fmla="*/ 1 h 78"/>
                  <a:gd name="T12" fmla="*/ 0 w 101"/>
                  <a:gd name="T13" fmla="*/ 1 h 78"/>
                  <a:gd name="T14" fmla="*/ 0 w 101"/>
                  <a:gd name="T15" fmla="*/ 1 h 78"/>
                  <a:gd name="T16" fmla="*/ 0 w 101"/>
                  <a:gd name="T17" fmla="*/ 1 h 78"/>
                  <a:gd name="T18" fmla="*/ 0 w 101"/>
                  <a:gd name="T19" fmla="*/ 1 h 78"/>
                  <a:gd name="T20" fmla="*/ 0 w 101"/>
                  <a:gd name="T21" fmla="*/ 1 h 78"/>
                  <a:gd name="T22" fmla="*/ 0 w 101"/>
                  <a:gd name="T23" fmla="*/ 1 h 78"/>
                  <a:gd name="T24" fmla="*/ 0 w 101"/>
                  <a:gd name="T25" fmla="*/ 1 h 78"/>
                  <a:gd name="T26" fmla="*/ 0 w 101"/>
                  <a:gd name="T27" fmla="*/ 1 h 78"/>
                  <a:gd name="T28" fmla="*/ 0 w 101"/>
                  <a:gd name="T29" fmla="*/ 1 h 78"/>
                  <a:gd name="T30" fmla="*/ 0 w 101"/>
                  <a:gd name="T31" fmla="*/ 1 h 78"/>
                  <a:gd name="T32" fmla="*/ 0 w 101"/>
                  <a:gd name="T33" fmla="*/ 1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78"/>
                  <a:gd name="T53" fmla="*/ 101 w 101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78">
                    <a:moveTo>
                      <a:pt x="0" y="1"/>
                    </a:moveTo>
                    <a:lnTo>
                      <a:pt x="6" y="0"/>
                    </a:lnTo>
                    <a:lnTo>
                      <a:pt x="19" y="4"/>
                    </a:lnTo>
                    <a:lnTo>
                      <a:pt x="34" y="12"/>
                    </a:lnTo>
                    <a:lnTo>
                      <a:pt x="51" y="24"/>
                    </a:lnTo>
                    <a:lnTo>
                      <a:pt x="67" y="38"/>
                    </a:lnTo>
                    <a:lnTo>
                      <a:pt x="82" y="52"/>
                    </a:lnTo>
                    <a:lnTo>
                      <a:pt x="95" y="65"/>
                    </a:lnTo>
                    <a:lnTo>
                      <a:pt x="101" y="78"/>
                    </a:lnTo>
                    <a:lnTo>
                      <a:pt x="93" y="73"/>
                    </a:lnTo>
                    <a:lnTo>
                      <a:pt x="80" y="64"/>
                    </a:lnTo>
                    <a:lnTo>
                      <a:pt x="63" y="53"/>
                    </a:lnTo>
                    <a:lnTo>
                      <a:pt x="44" y="39"/>
                    </a:lnTo>
                    <a:lnTo>
                      <a:pt x="27" y="26"/>
                    </a:lnTo>
                    <a:lnTo>
                      <a:pt x="13" y="15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93" name="Freeform 259"/>
              <p:cNvSpPr>
                <a:spLocks/>
              </p:cNvSpPr>
              <p:nvPr/>
            </p:nvSpPr>
            <p:spPr bwMode="auto">
              <a:xfrm>
                <a:off x="2824" y="567"/>
                <a:ext cx="45" cy="35"/>
              </a:xfrm>
              <a:custGeom>
                <a:avLst/>
                <a:gdLst>
                  <a:gd name="T0" fmla="*/ 0 w 91"/>
                  <a:gd name="T1" fmla="*/ 1 h 69"/>
                  <a:gd name="T2" fmla="*/ 0 w 91"/>
                  <a:gd name="T3" fmla="*/ 0 h 69"/>
                  <a:gd name="T4" fmla="*/ 0 w 91"/>
                  <a:gd name="T5" fmla="*/ 1 h 69"/>
                  <a:gd name="T6" fmla="*/ 0 w 91"/>
                  <a:gd name="T7" fmla="*/ 1 h 69"/>
                  <a:gd name="T8" fmla="*/ 0 w 91"/>
                  <a:gd name="T9" fmla="*/ 1 h 69"/>
                  <a:gd name="T10" fmla="*/ 0 w 91"/>
                  <a:gd name="T11" fmla="*/ 1 h 69"/>
                  <a:gd name="T12" fmla="*/ 0 w 91"/>
                  <a:gd name="T13" fmla="*/ 1 h 69"/>
                  <a:gd name="T14" fmla="*/ 0 w 91"/>
                  <a:gd name="T15" fmla="*/ 1 h 69"/>
                  <a:gd name="T16" fmla="*/ 0 w 91"/>
                  <a:gd name="T17" fmla="*/ 1 h 69"/>
                  <a:gd name="T18" fmla="*/ 0 w 91"/>
                  <a:gd name="T19" fmla="*/ 1 h 69"/>
                  <a:gd name="T20" fmla="*/ 0 w 91"/>
                  <a:gd name="T21" fmla="*/ 1 h 69"/>
                  <a:gd name="T22" fmla="*/ 0 w 91"/>
                  <a:gd name="T23" fmla="*/ 1 h 69"/>
                  <a:gd name="T24" fmla="*/ 0 w 91"/>
                  <a:gd name="T25" fmla="*/ 1 h 69"/>
                  <a:gd name="T26" fmla="*/ 0 w 91"/>
                  <a:gd name="T27" fmla="*/ 1 h 69"/>
                  <a:gd name="T28" fmla="*/ 0 w 91"/>
                  <a:gd name="T29" fmla="*/ 1 h 69"/>
                  <a:gd name="T30" fmla="*/ 0 w 91"/>
                  <a:gd name="T31" fmla="*/ 1 h 69"/>
                  <a:gd name="T32" fmla="*/ 0 w 91"/>
                  <a:gd name="T33" fmla="*/ 1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1"/>
                  <a:gd name="T52" fmla="*/ 0 h 69"/>
                  <a:gd name="T53" fmla="*/ 91 w 91"/>
                  <a:gd name="T54" fmla="*/ 69 h 6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1" h="69">
                    <a:moveTo>
                      <a:pt x="0" y="1"/>
                    </a:moveTo>
                    <a:lnTo>
                      <a:pt x="5" y="0"/>
                    </a:lnTo>
                    <a:lnTo>
                      <a:pt x="15" y="5"/>
                    </a:lnTo>
                    <a:lnTo>
                      <a:pt x="30" y="13"/>
                    </a:lnTo>
                    <a:lnTo>
                      <a:pt x="46" y="23"/>
                    </a:lnTo>
                    <a:lnTo>
                      <a:pt x="61" y="35"/>
                    </a:lnTo>
                    <a:lnTo>
                      <a:pt x="76" y="47"/>
                    </a:lnTo>
                    <a:lnTo>
                      <a:pt x="86" y="59"/>
                    </a:lnTo>
                    <a:lnTo>
                      <a:pt x="91" y="69"/>
                    </a:lnTo>
                    <a:lnTo>
                      <a:pt x="83" y="64"/>
                    </a:lnTo>
                    <a:lnTo>
                      <a:pt x="69" y="55"/>
                    </a:lnTo>
                    <a:lnTo>
                      <a:pt x="53" y="46"/>
                    </a:lnTo>
                    <a:lnTo>
                      <a:pt x="37" y="35"/>
                    </a:lnTo>
                    <a:lnTo>
                      <a:pt x="21" y="24"/>
                    </a:lnTo>
                    <a:lnTo>
                      <a:pt x="9" y="15"/>
                    </a:lnTo>
                    <a:lnTo>
                      <a:pt x="1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94" name="Freeform 260"/>
              <p:cNvSpPr>
                <a:spLocks/>
              </p:cNvSpPr>
              <p:nvPr/>
            </p:nvSpPr>
            <p:spPr bwMode="auto">
              <a:xfrm>
                <a:off x="2824" y="596"/>
                <a:ext cx="38" cy="29"/>
              </a:xfrm>
              <a:custGeom>
                <a:avLst/>
                <a:gdLst>
                  <a:gd name="T0" fmla="*/ 0 w 75"/>
                  <a:gd name="T1" fmla="*/ 1 h 58"/>
                  <a:gd name="T2" fmla="*/ 1 w 75"/>
                  <a:gd name="T3" fmla="*/ 0 h 58"/>
                  <a:gd name="T4" fmla="*/ 1 w 75"/>
                  <a:gd name="T5" fmla="*/ 1 h 58"/>
                  <a:gd name="T6" fmla="*/ 1 w 75"/>
                  <a:gd name="T7" fmla="*/ 1 h 58"/>
                  <a:gd name="T8" fmla="*/ 1 w 75"/>
                  <a:gd name="T9" fmla="*/ 1 h 58"/>
                  <a:gd name="T10" fmla="*/ 1 w 75"/>
                  <a:gd name="T11" fmla="*/ 1 h 58"/>
                  <a:gd name="T12" fmla="*/ 1 w 75"/>
                  <a:gd name="T13" fmla="*/ 1 h 58"/>
                  <a:gd name="T14" fmla="*/ 1 w 75"/>
                  <a:gd name="T15" fmla="*/ 1 h 58"/>
                  <a:gd name="T16" fmla="*/ 1 w 75"/>
                  <a:gd name="T17" fmla="*/ 1 h 58"/>
                  <a:gd name="T18" fmla="*/ 1 w 75"/>
                  <a:gd name="T19" fmla="*/ 1 h 58"/>
                  <a:gd name="T20" fmla="*/ 1 w 75"/>
                  <a:gd name="T21" fmla="*/ 1 h 58"/>
                  <a:gd name="T22" fmla="*/ 1 w 75"/>
                  <a:gd name="T23" fmla="*/ 1 h 58"/>
                  <a:gd name="T24" fmla="*/ 1 w 75"/>
                  <a:gd name="T25" fmla="*/ 1 h 58"/>
                  <a:gd name="T26" fmla="*/ 1 w 75"/>
                  <a:gd name="T27" fmla="*/ 1 h 58"/>
                  <a:gd name="T28" fmla="*/ 1 w 75"/>
                  <a:gd name="T29" fmla="*/ 1 h 58"/>
                  <a:gd name="T30" fmla="*/ 1 w 75"/>
                  <a:gd name="T31" fmla="*/ 1 h 58"/>
                  <a:gd name="T32" fmla="*/ 0 w 75"/>
                  <a:gd name="T33" fmla="*/ 1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58"/>
                  <a:gd name="T53" fmla="*/ 75 w 75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58">
                    <a:moveTo>
                      <a:pt x="0" y="1"/>
                    </a:moveTo>
                    <a:lnTo>
                      <a:pt x="5" y="0"/>
                    </a:lnTo>
                    <a:lnTo>
                      <a:pt x="13" y="1"/>
                    </a:lnTo>
                    <a:lnTo>
                      <a:pt x="24" y="6"/>
                    </a:lnTo>
                    <a:lnTo>
                      <a:pt x="37" y="13"/>
                    </a:lnTo>
                    <a:lnTo>
                      <a:pt x="50" y="22"/>
                    </a:lnTo>
                    <a:lnTo>
                      <a:pt x="61" y="33"/>
                    </a:lnTo>
                    <a:lnTo>
                      <a:pt x="70" y="45"/>
                    </a:lnTo>
                    <a:lnTo>
                      <a:pt x="75" y="58"/>
                    </a:lnTo>
                    <a:lnTo>
                      <a:pt x="67" y="52"/>
                    </a:lnTo>
                    <a:lnTo>
                      <a:pt x="57" y="44"/>
                    </a:lnTo>
                    <a:lnTo>
                      <a:pt x="43" y="36"/>
                    </a:lnTo>
                    <a:lnTo>
                      <a:pt x="29" y="28"/>
                    </a:lnTo>
                    <a:lnTo>
                      <a:pt x="17" y="18"/>
                    </a:lnTo>
                    <a:lnTo>
                      <a:pt x="7" y="11"/>
                    </a:lnTo>
                    <a:lnTo>
                      <a:pt x="1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95" name="Freeform 261"/>
              <p:cNvSpPr>
                <a:spLocks/>
              </p:cNvSpPr>
              <p:nvPr/>
            </p:nvSpPr>
            <p:spPr bwMode="auto">
              <a:xfrm>
                <a:off x="2815" y="637"/>
                <a:ext cx="23" cy="8"/>
              </a:xfrm>
              <a:custGeom>
                <a:avLst/>
                <a:gdLst>
                  <a:gd name="T0" fmla="*/ 0 w 46"/>
                  <a:gd name="T1" fmla="*/ 1 h 15"/>
                  <a:gd name="T2" fmla="*/ 1 w 46"/>
                  <a:gd name="T3" fmla="*/ 1 h 15"/>
                  <a:gd name="T4" fmla="*/ 1 w 46"/>
                  <a:gd name="T5" fmla="*/ 0 h 15"/>
                  <a:gd name="T6" fmla="*/ 1 w 46"/>
                  <a:gd name="T7" fmla="*/ 0 h 15"/>
                  <a:gd name="T8" fmla="*/ 1 w 46"/>
                  <a:gd name="T9" fmla="*/ 0 h 15"/>
                  <a:gd name="T10" fmla="*/ 1 w 46"/>
                  <a:gd name="T11" fmla="*/ 1 h 15"/>
                  <a:gd name="T12" fmla="*/ 1 w 46"/>
                  <a:gd name="T13" fmla="*/ 1 h 15"/>
                  <a:gd name="T14" fmla="*/ 1 w 46"/>
                  <a:gd name="T15" fmla="*/ 1 h 15"/>
                  <a:gd name="T16" fmla="*/ 1 w 46"/>
                  <a:gd name="T17" fmla="*/ 1 h 15"/>
                  <a:gd name="T18" fmla="*/ 1 w 46"/>
                  <a:gd name="T19" fmla="*/ 1 h 15"/>
                  <a:gd name="T20" fmla="*/ 1 w 46"/>
                  <a:gd name="T21" fmla="*/ 1 h 15"/>
                  <a:gd name="T22" fmla="*/ 1 w 46"/>
                  <a:gd name="T23" fmla="*/ 1 h 15"/>
                  <a:gd name="T24" fmla="*/ 1 w 46"/>
                  <a:gd name="T25" fmla="*/ 1 h 15"/>
                  <a:gd name="T26" fmla="*/ 1 w 46"/>
                  <a:gd name="T27" fmla="*/ 1 h 15"/>
                  <a:gd name="T28" fmla="*/ 1 w 46"/>
                  <a:gd name="T29" fmla="*/ 1 h 15"/>
                  <a:gd name="T30" fmla="*/ 0 w 46"/>
                  <a:gd name="T31" fmla="*/ 1 h 15"/>
                  <a:gd name="T32" fmla="*/ 0 w 46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5"/>
                  <a:gd name="T53" fmla="*/ 46 w 4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5">
                    <a:moveTo>
                      <a:pt x="0" y="3"/>
                    </a:moveTo>
                    <a:lnTo>
                      <a:pt x="3" y="1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32" y="2"/>
                    </a:lnTo>
                    <a:lnTo>
                      <a:pt x="39" y="4"/>
                    </a:lnTo>
                    <a:lnTo>
                      <a:pt x="44" y="9"/>
                    </a:lnTo>
                    <a:lnTo>
                      <a:pt x="46" y="15"/>
                    </a:lnTo>
                    <a:lnTo>
                      <a:pt x="40" y="10"/>
                    </a:lnTo>
                    <a:lnTo>
                      <a:pt x="33" y="8"/>
                    </a:lnTo>
                    <a:lnTo>
                      <a:pt x="24" y="8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96" name="Freeform 262"/>
              <p:cNvSpPr>
                <a:spLocks/>
              </p:cNvSpPr>
              <p:nvPr/>
            </p:nvSpPr>
            <p:spPr bwMode="auto">
              <a:xfrm>
                <a:off x="2838" y="508"/>
                <a:ext cx="42" cy="38"/>
              </a:xfrm>
              <a:custGeom>
                <a:avLst/>
                <a:gdLst>
                  <a:gd name="T0" fmla="*/ 0 w 84"/>
                  <a:gd name="T1" fmla="*/ 1 h 76"/>
                  <a:gd name="T2" fmla="*/ 1 w 84"/>
                  <a:gd name="T3" fmla="*/ 0 h 76"/>
                  <a:gd name="T4" fmla="*/ 1 w 84"/>
                  <a:gd name="T5" fmla="*/ 1 h 76"/>
                  <a:gd name="T6" fmla="*/ 1 w 84"/>
                  <a:gd name="T7" fmla="*/ 1 h 76"/>
                  <a:gd name="T8" fmla="*/ 1 w 84"/>
                  <a:gd name="T9" fmla="*/ 1 h 76"/>
                  <a:gd name="T10" fmla="*/ 1 w 84"/>
                  <a:gd name="T11" fmla="*/ 1 h 76"/>
                  <a:gd name="T12" fmla="*/ 1 w 84"/>
                  <a:gd name="T13" fmla="*/ 1 h 76"/>
                  <a:gd name="T14" fmla="*/ 1 w 84"/>
                  <a:gd name="T15" fmla="*/ 1 h 76"/>
                  <a:gd name="T16" fmla="*/ 1 w 84"/>
                  <a:gd name="T17" fmla="*/ 1 h 76"/>
                  <a:gd name="T18" fmla="*/ 1 w 84"/>
                  <a:gd name="T19" fmla="*/ 1 h 76"/>
                  <a:gd name="T20" fmla="*/ 1 w 84"/>
                  <a:gd name="T21" fmla="*/ 1 h 76"/>
                  <a:gd name="T22" fmla="*/ 1 w 84"/>
                  <a:gd name="T23" fmla="*/ 1 h 76"/>
                  <a:gd name="T24" fmla="*/ 1 w 84"/>
                  <a:gd name="T25" fmla="*/ 1 h 76"/>
                  <a:gd name="T26" fmla="*/ 1 w 84"/>
                  <a:gd name="T27" fmla="*/ 1 h 76"/>
                  <a:gd name="T28" fmla="*/ 1 w 84"/>
                  <a:gd name="T29" fmla="*/ 1 h 76"/>
                  <a:gd name="T30" fmla="*/ 1 w 84"/>
                  <a:gd name="T31" fmla="*/ 1 h 76"/>
                  <a:gd name="T32" fmla="*/ 0 w 84"/>
                  <a:gd name="T33" fmla="*/ 1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6"/>
                  <a:gd name="T53" fmla="*/ 84 w 84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6">
                    <a:moveTo>
                      <a:pt x="0" y="2"/>
                    </a:moveTo>
                    <a:lnTo>
                      <a:pt x="4" y="0"/>
                    </a:lnTo>
                    <a:lnTo>
                      <a:pt x="15" y="4"/>
                    </a:lnTo>
                    <a:lnTo>
                      <a:pt x="26" y="12"/>
                    </a:lnTo>
                    <a:lnTo>
                      <a:pt x="40" y="22"/>
                    </a:lnTo>
                    <a:lnTo>
                      <a:pt x="54" y="35"/>
                    </a:lnTo>
                    <a:lnTo>
                      <a:pt x="67" y="49"/>
                    </a:lnTo>
                    <a:lnTo>
                      <a:pt x="77" y="63"/>
                    </a:lnTo>
                    <a:lnTo>
                      <a:pt x="84" y="76"/>
                    </a:lnTo>
                    <a:lnTo>
                      <a:pt x="77" y="71"/>
                    </a:lnTo>
                    <a:lnTo>
                      <a:pt x="67" y="62"/>
                    </a:lnTo>
                    <a:lnTo>
                      <a:pt x="52" y="50"/>
                    </a:lnTo>
                    <a:lnTo>
                      <a:pt x="37" y="38"/>
                    </a:lnTo>
                    <a:lnTo>
                      <a:pt x="22" y="27"/>
                    </a:lnTo>
                    <a:lnTo>
                      <a:pt x="9" y="17"/>
                    </a:lnTo>
                    <a:lnTo>
                      <a:pt x="1" y="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97" name="Freeform 263"/>
              <p:cNvSpPr>
                <a:spLocks/>
              </p:cNvSpPr>
              <p:nvPr/>
            </p:nvSpPr>
            <p:spPr bwMode="auto">
              <a:xfrm>
                <a:off x="2830" y="535"/>
                <a:ext cx="48" cy="39"/>
              </a:xfrm>
              <a:custGeom>
                <a:avLst/>
                <a:gdLst>
                  <a:gd name="T0" fmla="*/ 0 w 96"/>
                  <a:gd name="T1" fmla="*/ 1 h 77"/>
                  <a:gd name="T2" fmla="*/ 1 w 96"/>
                  <a:gd name="T3" fmla="*/ 0 h 77"/>
                  <a:gd name="T4" fmla="*/ 1 w 96"/>
                  <a:gd name="T5" fmla="*/ 1 h 77"/>
                  <a:gd name="T6" fmla="*/ 1 w 96"/>
                  <a:gd name="T7" fmla="*/ 1 h 77"/>
                  <a:gd name="T8" fmla="*/ 1 w 96"/>
                  <a:gd name="T9" fmla="*/ 1 h 77"/>
                  <a:gd name="T10" fmla="*/ 1 w 96"/>
                  <a:gd name="T11" fmla="*/ 1 h 77"/>
                  <a:gd name="T12" fmla="*/ 1 w 96"/>
                  <a:gd name="T13" fmla="*/ 1 h 77"/>
                  <a:gd name="T14" fmla="*/ 1 w 96"/>
                  <a:gd name="T15" fmla="*/ 1 h 77"/>
                  <a:gd name="T16" fmla="*/ 1 w 96"/>
                  <a:gd name="T17" fmla="*/ 1 h 77"/>
                  <a:gd name="T18" fmla="*/ 1 w 96"/>
                  <a:gd name="T19" fmla="*/ 1 h 77"/>
                  <a:gd name="T20" fmla="*/ 1 w 96"/>
                  <a:gd name="T21" fmla="*/ 1 h 77"/>
                  <a:gd name="T22" fmla="*/ 1 w 96"/>
                  <a:gd name="T23" fmla="*/ 1 h 77"/>
                  <a:gd name="T24" fmla="*/ 1 w 96"/>
                  <a:gd name="T25" fmla="*/ 1 h 77"/>
                  <a:gd name="T26" fmla="*/ 1 w 96"/>
                  <a:gd name="T27" fmla="*/ 1 h 77"/>
                  <a:gd name="T28" fmla="*/ 1 w 96"/>
                  <a:gd name="T29" fmla="*/ 1 h 77"/>
                  <a:gd name="T30" fmla="*/ 1 w 96"/>
                  <a:gd name="T31" fmla="*/ 1 h 77"/>
                  <a:gd name="T32" fmla="*/ 0 w 96"/>
                  <a:gd name="T33" fmla="*/ 1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7"/>
                  <a:gd name="T53" fmla="*/ 96 w 96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7">
                    <a:moveTo>
                      <a:pt x="0" y="1"/>
                    </a:moveTo>
                    <a:lnTo>
                      <a:pt x="5" y="0"/>
                    </a:lnTo>
                    <a:lnTo>
                      <a:pt x="17" y="4"/>
                    </a:lnTo>
                    <a:lnTo>
                      <a:pt x="32" y="12"/>
                    </a:lnTo>
                    <a:lnTo>
                      <a:pt x="48" y="23"/>
                    </a:lnTo>
                    <a:lnTo>
                      <a:pt x="64" y="37"/>
                    </a:lnTo>
                    <a:lnTo>
                      <a:pt x="79" y="50"/>
                    </a:lnTo>
                    <a:lnTo>
                      <a:pt x="91" y="64"/>
                    </a:lnTo>
                    <a:lnTo>
                      <a:pt x="96" y="77"/>
                    </a:lnTo>
                    <a:lnTo>
                      <a:pt x="89" y="72"/>
                    </a:lnTo>
                    <a:lnTo>
                      <a:pt x="77" y="63"/>
                    </a:lnTo>
                    <a:lnTo>
                      <a:pt x="60" y="52"/>
                    </a:lnTo>
                    <a:lnTo>
                      <a:pt x="42" y="39"/>
                    </a:lnTo>
                    <a:lnTo>
                      <a:pt x="25" y="26"/>
                    </a:lnTo>
                    <a:lnTo>
                      <a:pt x="11" y="15"/>
                    </a:lnTo>
                    <a:lnTo>
                      <a:pt x="2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98" name="Freeform 264"/>
              <p:cNvSpPr>
                <a:spLocks/>
              </p:cNvSpPr>
              <p:nvPr/>
            </p:nvSpPr>
            <p:spPr bwMode="auto">
              <a:xfrm>
                <a:off x="2822" y="585"/>
                <a:ext cx="46" cy="29"/>
              </a:xfrm>
              <a:custGeom>
                <a:avLst/>
                <a:gdLst>
                  <a:gd name="T0" fmla="*/ 0 w 93"/>
                  <a:gd name="T1" fmla="*/ 1 h 57"/>
                  <a:gd name="T2" fmla="*/ 0 w 93"/>
                  <a:gd name="T3" fmla="*/ 0 h 57"/>
                  <a:gd name="T4" fmla="*/ 0 w 93"/>
                  <a:gd name="T5" fmla="*/ 1 h 57"/>
                  <a:gd name="T6" fmla="*/ 0 w 93"/>
                  <a:gd name="T7" fmla="*/ 1 h 57"/>
                  <a:gd name="T8" fmla="*/ 0 w 93"/>
                  <a:gd name="T9" fmla="*/ 1 h 57"/>
                  <a:gd name="T10" fmla="*/ 0 w 93"/>
                  <a:gd name="T11" fmla="*/ 1 h 57"/>
                  <a:gd name="T12" fmla="*/ 0 w 93"/>
                  <a:gd name="T13" fmla="*/ 1 h 57"/>
                  <a:gd name="T14" fmla="*/ 0 w 93"/>
                  <a:gd name="T15" fmla="*/ 1 h 57"/>
                  <a:gd name="T16" fmla="*/ 0 w 93"/>
                  <a:gd name="T17" fmla="*/ 1 h 57"/>
                  <a:gd name="T18" fmla="*/ 0 w 93"/>
                  <a:gd name="T19" fmla="*/ 1 h 57"/>
                  <a:gd name="T20" fmla="*/ 0 w 93"/>
                  <a:gd name="T21" fmla="*/ 1 h 57"/>
                  <a:gd name="T22" fmla="*/ 0 w 93"/>
                  <a:gd name="T23" fmla="*/ 1 h 57"/>
                  <a:gd name="T24" fmla="*/ 0 w 93"/>
                  <a:gd name="T25" fmla="*/ 1 h 57"/>
                  <a:gd name="T26" fmla="*/ 0 w 93"/>
                  <a:gd name="T27" fmla="*/ 1 h 57"/>
                  <a:gd name="T28" fmla="*/ 0 w 93"/>
                  <a:gd name="T29" fmla="*/ 1 h 57"/>
                  <a:gd name="T30" fmla="*/ 0 w 93"/>
                  <a:gd name="T31" fmla="*/ 1 h 57"/>
                  <a:gd name="T32" fmla="*/ 0 w 93"/>
                  <a:gd name="T33" fmla="*/ 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57"/>
                  <a:gd name="T53" fmla="*/ 93 w 93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57">
                    <a:moveTo>
                      <a:pt x="0" y="1"/>
                    </a:moveTo>
                    <a:lnTo>
                      <a:pt x="4" y="0"/>
                    </a:lnTo>
                    <a:lnTo>
                      <a:pt x="15" y="2"/>
                    </a:lnTo>
                    <a:lnTo>
                      <a:pt x="28" y="7"/>
                    </a:lnTo>
                    <a:lnTo>
                      <a:pt x="44" y="14"/>
                    </a:lnTo>
                    <a:lnTo>
                      <a:pt x="59" y="23"/>
                    </a:lnTo>
                    <a:lnTo>
                      <a:pt x="74" y="33"/>
                    </a:lnTo>
                    <a:lnTo>
                      <a:pt x="86" y="45"/>
                    </a:lnTo>
                    <a:lnTo>
                      <a:pt x="93" y="57"/>
                    </a:lnTo>
                    <a:lnTo>
                      <a:pt x="84" y="52"/>
                    </a:lnTo>
                    <a:lnTo>
                      <a:pt x="71" y="45"/>
                    </a:lnTo>
                    <a:lnTo>
                      <a:pt x="55" y="37"/>
                    </a:lnTo>
                    <a:lnTo>
                      <a:pt x="38" y="28"/>
                    </a:lnTo>
                    <a:lnTo>
                      <a:pt x="23" y="19"/>
                    </a:lnTo>
                    <a:lnTo>
                      <a:pt x="10" y="11"/>
                    </a:lnTo>
                    <a:lnTo>
                      <a:pt x="1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199" name="Freeform 265"/>
              <p:cNvSpPr>
                <a:spLocks/>
              </p:cNvSpPr>
              <p:nvPr/>
            </p:nvSpPr>
            <p:spPr bwMode="auto">
              <a:xfrm>
                <a:off x="2821" y="605"/>
                <a:ext cx="34" cy="29"/>
              </a:xfrm>
              <a:custGeom>
                <a:avLst/>
                <a:gdLst>
                  <a:gd name="T0" fmla="*/ 0 w 68"/>
                  <a:gd name="T1" fmla="*/ 0 h 58"/>
                  <a:gd name="T2" fmla="*/ 1 w 68"/>
                  <a:gd name="T3" fmla="*/ 0 h 58"/>
                  <a:gd name="T4" fmla="*/ 1 w 68"/>
                  <a:gd name="T5" fmla="*/ 1 h 58"/>
                  <a:gd name="T6" fmla="*/ 1 w 68"/>
                  <a:gd name="T7" fmla="*/ 1 h 58"/>
                  <a:gd name="T8" fmla="*/ 1 w 68"/>
                  <a:gd name="T9" fmla="*/ 1 h 58"/>
                  <a:gd name="T10" fmla="*/ 1 w 68"/>
                  <a:gd name="T11" fmla="*/ 1 h 58"/>
                  <a:gd name="T12" fmla="*/ 1 w 68"/>
                  <a:gd name="T13" fmla="*/ 1 h 58"/>
                  <a:gd name="T14" fmla="*/ 1 w 68"/>
                  <a:gd name="T15" fmla="*/ 1 h 58"/>
                  <a:gd name="T16" fmla="*/ 1 w 68"/>
                  <a:gd name="T17" fmla="*/ 1 h 58"/>
                  <a:gd name="T18" fmla="*/ 1 w 68"/>
                  <a:gd name="T19" fmla="*/ 1 h 58"/>
                  <a:gd name="T20" fmla="*/ 1 w 68"/>
                  <a:gd name="T21" fmla="*/ 1 h 58"/>
                  <a:gd name="T22" fmla="*/ 1 w 68"/>
                  <a:gd name="T23" fmla="*/ 1 h 58"/>
                  <a:gd name="T24" fmla="*/ 1 w 68"/>
                  <a:gd name="T25" fmla="*/ 1 h 58"/>
                  <a:gd name="T26" fmla="*/ 1 w 68"/>
                  <a:gd name="T27" fmla="*/ 1 h 58"/>
                  <a:gd name="T28" fmla="*/ 1 w 68"/>
                  <a:gd name="T29" fmla="*/ 1 h 58"/>
                  <a:gd name="T30" fmla="*/ 1 w 68"/>
                  <a:gd name="T31" fmla="*/ 1 h 58"/>
                  <a:gd name="T32" fmla="*/ 0 w 68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8"/>
                  <a:gd name="T53" fmla="*/ 68 w 68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8">
                    <a:moveTo>
                      <a:pt x="0" y="0"/>
                    </a:moveTo>
                    <a:lnTo>
                      <a:pt x="5" y="0"/>
                    </a:lnTo>
                    <a:lnTo>
                      <a:pt x="14" y="4"/>
                    </a:lnTo>
                    <a:lnTo>
                      <a:pt x="25" y="12"/>
                    </a:lnTo>
                    <a:lnTo>
                      <a:pt x="37" y="21"/>
                    </a:lnTo>
                    <a:lnTo>
                      <a:pt x="50" y="31"/>
                    </a:lnTo>
                    <a:lnTo>
                      <a:pt x="59" y="43"/>
                    </a:lnTo>
                    <a:lnTo>
                      <a:pt x="66" y="51"/>
                    </a:lnTo>
                    <a:lnTo>
                      <a:pt x="68" y="58"/>
                    </a:lnTo>
                    <a:lnTo>
                      <a:pt x="63" y="53"/>
                    </a:lnTo>
                    <a:lnTo>
                      <a:pt x="53" y="46"/>
                    </a:lnTo>
                    <a:lnTo>
                      <a:pt x="42" y="38"/>
                    </a:lnTo>
                    <a:lnTo>
                      <a:pt x="30" y="29"/>
                    </a:lnTo>
                    <a:lnTo>
                      <a:pt x="19" y="21"/>
                    </a:lnTo>
                    <a:lnTo>
                      <a:pt x="10" y="1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00" name="Freeform 266"/>
              <p:cNvSpPr>
                <a:spLocks/>
              </p:cNvSpPr>
              <p:nvPr/>
            </p:nvSpPr>
            <p:spPr bwMode="auto">
              <a:xfrm>
                <a:off x="2825" y="627"/>
                <a:ext cx="26" cy="12"/>
              </a:xfrm>
              <a:custGeom>
                <a:avLst/>
                <a:gdLst>
                  <a:gd name="T0" fmla="*/ 0 w 51"/>
                  <a:gd name="T1" fmla="*/ 1 h 23"/>
                  <a:gd name="T2" fmla="*/ 1 w 51"/>
                  <a:gd name="T3" fmla="*/ 0 h 23"/>
                  <a:gd name="T4" fmla="*/ 1 w 51"/>
                  <a:gd name="T5" fmla="*/ 0 h 23"/>
                  <a:gd name="T6" fmla="*/ 1 w 51"/>
                  <a:gd name="T7" fmla="*/ 1 h 23"/>
                  <a:gd name="T8" fmla="*/ 1 w 51"/>
                  <a:gd name="T9" fmla="*/ 1 h 23"/>
                  <a:gd name="T10" fmla="*/ 1 w 51"/>
                  <a:gd name="T11" fmla="*/ 1 h 23"/>
                  <a:gd name="T12" fmla="*/ 1 w 51"/>
                  <a:gd name="T13" fmla="*/ 1 h 23"/>
                  <a:gd name="T14" fmla="*/ 1 w 51"/>
                  <a:gd name="T15" fmla="*/ 1 h 23"/>
                  <a:gd name="T16" fmla="*/ 1 w 51"/>
                  <a:gd name="T17" fmla="*/ 1 h 23"/>
                  <a:gd name="T18" fmla="*/ 1 w 51"/>
                  <a:gd name="T19" fmla="*/ 1 h 23"/>
                  <a:gd name="T20" fmla="*/ 1 w 51"/>
                  <a:gd name="T21" fmla="*/ 1 h 23"/>
                  <a:gd name="T22" fmla="*/ 1 w 51"/>
                  <a:gd name="T23" fmla="*/ 1 h 23"/>
                  <a:gd name="T24" fmla="*/ 1 w 51"/>
                  <a:gd name="T25" fmla="*/ 1 h 23"/>
                  <a:gd name="T26" fmla="*/ 1 w 51"/>
                  <a:gd name="T27" fmla="*/ 1 h 23"/>
                  <a:gd name="T28" fmla="*/ 1 w 51"/>
                  <a:gd name="T29" fmla="*/ 1 h 23"/>
                  <a:gd name="T30" fmla="*/ 0 w 51"/>
                  <a:gd name="T31" fmla="*/ 1 h 23"/>
                  <a:gd name="T32" fmla="*/ 0 w 51"/>
                  <a:gd name="T33" fmla="*/ 1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3"/>
                  <a:gd name="T53" fmla="*/ 51 w 51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3">
                    <a:moveTo>
                      <a:pt x="0" y="2"/>
                    </a:move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7" y="3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7"/>
                    </a:lnTo>
                    <a:lnTo>
                      <a:pt x="51" y="23"/>
                    </a:lnTo>
                    <a:lnTo>
                      <a:pt x="45" y="18"/>
                    </a:lnTo>
                    <a:lnTo>
                      <a:pt x="37" y="15"/>
                    </a:lnTo>
                    <a:lnTo>
                      <a:pt x="28" y="13"/>
                    </a:lnTo>
                    <a:lnTo>
                      <a:pt x="19" y="10"/>
                    </a:lnTo>
                    <a:lnTo>
                      <a:pt x="10" y="9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01" name="Freeform 267"/>
              <p:cNvSpPr>
                <a:spLocks/>
              </p:cNvSpPr>
              <p:nvPr/>
            </p:nvSpPr>
            <p:spPr bwMode="auto">
              <a:xfrm>
                <a:off x="2854" y="477"/>
                <a:ext cx="20" cy="23"/>
              </a:xfrm>
              <a:custGeom>
                <a:avLst/>
                <a:gdLst>
                  <a:gd name="T0" fmla="*/ 1 w 40"/>
                  <a:gd name="T1" fmla="*/ 1 h 46"/>
                  <a:gd name="T2" fmla="*/ 1 w 40"/>
                  <a:gd name="T3" fmla="*/ 1 h 46"/>
                  <a:gd name="T4" fmla="*/ 1 w 40"/>
                  <a:gd name="T5" fmla="*/ 1 h 46"/>
                  <a:gd name="T6" fmla="*/ 1 w 40"/>
                  <a:gd name="T7" fmla="*/ 1 h 46"/>
                  <a:gd name="T8" fmla="*/ 1 w 40"/>
                  <a:gd name="T9" fmla="*/ 1 h 46"/>
                  <a:gd name="T10" fmla="*/ 1 w 40"/>
                  <a:gd name="T11" fmla="*/ 1 h 46"/>
                  <a:gd name="T12" fmla="*/ 1 w 40"/>
                  <a:gd name="T13" fmla="*/ 1 h 46"/>
                  <a:gd name="T14" fmla="*/ 0 w 40"/>
                  <a:gd name="T15" fmla="*/ 1 h 46"/>
                  <a:gd name="T16" fmla="*/ 1 w 40"/>
                  <a:gd name="T17" fmla="*/ 1 h 46"/>
                  <a:gd name="T18" fmla="*/ 1 w 40"/>
                  <a:gd name="T19" fmla="*/ 0 h 46"/>
                  <a:gd name="T20" fmla="*/ 1 w 40"/>
                  <a:gd name="T21" fmla="*/ 1 h 46"/>
                  <a:gd name="T22" fmla="*/ 1 w 40"/>
                  <a:gd name="T23" fmla="*/ 1 h 46"/>
                  <a:gd name="T24" fmla="*/ 1 w 40"/>
                  <a:gd name="T25" fmla="*/ 1 h 46"/>
                  <a:gd name="T26" fmla="*/ 1 w 40"/>
                  <a:gd name="T27" fmla="*/ 1 h 46"/>
                  <a:gd name="T28" fmla="*/ 1 w 40"/>
                  <a:gd name="T29" fmla="*/ 1 h 46"/>
                  <a:gd name="T30" fmla="*/ 1 w 40"/>
                  <a:gd name="T31" fmla="*/ 1 h 46"/>
                  <a:gd name="T32" fmla="*/ 1 w 40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6"/>
                  <a:gd name="T53" fmla="*/ 40 w 40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6">
                    <a:moveTo>
                      <a:pt x="40" y="46"/>
                    </a:moveTo>
                    <a:lnTo>
                      <a:pt x="37" y="44"/>
                    </a:lnTo>
                    <a:lnTo>
                      <a:pt x="31" y="38"/>
                    </a:lnTo>
                    <a:lnTo>
                      <a:pt x="23" y="32"/>
                    </a:lnTo>
                    <a:lnTo>
                      <a:pt x="15" y="26"/>
                    </a:lnTo>
                    <a:lnTo>
                      <a:pt x="8" y="19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2" y="1"/>
                    </a:lnTo>
                    <a:lnTo>
                      <a:pt x="7" y="0"/>
                    </a:lnTo>
                    <a:lnTo>
                      <a:pt x="12" y="4"/>
                    </a:lnTo>
                    <a:lnTo>
                      <a:pt x="17" y="9"/>
                    </a:lnTo>
                    <a:lnTo>
                      <a:pt x="23" y="16"/>
                    </a:lnTo>
                    <a:lnTo>
                      <a:pt x="28" y="26"/>
                    </a:lnTo>
                    <a:lnTo>
                      <a:pt x="33" y="34"/>
                    </a:lnTo>
                    <a:lnTo>
                      <a:pt x="37" y="42"/>
                    </a:lnTo>
                    <a:lnTo>
                      <a:pt x="4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02" name="Freeform 268"/>
              <p:cNvSpPr>
                <a:spLocks/>
              </p:cNvSpPr>
              <p:nvPr/>
            </p:nvSpPr>
            <p:spPr bwMode="auto">
              <a:xfrm>
                <a:off x="2870" y="468"/>
                <a:ext cx="5" cy="27"/>
              </a:xfrm>
              <a:custGeom>
                <a:avLst/>
                <a:gdLst>
                  <a:gd name="T0" fmla="*/ 0 w 11"/>
                  <a:gd name="T1" fmla="*/ 1 h 54"/>
                  <a:gd name="T2" fmla="*/ 0 w 11"/>
                  <a:gd name="T3" fmla="*/ 1 h 54"/>
                  <a:gd name="T4" fmla="*/ 0 w 11"/>
                  <a:gd name="T5" fmla="*/ 1 h 54"/>
                  <a:gd name="T6" fmla="*/ 0 w 11"/>
                  <a:gd name="T7" fmla="*/ 1 h 54"/>
                  <a:gd name="T8" fmla="*/ 0 w 11"/>
                  <a:gd name="T9" fmla="*/ 0 h 54"/>
                  <a:gd name="T10" fmla="*/ 0 w 11"/>
                  <a:gd name="T11" fmla="*/ 1 h 54"/>
                  <a:gd name="T12" fmla="*/ 0 w 11"/>
                  <a:gd name="T13" fmla="*/ 1 h 54"/>
                  <a:gd name="T14" fmla="*/ 0 w 11"/>
                  <a:gd name="T15" fmla="*/ 1 h 54"/>
                  <a:gd name="T16" fmla="*/ 0 w 11"/>
                  <a:gd name="T17" fmla="*/ 1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4"/>
                  <a:gd name="T29" fmla="*/ 11 w 11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4">
                    <a:moveTo>
                      <a:pt x="7" y="54"/>
                    </a:moveTo>
                    <a:lnTo>
                      <a:pt x="8" y="44"/>
                    </a:lnTo>
                    <a:lnTo>
                      <a:pt x="11" y="25"/>
                    </a:lnTo>
                    <a:lnTo>
                      <a:pt x="11" y="8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1" y="22"/>
                    </a:lnTo>
                    <a:lnTo>
                      <a:pt x="4" y="40"/>
                    </a:lnTo>
                    <a:lnTo>
                      <a:pt x="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03" name="Freeform 269"/>
              <p:cNvSpPr>
                <a:spLocks/>
              </p:cNvSpPr>
              <p:nvPr/>
            </p:nvSpPr>
            <p:spPr bwMode="auto">
              <a:xfrm>
                <a:off x="2874" y="475"/>
                <a:ext cx="23" cy="25"/>
              </a:xfrm>
              <a:custGeom>
                <a:avLst/>
                <a:gdLst>
                  <a:gd name="T0" fmla="*/ 0 w 46"/>
                  <a:gd name="T1" fmla="*/ 1 h 50"/>
                  <a:gd name="T2" fmla="*/ 1 w 46"/>
                  <a:gd name="T3" fmla="*/ 1 h 50"/>
                  <a:gd name="T4" fmla="*/ 1 w 46"/>
                  <a:gd name="T5" fmla="*/ 1 h 50"/>
                  <a:gd name="T6" fmla="*/ 1 w 46"/>
                  <a:gd name="T7" fmla="*/ 1 h 50"/>
                  <a:gd name="T8" fmla="*/ 1 w 46"/>
                  <a:gd name="T9" fmla="*/ 1 h 50"/>
                  <a:gd name="T10" fmla="*/ 1 w 46"/>
                  <a:gd name="T11" fmla="*/ 1 h 50"/>
                  <a:gd name="T12" fmla="*/ 1 w 46"/>
                  <a:gd name="T13" fmla="*/ 1 h 50"/>
                  <a:gd name="T14" fmla="*/ 1 w 46"/>
                  <a:gd name="T15" fmla="*/ 0 h 50"/>
                  <a:gd name="T16" fmla="*/ 1 w 46"/>
                  <a:gd name="T17" fmla="*/ 1 h 50"/>
                  <a:gd name="T18" fmla="*/ 1 w 46"/>
                  <a:gd name="T19" fmla="*/ 1 h 50"/>
                  <a:gd name="T20" fmla="*/ 1 w 46"/>
                  <a:gd name="T21" fmla="*/ 1 h 50"/>
                  <a:gd name="T22" fmla="*/ 1 w 46"/>
                  <a:gd name="T23" fmla="*/ 1 h 50"/>
                  <a:gd name="T24" fmla="*/ 1 w 46"/>
                  <a:gd name="T25" fmla="*/ 1 h 50"/>
                  <a:gd name="T26" fmla="*/ 1 w 46"/>
                  <a:gd name="T27" fmla="*/ 1 h 50"/>
                  <a:gd name="T28" fmla="*/ 1 w 46"/>
                  <a:gd name="T29" fmla="*/ 1 h 50"/>
                  <a:gd name="T30" fmla="*/ 1 w 46"/>
                  <a:gd name="T31" fmla="*/ 1 h 50"/>
                  <a:gd name="T32" fmla="*/ 0 w 46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50"/>
                  <a:gd name="T53" fmla="*/ 46 w 46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50">
                    <a:moveTo>
                      <a:pt x="0" y="50"/>
                    </a:moveTo>
                    <a:lnTo>
                      <a:pt x="5" y="44"/>
                    </a:lnTo>
                    <a:lnTo>
                      <a:pt x="11" y="35"/>
                    </a:lnTo>
                    <a:lnTo>
                      <a:pt x="17" y="26"/>
                    </a:lnTo>
                    <a:lnTo>
                      <a:pt x="24" y="17"/>
                    </a:lnTo>
                    <a:lnTo>
                      <a:pt x="31" y="9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46" y="6"/>
                    </a:lnTo>
                    <a:lnTo>
                      <a:pt x="43" y="11"/>
                    </a:lnTo>
                    <a:lnTo>
                      <a:pt x="36" y="18"/>
                    </a:lnTo>
                    <a:lnTo>
                      <a:pt x="29" y="26"/>
                    </a:lnTo>
                    <a:lnTo>
                      <a:pt x="20" y="33"/>
                    </a:lnTo>
                    <a:lnTo>
                      <a:pt x="12" y="40"/>
                    </a:lnTo>
                    <a:lnTo>
                      <a:pt x="5" y="46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04" name="Freeform 270"/>
              <p:cNvSpPr>
                <a:spLocks/>
              </p:cNvSpPr>
              <p:nvPr/>
            </p:nvSpPr>
            <p:spPr bwMode="auto">
              <a:xfrm>
                <a:off x="2855" y="632"/>
                <a:ext cx="33" cy="8"/>
              </a:xfrm>
              <a:custGeom>
                <a:avLst/>
                <a:gdLst>
                  <a:gd name="T0" fmla="*/ 0 w 67"/>
                  <a:gd name="T1" fmla="*/ 1 h 16"/>
                  <a:gd name="T2" fmla="*/ 0 w 67"/>
                  <a:gd name="T3" fmla="*/ 1 h 16"/>
                  <a:gd name="T4" fmla="*/ 0 w 67"/>
                  <a:gd name="T5" fmla="*/ 1 h 16"/>
                  <a:gd name="T6" fmla="*/ 0 w 67"/>
                  <a:gd name="T7" fmla="*/ 0 h 16"/>
                  <a:gd name="T8" fmla="*/ 0 w 67"/>
                  <a:gd name="T9" fmla="*/ 0 h 16"/>
                  <a:gd name="T10" fmla="*/ 0 w 67"/>
                  <a:gd name="T11" fmla="*/ 0 h 16"/>
                  <a:gd name="T12" fmla="*/ 0 w 67"/>
                  <a:gd name="T13" fmla="*/ 1 h 16"/>
                  <a:gd name="T14" fmla="*/ 0 w 67"/>
                  <a:gd name="T15" fmla="*/ 1 h 16"/>
                  <a:gd name="T16" fmla="*/ 0 w 67"/>
                  <a:gd name="T17" fmla="*/ 1 h 16"/>
                  <a:gd name="T18" fmla="*/ 0 w 67"/>
                  <a:gd name="T19" fmla="*/ 1 h 16"/>
                  <a:gd name="T20" fmla="*/ 0 w 67"/>
                  <a:gd name="T21" fmla="*/ 1 h 16"/>
                  <a:gd name="T22" fmla="*/ 0 w 67"/>
                  <a:gd name="T23" fmla="*/ 1 h 16"/>
                  <a:gd name="T24" fmla="*/ 0 w 67"/>
                  <a:gd name="T25" fmla="*/ 1 h 16"/>
                  <a:gd name="T26" fmla="*/ 0 w 67"/>
                  <a:gd name="T27" fmla="*/ 1 h 16"/>
                  <a:gd name="T28" fmla="*/ 0 w 67"/>
                  <a:gd name="T29" fmla="*/ 1 h 16"/>
                  <a:gd name="T30" fmla="*/ 0 w 67"/>
                  <a:gd name="T31" fmla="*/ 1 h 16"/>
                  <a:gd name="T32" fmla="*/ 0 w 67"/>
                  <a:gd name="T33" fmla="*/ 1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6"/>
                  <a:gd name="T53" fmla="*/ 67 w 67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6">
                    <a:moveTo>
                      <a:pt x="0" y="2"/>
                    </a:moveTo>
                    <a:lnTo>
                      <a:pt x="8" y="1"/>
                    </a:lnTo>
                    <a:lnTo>
                      <a:pt x="17" y="1"/>
                    </a:lnTo>
                    <a:lnTo>
                      <a:pt x="29" y="0"/>
                    </a:lnTo>
                    <a:lnTo>
                      <a:pt x="39" y="0"/>
                    </a:lnTo>
                    <a:lnTo>
                      <a:pt x="50" y="0"/>
                    </a:lnTo>
                    <a:lnTo>
                      <a:pt x="59" y="2"/>
                    </a:lnTo>
                    <a:lnTo>
                      <a:pt x="65" y="6"/>
                    </a:lnTo>
                    <a:lnTo>
                      <a:pt x="67" y="11"/>
                    </a:lnTo>
                    <a:lnTo>
                      <a:pt x="65" y="15"/>
                    </a:lnTo>
                    <a:lnTo>
                      <a:pt x="59" y="16"/>
                    </a:lnTo>
                    <a:lnTo>
                      <a:pt x="51" y="15"/>
                    </a:lnTo>
                    <a:lnTo>
                      <a:pt x="40" y="13"/>
                    </a:lnTo>
                    <a:lnTo>
                      <a:pt x="29" y="11"/>
                    </a:lnTo>
                    <a:lnTo>
                      <a:pt x="19" y="7"/>
                    </a:lnTo>
                    <a:lnTo>
                      <a:pt x="8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05" name="Freeform 271"/>
              <p:cNvSpPr>
                <a:spLocks/>
              </p:cNvSpPr>
              <p:nvPr/>
            </p:nvSpPr>
            <p:spPr bwMode="auto">
              <a:xfrm>
                <a:off x="2848" y="639"/>
                <a:ext cx="33" cy="16"/>
              </a:xfrm>
              <a:custGeom>
                <a:avLst/>
                <a:gdLst>
                  <a:gd name="T0" fmla="*/ 0 w 64"/>
                  <a:gd name="T1" fmla="*/ 0 h 32"/>
                  <a:gd name="T2" fmla="*/ 1 w 64"/>
                  <a:gd name="T3" fmla="*/ 1 h 32"/>
                  <a:gd name="T4" fmla="*/ 1 w 64"/>
                  <a:gd name="T5" fmla="*/ 1 h 32"/>
                  <a:gd name="T6" fmla="*/ 1 w 64"/>
                  <a:gd name="T7" fmla="*/ 1 h 32"/>
                  <a:gd name="T8" fmla="*/ 1 w 64"/>
                  <a:gd name="T9" fmla="*/ 1 h 32"/>
                  <a:gd name="T10" fmla="*/ 1 w 64"/>
                  <a:gd name="T11" fmla="*/ 1 h 32"/>
                  <a:gd name="T12" fmla="*/ 1 w 64"/>
                  <a:gd name="T13" fmla="*/ 1 h 32"/>
                  <a:gd name="T14" fmla="*/ 1 w 64"/>
                  <a:gd name="T15" fmla="*/ 1 h 32"/>
                  <a:gd name="T16" fmla="*/ 1 w 64"/>
                  <a:gd name="T17" fmla="*/ 1 h 32"/>
                  <a:gd name="T18" fmla="*/ 1 w 64"/>
                  <a:gd name="T19" fmla="*/ 1 h 32"/>
                  <a:gd name="T20" fmla="*/ 1 w 64"/>
                  <a:gd name="T21" fmla="*/ 1 h 32"/>
                  <a:gd name="T22" fmla="*/ 1 w 64"/>
                  <a:gd name="T23" fmla="*/ 1 h 32"/>
                  <a:gd name="T24" fmla="*/ 1 w 64"/>
                  <a:gd name="T25" fmla="*/ 1 h 32"/>
                  <a:gd name="T26" fmla="*/ 1 w 64"/>
                  <a:gd name="T27" fmla="*/ 1 h 32"/>
                  <a:gd name="T28" fmla="*/ 1 w 64"/>
                  <a:gd name="T29" fmla="*/ 1 h 32"/>
                  <a:gd name="T30" fmla="*/ 1 w 64"/>
                  <a:gd name="T31" fmla="*/ 1 h 32"/>
                  <a:gd name="T32" fmla="*/ 0 w 64"/>
                  <a:gd name="T33" fmla="*/ 0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32"/>
                  <a:gd name="T53" fmla="*/ 64 w 64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32">
                    <a:moveTo>
                      <a:pt x="0" y="0"/>
                    </a:moveTo>
                    <a:lnTo>
                      <a:pt x="6" y="1"/>
                    </a:lnTo>
                    <a:lnTo>
                      <a:pt x="16" y="2"/>
                    </a:lnTo>
                    <a:lnTo>
                      <a:pt x="26" y="6"/>
                    </a:lnTo>
                    <a:lnTo>
                      <a:pt x="36" y="9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2" y="32"/>
                    </a:lnTo>
                    <a:lnTo>
                      <a:pt x="55" y="31"/>
                    </a:lnTo>
                    <a:lnTo>
                      <a:pt x="46" y="28"/>
                    </a:lnTo>
                    <a:lnTo>
                      <a:pt x="35" y="22"/>
                    </a:lnTo>
                    <a:lnTo>
                      <a:pt x="24" y="16"/>
                    </a:lnTo>
                    <a:lnTo>
                      <a:pt x="13" y="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06" name="Freeform 272"/>
              <p:cNvSpPr>
                <a:spLocks/>
              </p:cNvSpPr>
              <p:nvPr/>
            </p:nvSpPr>
            <p:spPr bwMode="auto">
              <a:xfrm>
                <a:off x="2856" y="618"/>
                <a:ext cx="33" cy="8"/>
              </a:xfrm>
              <a:custGeom>
                <a:avLst/>
                <a:gdLst>
                  <a:gd name="T0" fmla="*/ 0 w 64"/>
                  <a:gd name="T1" fmla="*/ 1 h 16"/>
                  <a:gd name="T2" fmla="*/ 1 w 64"/>
                  <a:gd name="T3" fmla="*/ 1 h 16"/>
                  <a:gd name="T4" fmla="*/ 1 w 64"/>
                  <a:gd name="T5" fmla="*/ 1 h 16"/>
                  <a:gd name="T6" fmla="*/ 1 w 64"/>
                  <a:gd name="T7" fmla="*/ 1 h 16"/>
                  <a:gd name="T8" fmla="*/ 1 w 64"/>
                  <a:gd name="T9" fmla="*/ 0 h 16"/>
                  <a:gd name="T10" fmla="*/ 1 w 64"/>
                  <a:gd name="T11" fmla="*/ 0 h 16"/>
                  <a:gd name="T12" fmla="*/ 1 w 64"/>
                  <a:gd name="T13" fmla="*/ 1 h 16"/>
                  <a:gd name="T14" fmla="*/ 1 w 64"/>
                  <a:gd name="T15" fmla="*/ 1 h 16"/>
                  <a:gd name="T16" fmla="*/ 1 w 64"/>
                  <a:gd name="T17" fmla="*/ 1 h 16"/>
                  <a:gd name="T18" fmla="*/ 1 w 64"/>
                  <a:gd name="T19" fmla="*/ 1 h 16"/>
                  <a:gd name="T20" fmla="*/ 1 w 64"/>
                  <a:gd name="T21" fmla="*/ 1 h 16"/>
                  <a:gd name="T22" fmla="*/ 1 w 64"/>
                  <a:gd name="T23" fmla="*/ 1 h 16"/>
                  <a:gd name="T24" fmla="*/ 1 w 64"/>
                  <a:gd name="T25" fmla="*/ 1 h 16"/>
                  <a:gd name="T26" fmla="*/ 1 w 64"/>
                  <a:gd name="T27" fmla="*/ 1 h 16"/>
                  <a:gd name="T28" fmla="*/ 1 w 64"/>
                  <a:gd name="T29" fmla="*/ 1 h 16"/>
                  <a:gd name="T30" fmla="*/ 1 w 64"/>
                  <a:gd name="T31" fmla="*/ 1 h 16"/>
                  <a:gd name="T32" fmla="*/ 0 w 64"/>
                  <a:gd name="T33" fmla="*/ 1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16"/>
                  <a:gd name="T53" fmla="*/ 64 w 64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16">
                    <a:moveTo>
                      <a:pt x="0" y="8"/>
                    </a:moveTo>
                    <a:lnTo>
                      <a:pt x="3" y="5"/>
                    </a:lnTo>
                    <a:lnTo>
                      <a:pt x="10" y="2"/>
                    </a:lnTo>
                    <a:lnTo>
                      <a:pt x="19" y="1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60" y="5"/>
                    </a:lnTo>
                    <a:lnTo>
                      <a:pt x="64" y="10"/>
                    </a:lnTo>
                    <a:lnTo>
                      <a:pt x="64" y="15"/>
                    </a:lnTo>
                    <a:lnTo>
                      <a:pt x="60" y="16"/>
                    </a:lnTo>
                    <a:lnTo>
                      <a:pt x="51" y="16"/>
                    </a:lnTo>
                    <a:lnTo>
                      <a:pt x="41" y="13"/>
                    </a:lnTo>
                    <a:lnTo>
                      <a:pt x="30" y="12"/>
                    </a:lnTo>
                    <a:lnTo>
                      <a:pt x="18" y="1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07" name="Freeform 273"/>
              <p:cNvSpPr>
                <a:spLocks/>
              </p:cNvSpPr>
              <p:nvPr/>
            </p:nvSpPr>
            <p:spPr bwMode="auto">
              <a:xfrm>
                <a:off x="2863" y="606"/>
                <a:ext cx="34" cy="6"/>
              </a:xfrm>
              <a:custGeom>
                <a:avLst/>
                <a:gdLst>
                  <a:gd name="T0" fmla="*/ 0 w 68"/>
                  <a:gd name="T1" fmla="*/ 1 h 12"/>
                  <a:gd name="T2" fmla="*/ 1 w 68"/>
                  <a:gd name="T3" fmla="*/ 1 h 12"/>
                  <a:gd name="T4" fmla="*/ 1 w 68"/>
                  <a:gd name="T5" fmla="*/ 1 h 12"/>
                  <a:gd name="T6" fmla="*/ 1 w 68"/>
                  <a:gd name="T7" fmla="*/ 1 h 12"/>
                  <a:gd name="T8" fmla="*/ 1 w 68"/>
                  <a:gd name="T9" fmla="*/ 1 h 12"/>
                  <a:gd name="T10" fmla="*/ 1 w 68"/>
                  <a:gd name="T11" fmla="*/ 0 h 12"/>
                  <a:gd name="T12" fmla="*/ 1 w 68"/>
                  <a:gd name="T13" fmla="*/ 0 h 12"/>
                  <a:gd name="T14" fmla="*/ 1 w 68"/>
                  <a:gd name="T15" fmla="*/ 1 h 12"/>
                  <a:gd name="T16" fmla="*/ 1 w 68"/>
                  <a:gd name="T17" fmla="*/ 1 h 12"/>
                  <a:gd name="T18" fmla="*/ 1 w 68"/>
                  <a:gd name="T19" fmla="*/ 1 h 12"/>
                  <a:gd name="T20" fmla="*/ 1 w 68"/>
                  <a:gd name="T21" fmla="*/ 1 h 12"/>
                  <a:gd name="T22" fmla="*/ 1 w 68"/>
                  <a:gd name="T23" fmla="*/ 1 h 12"/>
                  <a:gd name="T24" fmla="*/ 1 w 68"/>
                  <a:gd name="T25" fmla="*/ 1 h 12"/>
                  <a:gd name="T26" fmla="*/ 1 w 68"/>
                  <a:gd name="T27" fmla="*/ 1 h 12"/>
                  <a:gd name="T28" fmla="*/ 1 w 68"/>
                  <a:gd name="T29" fmla="*/ 1 h 12"/>
                  <a:gd name="T30" fmla="*/ 1 w 68"/>
                  <a:gd name="T31" fmla="*/ 1 h 12"/>
                  <a:gd name="T32" fmla="*/ 0 w 68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2"/>
                  <a:gd name="T53" fmla="*/ 68 w 68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2">
                    <a:moveTo>
                      <a:pt x="0" y="11"/>
                    </a:moveTo>
                    <a:lnTo>
                      <a:pt x="5" y="9"/>
                    </a:lnTo>
                    <a:lnTo>
                      <a:pt x="14" y="5"/>
                    </a:lnTo>
                    <a:lnTo>
                      <a:pt x="25" y="3"/>
                    </a:lnTo>
                    <a:lnTo>
                      <a:pt x="36" y="2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65" y="3"/>
                    </a:lnTo>
                    <a:lnTo>
                      <a:pt x="68" y="6"/>
                    </a:lnTo>
                    <a:lnTo>
                      <a:pt x="68" y="10"/>
                    </a:lnTo>
                    <a:lnTo>
                      <a:pt x="64" y="11"/>
                    </a:lnTo>
                    <a:lnTo>
                      <a:pt x="56" y="12"/>
                    </a:lnTo>
                    <a:lnTo>
                      <a:pt x="45" y="12"/>
                    </a:lnTo>
                    <a:lnTo>
                      <a:pt x="34" y="11"/>
                    </a:lnTo>
                    <a:lnTo>
                      <a:pt x="22" y="11"/>
                    </a:lnTo>
                    <a:lnTo>
                      <a:pt x="11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08" name="Freeform 274"/>
              <p:cNvSpPr>
                <a:spLocks/>
              </p:cNvSpPr>
              <p:nvPr/>
            </p:nvSpPr>
            <p:spPr bwMode="auto">
              <a:xfrm>
                <a:off x="2870" y="594"/>
                <a:ext cx="34" cy="6"/>
              </a:xfrm>
              <a:custGeom>
                <a:avLst/>
                <a:gdLst>
                  <a:gd name="T0" fmla="*/ 0 w 68"/>
                  <a:gd name="T1" fmla="*/ 0 h 13"/>
                  <a:gd name="T2" fmla="*/ 1 w 68"/>
                  <a:gd name="T3" fmla="*/ 0 h 13"/>
                  <a:gd name="T4" fmla="*/ 1 w 68"/>
                  <a:gd name="T5" fmla="*/ 0 h 13"/>
                  <a:gd name="T6" fmla="*/ 1 w 68"/>
                  <a:gd name="T7" fmla="*/ 0 h 13"/>
                  <a:gd name="T8" fmla="*/ 1 w 68"/>
                  <a:gd name="T9" fmla="*/ 0 h 13"/>
                  <a:gd name="T10" fmla="*/ 1 w 68"/>
                  <a:gd name="T11" fmla="*/ 0 h 13"/>
                  <a:gd name="T12" fmla="*/ 1 w 68"/>
                  <a:gd name="T13" fmla="*/ 0 h 13"/>
                  <a:gd name="T14" fmla="*/ 1 w 68"/>
                  <a:gd name="T15" fmla="*/ 0 h 13"/>
                  <a:gd name="T16" fmla="*/ 1 w 68"/>
                  <a:gd name="T17" fmla="*/ 0 h 13"/>
                  <a:gd name="T18" fmla="*/ 1 w 68"/>
                  <a:gd name="T19" fmla="*/ 0 h 13"/>
                  <a:gd name="T20" fmla="*/ 1 w 68"/>
                  <a:gd name="T21" fmla="*/ 0 h 13"/>
                  <a:gd name="T22" fmla="*/ 1 w 68"/>
                  <a:gd name="T23" fmla="*/ 0 h 13"/>
                  <a:gd name="T24" fmla="*/ 1 w 68"/>
                  <a:gd name="T25" fmla="*/ 0 h 13"/>
                  <a:gd name="T26" fmla="*/ 1 w 68"/>
                  <a:gd name="T27" fmla="*/ 0 h 13"/>
                  <a:gd name="T28" fmla="*/ 1 w 68"/>
                  <a:gd name="T29" fmla="*/ 0 h 13"/>
                  <a:gd name="T30" fmla="*/ 1 w 68"/>
                  <a:gd name="T31" fmla="*/ 0 h 13"/>
                  <a:gd name="T32" fmla="*/ 0 w 68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3"/>
                  <a:gd name="T53" fmla="*/ 68 w 68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3">
                    <a:moveTo>
                      <a:pt x="0" y="13"/>
                    </a:moveTo>
                    <a:lnTo>
                      <a:pt x="7" y="11"/>
                    </a:lnTo>
                    <a:lnTo>
                      <a:pt x="16" y="8"/>
                    </a:lnTo>
                    <a:lnTo>
                      <a:pt x="28" y="5"/>
                    </a:lnTo>
                    <a:lnTo>
                      <a:pt x="39" y="2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66" y="1"/>
                    </a:lnTo>
                    <a:lnTo>
                      <a:pt x="68" y="5"/>
                    </a:lnTo>
                    <a:lnTo>
                      <a:pt x="66" y="8"/>
                    </a:lnTo>
                    <a:lnTo>
                      <a:pt x="60" y="11"/>
                    </a:lnTo>
                    <a:lnTo>
                      <a:pt x="52" y="12"/>
                    </a:lnTo>
                    <a:lnTo>
                      <a:pt x="42" y="12"/>
                    </a:lnTo>
                    <a:lnTo>
                      <a:pt x="30" y="12"/>
                    </a:lnTo>
                    <a:lnTo>
                      <a:pt x="19" y="12"/>
                    </a:lnTo>
                    <a:lnTo>
                      <a:pt x="8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09" name="Freeform 275"/>
              <p:cNvSpPr>
                <a:spLocks/>
              </p:cNvSpPr>
              <p:nvPr/>
            </p:nvSpPr>
            <p:spPr bwMode="auto">
              <a:xfrm>
                <a:off x="2872" y="580"/>
                <a:ext cx="39" cy="8"/>
              </a:xfrm>
              <a:custGeom>
                <a:avLst/>
                <a:gdLst>
                  <a:gd name="T0" fmla="*/ 0 w 77"/>
                  <a:gd name="T1" fmla="*/ 0 h 17"/>
                  <a:gd name="T2" fmla="*/ 1 w 77"/>
                  <a:gd name="T3" fmla="*/ 0 h 17"/>
                  <a:gd name="T4" fmla="*/ 1 w 77"/>
                  <a:gd name="T5" fmla="*/ 0 h 17"/>
                  <a:gd name="T6" fmla="*/ 1 w 77"/>
                  <a:gd name="T7" fmla="*/ 0 h 17"/>
                  <a:gd name="T8" fmla="*/ 1 w 77"/>
                  <a:gd name="T9" fmla="*/ 0 h 17"/>
                  <a:gd name="T10" fmla="*/ 1 w 77"/>
                  <a:gd name="T11" fmla="*/ 0 h 17"/>
                  <a:gd name="T12" fmla="*/ 1 w 77"/>
                  <a:gd name="T13" fmla="*/ 0 h 17"/>
                  <a:gd name="T14" fmla="*/ 1 w 77"/>
                  <a:gd name="T15" fmla="*/ 0 h 17"/>
                  <a:gd name="T16" fmla="*/ 1 w 77"/>
                  <a:gd name="T17" fmla="*/ 0 h 17"/>
                  <a:gd name="T18" fmla="*/ 1 w 77"/>
                  <a:gd name="T19" fmla="*/ 0 h 17"/>
                  <a:gd name="T20" fmla="*/ 1 w 77"/>
                  <a:gd name="T21" fmla="*/ 0 h 17"/>
                  <a:gd name="T22" fmla="*/ 1 w 77"/>
                  <a:gd name="T23" fmla="*/ 0 h 17"/>
                  <a:gd name="T24" fmla="*/ 1 w 77"/>
                  <a:gd name="T25" fmla="*/ 0 h 17"/>
                  <a:gd name="T26" fmla="*/ 1 w 77"/>
                  <a:gd name="T27" fmla="*/ 0 h 17"/>
                  <a:gd name="T28" fmla="*/ 1 w 77"/>
                  <a:gd name="T29" fmla="*/ 0 h 17"/>
                  <a:gd name="T30" fmla="*/ 1 w 77"/>
                  <a:gd name="T31" fmla="*/ 0 h 17"/>
                  <a:gd name="T32" fmla="*/ 0 w 7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7"/>
                  <a:gd name="T52" fmla="*/ 0 h 17"/>
                  <a:gd name="T53" fmla="*/ 77 w 7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7" h="17">
                    <a:moveTo>
                      <a:pt x="0" y="17"/>
                    </a:moveTo>
                    <a:lnTo>
                      <a:pt x="9" y="13"/>
                    </a:lnTo>
                    <a:lnTo>
                      <a:pt x="21" y="9"/>
                    </a:lnTo>
                    <a:lnTo>
                      <a:pt x="32" y="5"/>
                    </a:lnTo>
                    <a:lnTo>
                      <a:pt x="46" y="2"/>
                    </a:lnTo>
                    <a:lnTo>
                      <a:pt x="57" y="0"/>
                    </a:lnTo>
                    <a:lnTo>
                      <a:pt x="68" y="0"/>
                    </a:lnTo>
                    <a:lnTo>
                      <a:pt x="75" y="3"/>
                    </a:lnTo>
                    <a:lnTo>
                      <a:pt x="77" y="7"/>
                    </a:lnTo>
                    <a:lnTo>
                      <a:pt x="75" y="12"/>
                    </a:lnTo>
                    <a:lnTo>
                      <a:pt x="68" y="15"/>
                    </a:lnTo>
                    <a:lnTo>
                      <a:pt x="57" y="17"/>
                    </a:lnTo>
                    <a:lnTo>
                      <a:pt x="45" y="17"/>
                    </a:lnTo>
                    <a:lnTo>
                      <a:pt x="32" y="15"/>
                    </a:lnTo>
                    <a:lnTo>
                      <a:pt x="19" y="15"/>
                    </a:lnTo>
                    <a:lnTo>
                      <a:pt x="8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10" name="Freeform 276"/>
              <p:cNvSpPr>
                <a:spLocks/>
              </p:cNvSpPr>
              <p:nvPr/>
            </p:nvSpPr>
            <p:spPr bwMode="auto">
              <a:xfrm>
                <a:off x="2875" y="562"/>
                <a:ext cx="42" cy="12"/>
              </a:xfrm>
              <a:custGeom>
                <a:avLst/>
                <a:gdLst>
                  <a:gd name="T0" fmla="*/ 0 w 84"/>
                  <a:gd name="T1" fmla="*/ 1 h 24"/>
                  <a:gd name="T2" fmla="*/ 1 w 84"/>
                  <a:gd name="T3" fmla="*/ 1 h 24"/>
                  <a:gd name="T4" fmla="*/ 1 w 84"/>
                  <a:gd name="T5" fmla="*/ 1 h 24"/>
                  <a:gd name="T6" fmla="*/ 1 w 84"/>
                  <a:gd name="T7" fmla="*/ 1 h 24"/>
                  <a:gd name="T8" fmla="*/ 1 w 84"/>
                  <a:gd name="T9" fmla="*/ 1 h 24"/>
                  <a:gd name="T10" fmla="*/ 1 w 84"/>
                  <a:gd name="T11" fmla="*/ 1 h 24"/>
                  <a:gd name="T12" fmla="*/ 1 w 84"/>
                  <a:gd name="T13" fmla="*/ 0 h 24"/>
                  <a:gd name="T14" fmla="*/ 1 w 84"/>
                  <a:gd name="T15" fmla="*/ 0 h 24"/>
                  <a:gd name="T16" fmla="*/ 1 w 84"/>
                  <a:gd name="T17" fmla="*/ 1 h 24"/>
                  <a:gd name="T18" fmla="*/ 1 w 84"/>
                  <a:gd name="T19" fmla="*/ 1 h 24"/>
                  <a:gd name="T20" fmla="*/ 1 w 84"/>
                  <a:gd name="T21" fmla="*/ 1 h 24"/>
                  <a:gd name="T22" fmla="*/ 1 w 84"/>
                  <a:gd name="T23" fmla="*/ 1 h 24"/>
                  <a:gd name="T24" fmla="*/ 1 w 84"/>
                  <a:gd name="T25" fmla="*/ 1 h 24"/>
                  <a:gd name="T26" fmla="*/ 1 w 84"/>
                  <a:gd name="T27" fmla="*/ 1 h 24"/>
                  <a:gd name="T28" fmla="*/ 1 w 84"/>
                  <a:gd name="T29" fmla="*/ 1 h 24"/>
                  <a:gd name="T30" fmla="*/ 1 w 84"/>
                  <a:gd name="T31" fmla="*/ 1 h 24"/>
                  <a:gd name="T32" fmla="*/ 0 w 84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24"/>
                  <a:gd name="T53" fmla="*/ 84 w 84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24">
                    <a:moveTo>
                      <a:pt x="0" y="24"/>
                    </a:moveTo>
                    <a:lnTo>
                      <a:pt x="8" y="20"/>
                    </a:lnTo>
                    <a:lnTo>
                      <a:pt x="20" y="16"/>
                    </a:lnTo>
                    <a:lnTo>
                      <a:pt x="34" y="10"/>
                    </a:lnTo>
                    <a:lnTo>
                      <a:pt x="49" y="6"/>
                    </a:lnTo>
                    <a:lnTo>
                      <a:pt x="63" y="2"/>
                    </a:lnTo>
                    <a:lnTo>
                      <a:pt x="74" y="0"/>
                    </a:lnTo>
                    <a:lnTo>
                      <a:pt x="83" y="0"/>
                    </a:lnTo>
                    <a:lnTo>
                      <a:pt x="84" y="4"/>
                    </a:lnTo>
                    <a:lnTo>
                      <a:pt x="79" y="10"/>
                    </a:lnTo>
                    <a:lnTo>
                      <a:pt x="71" y="15"/>
                    </a:lnTo>
                    <a:lnTo>
                      <a:pt x="58" y="17"/>
                    </a:lnTo>
                    <a:lnTo>
                      <a:pt x="45" y="19"/>
                    </a:lnTo>
                    <a:lnTo>
                      <a:pt x="30" y="20"/>
                    </a:lnTo>
                    <a:lnTo>
                      <a:pt x="17" y="22"/>
                    </a:lnTo>
                    <a:lnTo>
                      <a:pt x="7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11" name="Freeform 277"/>
              <p:cNvSpPr>
                <a:spLocks/>
              </p:cNvSpPr>
              <p:nvPr/>
            </p:nvSpPr>
            <p:spPr bwMode="auto">
              <a:xfrm>
                <a:off x="2876" y="547"/>
                <a:ext cx="46" cy="17"/>
              </a:xfrm>
              <a:custGeom>
                <a:avLst/>
                <a:gdLst>
                  <a:gd name="T0" fmla="*/ 0 w 92"/>
                  <a:gd name="T1" fmla="*/ 1 h 33"/>
                  <a:gd name="T2" fmla="*/ 1 w 92"/>
                  <a:gd name="T3" fmla="*/ 1 h 33"/>
                  <a:gd name="T4" fmla="*/ 1 w 92"/>
                  <a:gd name="T5" fmla="*/ 1 h 33"/>
                  <a:gd name="T6" fmla="*/ 1 w 92"/>
                  <a:gd name="T7" fmla="*/ 1 h 33"/>
                  <a:gd name="T8" fmla="*/ 1 w 92"/>
                  <a:gd name="T9" fmla="*/ 1 h 33"/>
                  <a:gd name="T10" fmla="*/ 1 w 92"/>
                  <a:gd name="T11" fmla="*/ 1 h 33"/>
                  <a:gd name="T12" fmla="*/ 1 w 92"/>
                  <a:gd name="T13" fmla="*/ 0 h 33"/>
                  <a:gd name="T14" fmla="*/ 1 w 92"/>
                  <a:gd name="T15" fmla="*/ 1 h 33"/>
                  <a:gd name="T16" fmla="*/ 1 w 92"/>
                  <a:gd name="T17" fmla="*/ 1 h 33"/>
                  <a:gd name="T18" fmla="*/ 1 w 92"/>
                  <a:gd name="T19" fmla="*/ 1 h 33"/>
                  <a:gd name="T20" fmla="*/ 1 w 92"/>
                  <a:gd name="T21" fmla="*/ 1 h 33"/>
                  <a:gd name="T22" fmla="*/ 1 w 92"/>
                  <a:gd name="T23" fmla="*/ 1 h 33"/>
                  <a:gd name="T24" fmla="*/ 1 w 92"/>
                  <a:gd name="T25" fmla="*/ 1 h 33"/>
                  <a:gd name="T26" fmla="*/ 1 w 92"/>
                  <a:gd name="T27" fmla="*/ 1 h 33"/>
                  <a:gd name="T28" fmla="*/ 1 w 92"/>
                  <a:gd name="T29" fmla="*/ 1 h 33"/>
                  <a:gd name="T30" fmla="*/ 1 w 92"/>
                  <a:gd name="T31" fmla="*/ 1 h 33"/>
                  <a:gd name="T32" fmla="*/ 0 w 9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33"/>
                  <a:gd name="T53" fmla="*/ 92 w 92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33">
                    <a:moveTo>
                      <a:pt x="0" y="33"/>
                    </a:moveTo>
                    <a:lnTo>
                      <a:pt x="8" y="25"/>
                    </a:lnTo>
                    <a:lnTo>
                      <a:pt x="21" y="18"/>
                    </a:lnTo>
                    <a:lnTo>
                      <a:pt x="35" y="11"/>
                    </a:lnTo>
                    <a:lnTo>
                      <a:pt x="52" y="6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88" y="2"/>
                    </a:lnTo>
                    <a:lnTo>
                      <a:pt x="92" y="7"/>
                    </a:lnTo>
                    <a:lnTo>
                      <a:pt x="90" y="12"/>
                    </a:lnTo>
                    <a:lnTo>
                      <a:pt x="80" y="18"/>
                    </a:lnTo>
                    <a:lnTo>
                      <a:pt x="69" y="22"/>
                    </a:lnTo>
                    <a:lnTo>
                      <a:pt x="54" y="25"/>
                    </a:lnTo>
                    <a:lnTo>
                      <a:pt x="38" y="29"/>
                    </a:lnTo>
                    <a:lnTo>
                      <a:pt x="23" y="31"/>
                    </a:lnTo>
                    <a:lnTo>
                      <a:pt x="10" y="32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12" name="Freeform 278"/>
              <p:cNvSpPr>
                <a:spLocks/>
              </p:cNvSpPr>
              <p:nvPr/>
            </p:nvSpPr>
            <p:spPr bwMode="auto">
              <a:xfrm>
                <a:off x="2876" y="519"/>
                <a:ext cx="42" cy="27"/>
              </a:xfrm>
              <a:custGeom>
                <a:avLst/>
                <a:gdLst>
                  <a:gd name="T0" fmla="*/ 0 w 85"/>
                  <a:gd name="T1" fmla="*/ 0 h 55"/>
                  <a:gd name="T2" fmla="*/ 0 w 85"/>
                  <a:gd name="T3" fmla="*/ 0 h 55"/>
                  <a:gd name="T4" fmla="*/ 0 w 85"/>
                  <a:gd name="T5" fmla="*/ 0 h 55"/>
                  <a:gd name="T6" fmla="*/ 0 w 85"/>
                  <a:gd name="T7" fmla="*/ 0 h 55"/>
                  <a:gd name="T8" fmla="*/ 0 w 85"/>
                  <a:gd name="T9" fmla="*/ 0 h 55"/>
                  <a:gd name="T10" fmla="*/ 0 w 85"/>
                  <a:gd name="T11" fmla="*/ 0 h 55"/>
                  <a:gd name="T12" fmla="*/ 0 w 85"/>
                  <a:gd name="T13" fmla="*/ 0 h 55"/>
                  <a:gd name="T14" fmla="*/ 0 w 85"/>
                  <a:gd name="T15" fmla="*/ 0 h 55"/>
                  <a:gd name="T16" fmla="*/ 0 w 85"/>
                  <a:gd name="T17" fmla="*/ 0 h 55"/>
                  <a:gd name="T18" fmla="*/ 0 w 85"/>
                  <a:gd name="T19" fmla="*/ 0 h 55"/>
                  <a:gd name="T20" fmla="*/ 0 w 85"/>
                  <a:gd name="T21" fmla="*/ 0 h 55"/>
                  <a:gd name="T22" fmla="*/ 0 w 85"/>
                  <a:gd name="T23" fmla="*/ 0 h 55"/>
                  <a:gd name="T24" fmla="*/ 0 w 85"/>
                  <a:gd name="T25" fmla="*/ 0 h 55"/>
                  <a:gd name="T26" fmla="*/ 0 w 85"/>
                  <a:gd name="T27" fmla="*/ 0 h 55"/>
                  <a:gd name="T28" fmla="*/ 0 w 85"/>
                  <a:gd name="T29" fmla="*/ 0 h 55"/>
                  <a:gd name="T30" fmla="*/ 0 w 85"/>
                  <a:gd name="T31" fmla="*/ 0 h 55"/>
                  <a:gd name="T32" fmla="*/ 0 w 85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5"/>
                  <a:gd name="T52" fmla="*/ 0 h 55"/>
                  <a:gd name="T53" fmla="*/ 85 w 85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5" h="55">
                    <a:moveTo>
                      <a:pt x="0" y="55"/>
                    </a:moveTo>
                    <a:lnTo>
                      <a:pt x="8" y="47"/>
                    </a:lnTo>
                    <a:lnTo>
                      <a:pt x="18" y="36"/>
                    </a:lnTo>
                    <a:lnTo>
                      <a:pt x="32" y="26"/>
                    </a:lnTo>
                    <a:lnTo>
                      <a:pt x="46" y="17"/>
                    </a:lnTo>
                    <a:lnTo>
                      <a:pt x="60" y="9"/>
                    </a:lnTo>
                    <a:lnTo>
                      <a:pt x="71" y="3"/>
                    </a:lnTo>
                    <a:lnTo>
                      <a:pt x="80" y="0"/>
                    </a:lnTo>
                    <a:lnTo>
                      <a:pt x="85" y="3"/>
                    </a:lnTo>
                    <a:lnTo>
                      <a:pt x="85" y="9"/>
                    </a:lnTo>
                    <a:lnTo>
                      <a:pt x="78" y="15"/>
                    </a:lnTo>
                    <a:lnTo>
                      <a:pt x="69" y="24"/>
                    </a:lnTo>
                    <a:lnTo>
                      <a:pt x="55" y="32"/>
                    </a:lnTo>
                    <a:lnTo>
                      <a:pt x="41" y="40"/>
                    </a:lnTo>
                    <a:lnTo>
                      <a:pt x="26" y="47"/>
                    </a:lnTo>
                    <a:lnTo>
                      <a:pt x="11" y="52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13" name="Freeform 279"/>
              <p:cNvSpPr>
                <a:spLocks/>
              </p:cNvSpPr>
              <p:nvPr/>
            </p:nvSpPr>
            <p:spPr bwMode="auto">
              <a:xfrm>
                <a:off x="2876" y="496"/>
                <a:ext cx="36" cy="34"/>
              </a:xfrm>
              <a:custGeom>
                <a:avLst/>
                <a:gdLst>
                  <a:gd name="T0" fmla="*/ 0 w 72"/>
                  <a:gd name="T1" fmla="*/ 0 h 69"/>
                  <a:gd name="T2" fmla="*/ 1 w 72"/>
                  <a:gd name="T3" fmla="*/ 0 h 69"/>
                  <a:gd name="T4" fmla="*/ 1 w 72"/>
                  <a:gd name="T5" fmla="*/ 0 h 69"/>
                  <a:gd name="T6" fmla="*/ 1 w 72"/>
                  <a:gd name="T7" fmla="*/ 0 h 69"/>
                  <a:gd name="T8" fmla="*/ 1 w 72"/>
                  <a:gd name="T9" fmla="*/ 0 h 69"/>
                  <a:gd name="T10" fmla="*/ 1 w 72"/>
                  <a:gd name="T11" fmla="*/ 0 h 69"/>
                  <a:gd name="T12" fmla="*/ 1 w 72"/>
                  <a:gd name="T13" fmla="*/ 0 h 69"/>
                  <a:gd name="T14" fmla="*/ 1 w 72"/>
                  <a:gd name="T15" fmla="*/ 0 h 69"/>
                  <a:gd name="T16" fmla="*/ 1 w 72"/>
                  <a:gd name="T17" fmla="*/ 0 h 69"/>
                  <a:gd name="T18" fmla="*/ 1 w 72"/>
                  <a:gd name="T19" fmla="*/ 0 h 69"/>
                  <a:gd name="T20" fmla="*/ 1 w 72"/>
                  <a:gd name="T21" fmla="*/ 0 h 69"/>
                  <a:gd name="T22" fmla="*/ 1 w 72"/>
                  <a:gd name="T23" fmla="*/ 0 h 69"/>
                  <a:gd name="T24" fmla="*/ 1 w 72"/>
                  <a:gd name="T25" fmla="*/ 0 h 69"/>
                  <a:gd name="T26" fmla="*/ 1 w 72"/>
                  <a:gd name="T27" fmla="*/ 0 h 69"/>
                  <a:gd name="T28" fmla="*/ 1 w 72"/>
                  <a:gd name="T29" fmla="*/ 0 h 69"/>
                  <a:gd name="T30" fmla="*/ 1 w 72"/>
                  <a:gd name="T31" fmla="*/ 0 h 69"/>
                  <a:gd name="T32" fmla="*/ 0 w 72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2"/>
                  <a:gd name="T52" fmla="*/ 0 h 69"/>
                  <a:gd name="T53" fmla="*/ 72 w 72"/>
                  <a:gd name="T54" fmla="*/ 69 h 6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2" h="69">
                    <a:moveTo>
                      <a:pt x="0" y="69"/>
                    </a:moveTo>
                    <a:lnTo>
                      <a:pt x="6" y="61"/>
                    </a:lnTo>
                    <a:lnTo>
                      <a:pt x="15" y="50"/>
                    </a:lnTo>
                    <a:lnTo>
                      <a:pt x="25" y="37"/>
                    </a:lnTo>
                    <a:lnTo>
                      <a:pt x="37" y="24"/>
                    </a:lnTo>
                    <a:lnTo>
                      <a:pt x="48" y="13"/>
                    </a:lnTo>
                    <a:lnTo>
                      <a:pt x="59" y="4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2" y="8"/>
                    </a:lnTo>
                    <a:lnTo>
                      <a:pt x="67" y="18"/>
                    </a:lnTo>
                    <a:lnTo>
                      <a:pt x="56" y="29"/>
                    </a:lnTo>
                    <a:lnTo>
                      <a:pt x="45" y="41"/>
                    </a:lnTo>
                    <a:lnTo>
                      <a:pt x="31" y="52"/>
                    </a:lnTo>
                    <a:lnTo>
                      <a:pt x="18" y="61"/>
                    </a:lnTo>
                    <a:lnTo>
                      <a:pt x="7" y="67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14" name="Freeform 280"/>
              <p:cNvSpPr>
                <a:spLocks/>
              </p:cNvSpPr>
              <p:nvPr/>
            </p:nvSpPr>
            <p:spPr bwMode="auto">
              <a:xfrm>
                <a:off x="2875" y="484"/>
                <a:ext cx="33" cy="31"/>
              </a:xfrm>
              <a:custGeom>
                <a:avLst/>
                <a:gdLst>
                  <a:gd name="T0" fmla="*/ 0 w 67"/>
                  <a:gd name="T1" fmla="*/ 1 h 62"/>
                  <a:gd name="T2" fmla="*/ 0 w 67"/>
                  <a:gd name="T3" fmla="*/ 1 h 62"/>
                  <a:gd name="T4" fmla="*/ 0 w 67"/>
                  <a:gd name="T5" fmla="*/ 1 h 62"/>
                  <a:gd name="T6" fmla="*/ 0 w 67"/>
                  <a:gd name="T7" fmla="*/ 1 h 62"/>
                  <a:gd name="T8" fmla="*/ 0 w 67"/>
                  <a:gd name="T9" fmla="*/ 1 h 62"/>
                  <a:gd name="T10" fmla="*/ 0 w 67"/>
                  <a:gd name="T11" fmla="*/ 1 h 62"/>
                  <a:gd name="T12" fmla="*/ 0 w 67"/>
                  <a:gd name="T13" fmla="*/ 1 h 62"/>
                  <a:gd name="T14" fmla="*/ 0 w 67"/>
                  <a:gd name="T15" fmla="*/ 1 h 62"/>
                  <a:gd name="T16" fmla="*/ 0 w 67"/>
                  <a:gd name="T17" fmla="*/ 1 h 62"/>
                  <a:gd name="T18" fmla="*/ 0 w 67"/>
                  <a:gd name="T19" fmla="*/ 1 h 62"/>
                  <a:gd name="T20" fmla="*/ 0 w 67"/>
                  <a:gd name="T21" fmla="*/ 1 h 62"/>
                  <a:gd name="T22" fmla="*/ 0 w 67"/>
                  <a:gd name="T23" fmla="*/ 1 h 62"/>
                  <a:gd name="T24" fmla="*/ 0 w 67"/>
                  <a:gd name="T25" fmla="*/ 1 h 62"/>
                  <a:gd name="T26" fmla="*/ 0 w 67"/>
                  <a:gd name="T27" fmla="*/ 1 h 62"/>
                  <a:gd name="T28" fmla="*/ 0 w 67"/>
                  <a:gd name="T29" fmla="*/ 1 h 62"/>
                  <a:gd name="T30" fmla="*/ 0 w 67"/>
                  <a:gd name="T31" fmla="*/ 0 h 62"/>
                  <a:gd name="T32" fmla="*/ 0 w 67"/>
                  <a:gd name="T33" fmla="*/ 1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62"/>
                  <a:gd name="T53" fmla="*/ 67 w 67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62">
                    <a:moveTo>
                      <a:pt x="67" y="4"/>
                    </a:moveTo>
                    <a:lnTo>
                      <a:pt x="66" y="7"/>
                    </a:lnTo>
                    <a:lnTo>
                      <a:pt x="59" y="13"/>
                    </a:lnTo>
                    <a:lnTo>
                      <a:pt x="50" y="20"/>
                    </a:lnTo>
                    <a:lnTo>
                      <a:pt x="40" y="28"/>
                    </a:lnTo>
                    <a:lnTo>
                      <a:pt x="28" y="37"/>
                    </a:lnTo>
                    <a:lnTo>
                      <a:pt x="17" y="46"/>
                    </a:lnTo>
                    <a:lnTo>
                      <a:pt x="7" y="54"/>
                    </a:lnTo>
                    <a:lnTo>
                      <a:pt x="0" y="62"/>
                    </a:lnTo>
                    <a:lnTo>
                      <a:pt x="5" y="51"/>
                    </a:lnTo>
                    <a:lnTo>
                      <a:pt x="12" y="39"/>
                    </a:lnTo>
                    <a:lnTo>
                      <a:pt x="21" y="27"/>
                    </a:lnTo>
                    <a:lnTo>
                      <a:pt x="32" y="15"/>
                    </a:lnTo>
                    <a:lnTo>
                      <a:pt x="43" y="7"/>
                    </a:lnTo>
                    <a:lnTo>
                      <a:pt x="52" y="1"/>
                    </a:lnTo>
                    <a:lnTo>
                      <a:pt x="62" y="0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15" name="Freeform 281"/>
              <p:cNvSpPr>
                <a:spLocks/>
              </p:cNvSpPr>
              <p:nvPr/>
            </p:nvSpPr>
            <p:spPr bwMode="auto">
              <a:xfrm>
                <a:off x="2807" y="325"/>
                <a:ext cx="40" cy="155"/>
              </a:xfrm>
              <a:custGeom>
                <a:avLst/>
                <a:gdLst>
                  <a:gd name="T0" fmla="*/ 1 w 79"/>
                  <a:gd name="T1" fmla="*/ 0 h 311"/>
                  <a:gd name="T2" fmla="*/ 1 w 79"/>
                  <a:gd name="T3" fmla="*/ 0 h 311"/>
                  <a:gd name="T4" fmla="*/ 1 w 79"/>
                  <a:gd name="T5" fmla="*/ 0 h 311"/>
                  <a:gd name="T6" fmla="*/ 1 w 79"/>
                  <a:gd name="T7" fmla="*/ 0 h 311"/>
                  <a:gd name="T8" fmla="*/ 0 w 79"/>
                  <a:gd name="T9" fmla="*/ 0 h 311"/>
                  <a:gd name="T10" fmla="*/ 1 w 79"/>
                  <a:gd name="T11" fmla="*/ 0 h 311"/>
                  <a:gd name="T12" fmla="*/ 1 w 79"/>
                  <a:gd name="T13" fmla="*/ 0 h 311"/>
                  <a:gd name="T14" fmla="*/ 1 w 79"/>
                  <a:gd name="T15" fmla="*/ 0 h 311"/>
                  <a:gd name="T16" fmla="*/ 1 w 79"/>
                  <a:gd name="T17" fmla="*/ 0 h 311"/>
                  <a:gd name="T18" fmla="*/ 1 w 79"/>
                  <a:gd name="T19" fmla="*/ 0 h 311"/>
                  <a:gd name="T20" fmla="*/ 1 w 79"/>
                  <a:gd name="T21" fmla="*/ 0 h 311"/>
                  <a:gd name="T22" fmla="*/ 1 w 79"/>
                  <a:gd name="T23" fmla="*/ 0 h 311"/>
                  <a:gd name="T24" fmla="*/ 1 w 79"/>
                  <a:gd name="T25" fmla="*/ 0 h 311"/>
                  <a:gd name="T26" fmla="*/ 1 w 79"/>
                  <a:gd name="T27" fmla="*/ 0 h 311"/>
                  <a:gd name="T28" fmla="*/ 1 w 79"/>
                  <a:gd name="T29" fmla="*/ 0 h 311"/>
                  <a:gd name="T30" fmla="*/ 1 w 79"/>
                  <a:gd name="T31" fmla="*/ 0 h 311"/>
                  <a:gd name="T32" fmla="*/ 1 w 79"/>
                  <a:gd name="T33" fmla="*/ 0 h 311"/>
                  <a:gd name="T34" fmla="*/ 1 w 79"/>
                  <a:gd name="T35" fmla="*/ 0 h 311"/>
                  <a:gd name="T36" fmla="*/ 1 w 79"/>
                  <a:gd name="T37" fmla="*/ 0 h 311"/>
                  <a:gd name="T38" fmla="*/ 1 w 79"/>
                  <a:gd name="T39" fmla="*/ 0 h 311"/>
                  <a:gd name="T40" fmla="*/ 1 w 79"/>
                  <a:gd name="T41" fmla="*/ 0 h 3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9"/>
                  <a:gd name="T64" fmla="*/ 0 h 311"/>
                  <a:gd name="T65" fmla="*/ 79 w 79"/>
                  <a:gd name="T66" fmla="*/ 311 h 3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9" h="311">
                    <a:moveTo>
                      <a:pt x="8" y="311"/>
                    </a:moveTo>
                    <a:lnTo>
                      <a:pt x="4" y="311"/>
                    </a:lnTo>
                    <a:lnTo>
                      <a:pt x="2" y="309"/>
                    </a:lnTo>
                    <a:lnTo>
                      <a:pt x="1" y="307"/>
                    </a:lnTo>
                    <a:lnTo>
                      <a:pt x="0" y="303"/>
                    </a:lnTo>
                    <a:lnTo>
                      <a:pt x="32" y="265"/>
                    </a:lnTo>
                    <a:lnTo>
                      <a:pt x="51" y="225"/>
                    </a:lnTo>
                    <a:lnTo>
                      <a:pt x="63" y="183"/>
                    </a:lnTo>
                    <a:lnTo>
                      <a:pt x="66" y="142"/>
                    </a:lnTo>
                    <a:lnTo>
                      <a:pt x="64" y="101"/>
                    </a:lnTo>
                    <a:lnTo>
                      <a:pt x="58" y="63"/>
                    </a:lnTo>
                    <a:lnTo>
                      <a:pt x="51" y="29"/>
                    </a:lnTo>
                    <a:lnTo>
                      <a:pt x="45" y="0"/>
                    </a:lnTo>
                    <a:lnTo>
                      <a:pt x="61" y="20"/>
                    </a:lnTo>
                    <a:lnTo>
                      <a:pt x="72" y="53"/>
                    </a:lnTo>
                    <a:lnTo>
                      <a:pt x="79" y="97"/>
                    </a:lnTo>
                    <a:lnTo>
                      <a:pt x="79" y="146"/>
                    </a:lnTo>
                    <a:lnTo>
                      <a:pt x="73" y="196"/>
                    </a:lnTo>
                    <a:lnTo>
                      <a:pt x="59" y="243"/>
                    </a:lnTo>
                    <a:lnTo>
                      <a:pt x="38" y="283"/>
                    </a:lnTo>
                    <a:lnTo>
                      <a:pt x="8" y="3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16" name="Freeform 282"/>
              <p:cNvSpPr>
                <a:spLocks/>
              </p:cNvSpPr>
              <p:nvPr/>
            </p:nvSpPr>
            <p:spPr bwMode="auto">
              <a:xfrm>
                <a:off x="2806" y="326"/>
                <a:ext cx="33" cy="20"/>
              </a:xfrm>
              <a:custGeom>
                <a:avLst/>
                <a:gdLst>
                  <a:gd name="T0" fmla="*/ 0 w 67"/>
                  <a:gd name="T1" fmla="*/ 0 h 41"/>
                  <a:gd name="T2" fmla="*/ 0 w 67"/>
                  <a:gd name="T3" fmla="*/ 0 h 41"/>
                  <a:gd name="T4" fmla="*/ 0 w 67"/>
                  <a:gd name="T5" fmla="*/ 0 h 41"/>
                  <a:gd name="T6" fmla="*/ 0 w 67"/>
                  <a:gd name="T7" fmla="*/ 0 h 41"/>
                  <a:gd name="T8" fmla="*/ 0 w 67"/>
                  <a:gd name="T9" fmla="*/ 0 h 41"/>
                  <a:gd name="T10" fmla="*/ 0 w 67"/>
                  <a:gd name="T11" fmla="*/ 0 h 41"/>
                  <a:gd name="T12" fmla="*/ 0 w 67"/>
                  <a:gd name="T13" fmla="*/ 0 h 41"/>
                  <a:gd name="T14" fmla="*/ 0 w 67"/>
                  <a:gd name="T15" fmla="*/ 0 h 41"/>
                  <a:gd name="T16" fmla="*/ 0 w 67"/>
                  <a:gd name="T17" fmla="*/ 0 h 41"/>
                  <a:gd name="T18" fmla="*/ 0 w 67"/>
                  <a:gd name="T19" fmla="*/ 0 h 41"/>
                  <a:gd name="T20" fmla="*/ 0 w 67"/>
                  <a:gd name="T21" fmla="*/ 0 h 41"/>
                  <a:gd name="T22" fmla="*/ 0 w 67"/>
                  <a:gd name="T23" fmla="*/ 0 h 41"/>
                  <a:gd name="T24" fmla="*/ 0 w 67"/>
                  <a:gd name="T25" fmla="*/ 0 h 41"/>
                  <a:gd name="T26" fmla="*/ 0 w 67"/>
                  <a:gd name="T27" fmla="*/ 0 h 41"/>
                  <a:gd name="T28" fmla="*/ 0 w 67"/>
                  <a:gd name="T29" fmla="*/ 0 h 41"/>
                  <a:gd name="T30" fmla="*/ 0 w 67"/>
                  <a:gd name="T31" fmla="*/ 0 h 41"/>
                  <a:gd name="T32" fmla="*/ 0 w 67"/>
                  <a:gd name="T33" fmla="*/ 0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1"/>
                  <a:gd name="T53" fmla="*/ 67 w 67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1">
                    <a:moveTo>
                      <a:pt x="67" y="41"/>
                    </a:moveTo>
                    <a:lnTo>
                      <a:pt x="60" y="33"/>
                    </a:lnTo>
                    <a:lnTo>
                      <a:pt x="51" y="25"/>
                    </a:lnTo>
                    <a:lnTo>
                      <a:pt x="41" y="18"/>
                    </a:lnTo>
                    <a:lnTo>
                      <a:pt x="30" y="11"/>
                    </a:lnTo>
                    <a:lnTo>
                      <a:pt x="20" y="5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6" y="10"/>
                    </a:lnTo>
                    <a:lnTo>
                      <a:pt x="14" y="13"/>
                    </a:lnTo>
                    <a:lnTo>
                      <a:pt x="23" y="18"/>
                    </a:lnTo>
                    <a:lnTo>
                      <a:pt x="35" y="22"/>
                    </a:lnTo>
                    <a:lnTo>
                      <a:pt x="46" y="28"/>
                    </a:lnTo>
                    <a:lnTo>
                      <a:pt x="58" y="34"/>
                    </a:lnTo>
                    <a:lnTo>
                      <a:pt x="67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17" name="Freeform 283"/>
              <p:cNvSpPr>
                <a:spLocks/>
              </p:cNvSpPr>
              <p:nvPr/>
            </p:nvSpPr>
            <p:spPr bwMode="auto">
              <a:xfrm>
                <a:off x="2805" y="337"/>
                <a:ext cx="37" cy="23"/>
              </a:xfrm>
              <a:custGeom>
                <a:avLst/>
                <a:gdLst>
                  <a:gd name="T0" fmla="*/ 0 w 74"/>
                  <a:gd name="T1" fmla="*/ 1 h 46"/>
                  <a:gd name="T2" fmla="*/ 1 w 74"/>
                  <a:gd name="T3" fmla="*/ 0 h 46"/>
                  <a:gd name="T4" fmla="*/ 1 w 74"/>
                  <a:gd name="T5" fmla="*/ 1 h 46"/>
                  <a:gd name="T6" fmla="*/ 1 w 74"/>
                  <a:gd name="T7" fmla="*/ 1 h 46"/>
                  <a:gd name="T8" fmla="*/ 1 w 74"/>
                  <a:gd name="T9" fmla="*/ 1 h 46"/>
                  <a:gd name="T10" fmla="*/ 1 w 74"/>
                  <a:gd name="T11" fmla="*/ 1 h 46"/>
                  <a:gd name="T12" fmla="*/ 1 w 74"/>
                  <a:gd name="T13" fmla="*/ 1 h 46"/>
                  <a:gd name="T14" fmla="*/ 1 w 74"/>
                  <a:gd name="T15" fmla="*/ 1 h 46"/>
                  <a:gd name="T16" fmla="*/ 1 w 74"/>
                  <a:gd name="T17" fmla="*/ 1 h 46"/>
                  <a:gd name="T18" fmla="*/ 1 w 74"/>
                  <a:gd name="T19" fmla="*/ 1 h 46"/>
                  <a:gd name="T20" fmla="*/ 1 w 74"/>
                  <a:gd name="T21" fmla="*/ 1 h 46"/>
                  <a:gd name="T22" fmla="*/ 1 w 74"/>
                  <a:gd name="T23" fmla="*/ 1 h 46"/>
                  <a:gd name="T24" fmla="*/ 1 w 74"/>
                  <a:gd name="T25" fmla="*/ 1 h 46"/>
                  <a:gd name="T26" fmla="*/ 1 w 74"/>
                  <a:gd name="T27" fmla="*/ 1 h 46"/>
                  <a:gd name="T28" fmla="*/ 1 w 74"/>
                  <a:gd name="T29" fmla="*/ 1 h 46"/>
                  <a:gd name="T30" fmla="*/ 1 w 74"/>
                  <a:gd name="T31" fmla="*/ 1 h 46"/>
                  <a:gd name="T32" fmla="*/ 0 w 74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46"/>
                  <a:gd name="T53" fmla="*/ 74 w 74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46">
                    <a:moveTo>
                      <a:pt x="0" y="1"/>
                    </a:moveTo>
                    <a:lnTo>
                      <a:pt x="4" y="0"/>
                    </a:lnTo>
                    <a:lnTo>
                      <a:pt x="11" y="1"/>
                    </a:lnTo>
                    <a:lnTo>
                      <a:pt x="20" y="5"/>
                    </a:lnTo>
                    <a:lnTo>
                      <a:pt x="31" y="11"/>
                    </a:lnTo>
                    <a:lnTo>
                      <a:pt x="44" y="18"/>
                    </a:lnTo>
                    <a:lnTo>
                      <a:pt x="55" y="26"/>
                    </a:lnTo>
                    <a:lnTo>
                      <a:pt x="66" y="36"/>
                    </a:lnTo>
                    <a:lnTo>
                      <a:pt x="74" y="46"/>
                    </a:lnTo>
                    <a:lnTo>
                      <a:pt x="65" y="41"/>
                    </a:lnTo>
                    <a:lnTo>
                      <a:pt x="53" y="35"/>
                    </a:lnTo>
                    <a:lnTo>
                      <a:pt x="40" y="28"/>
                    </a:lnTo>
                    <a:lnTo>
                      <a:pt x="29" y="22"/>
                    </a:lnTo>
                    <a:lnTo>
                      <a:pt x="17" y="15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18" name="Freeform 284"/>
              <p:cNvSpPr>
                <a:spLocks/>
              </p:cNvSpPr>
              <p:nvPr/>
            </p:nvSpPr>
            <p:spPr bwMode="auto">
              <a:xfrm>
                <a:off x="2797" y="360"/>
                <a:ext cx="48" cy="31"/>
              </a:xfrm>
              <a:custGeom>
                <a:avLst/>
                <a:gdLst>
                  <a:gd name="T0" fmla="*/ 0 w 96"/>
                  <a:gd name="T1" fmla="*/ 0 h 64"/>
                  <a:gd name="T2" fmla="*/ 1 w 96"/>
                  <a:gd name="T3" fmla="*/ 0 h 64"/>
                  <a:gd name="T4" fmla="*/ 1 w 96"/>
                  <a:gd name="T5" fmla="*/ 0 h 64"/>
                  <a:gd name="T6" fmla="*/ 1 w 96"/>
                  <a:gd name="T7" fmla="*/ 0 h 64"/>
                  <a:gd name="T8" fmla="*/ 1 w 96"/>
                  <a:gd name="T9" fmla="*/ 0 h 64"/>
                  <a:gd name="T10" fmla="*/ 1 w 96"/>
                  <a:gd name="T11" fmla="*/ 0 h 64"/>
                  <a:gd name="T12" fmla="*/ 1 w 96"/>
                  <a:gd name="T13" fmla="*/ 0 h 64"/>
                  <a:gd name="T14" fmla="*/ 1 w 96"/>
                  <a:gd name="T15" fmla="*/ 0 h 64"/>
                  <a:gd name="T16" fmla="*/ 1 w 96"/>
                  <a:gd name="T17" fmla="*/ 0 h 64"/>
                  <a:gd name="T18" fmla="*/ 1 w 96"/>
                  <a:gd name="T19" fmla="*/ 0 h 64"/>
                  <a:gd name="T20" fmla="*/ 1 w 96"/>
                  <a:gd name="T21" fmla="*/ 0 h 64"/>
                  <a:gd name="T22" fmla="*/ 1 w 96"/>
                  <a:gd name="T23" fmla="*/ 0 h 64"/>
                  <a:gd name="T24" fmla="*/ 1 w 96"/>
                  <a:gd name="T25" fmla="*/ 0 h 64"/>
                  <a:gd name="T26" fmla="*/ 1 w 96"/>
                  <a:gd name="T27" fmla="*/ 0 h 64"/>
                  <a:gd name="T28" fmla="*/ 1 w 96"/>
                  <a:gd name="T29" fmla="*/ 0 h 64"/>
                  <a:gd name="T30" fmla="*/ 1 w 96"/>
                  <a:gd name="T31" fmla="*/ 0 h 64"/>
                  <a:gd name="T32" fmla="*/ 0 w 96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64"/>
                  <a:gd name="T53" fmla="*/ 96 w 96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64">
                    <a:moveTo>
                      <a:pt x="0" y="1"/>
                    </a:moveTo>
                    <a:lnTo>
                      <a:pt x="5" y="0"/>
                    </a:lnTo>
                    <a:lnTo>
                      <a:pt x="15" y="3"/>
                    </a:lnTo>
                    <a:lnTo>
                      <a:pt x="29" y="8"/>
                    </a:lnTo>
                    <a:lnTo>
                      <a:pt x="44" y="16"/>
                    </a:lnTo>
                    <a:lnTo>
                      <a:pt x="60" y="27"/>
                    </a:lnTo>
                    <a:lnTo>
                      <a:pt x="75" y="39"/>
                    </a:lnTo>
                    <a:lnTo>
                      <a:pt x="88" y="51"/>
                    </a:lnTo>
                    <a:lnTo>
                      <a:pt x="96" y="64"/>
                    </a:lnTo>
                    <a:lnTo>
                      <a:pt x="88" y="58"/>
                    </a:lnTo>
                    <a:lnTo>
                      <a:pt x="75" y="51"/>
                    </a:lnTo>
                    <a:lnTo>
                      <a:pt x="59" y="42"/>
                    </a:lnTo>
                    <a:lnTo>
                      <a:pt x="42" y="33"/>
                    </a:lnTo>
                    <a:lnTo>
                      <a:pt x="24" y="22"/>
                    </a:lnTo>
                    <a:lnTo>
                      <a:pt x="10" y="14"/>
                    </a:lnTo>
                    <a:lnTo>
                      <a:pt x="2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19" name="Freeform 285"/>
              <p:cNvSpPr>
                <a:spLocks/>
              </p:cNvSpPr>
              <p:nvPr/>
            </p:nvSpPr>
            <p:spPr bwMode="auto">
              <a:xfrm>
                <a:off x="2790" y="386"/>
                <a:ext cx="52" cy="34"/>
              </a:xfrm>
              <a:custGeom>
                <a:avLst/>
                <a:gdLst>
                  <a:gd name="T0" fmla="*/ 0 w 105"/>
                  <a:gd name="T1" fmla="*/ 1 h 68"/>
                  <a:gd name="T2" fmla="*/ 0 w 105"/>
                  <a:gd name="T3" fmla="*/ 0 h 68"/>
                  <a:gd name="T4" fmla="*/ 0 w 105"/>
                  <a:gd name="T5" fmla="*/ 1 h 68"/>
                  <a:gd name="T6" fmla="*/ 0 w 105"/>
                  <a:gd name="T7" fmla="*/ 1 h 68"/>
                  <a:gd name="T8" fmla="*/ 0 w 105"/>
                  <a:gd name="T9" fmla="*/ 1 h 68"/>
                  <a:gd name="T10" fmla="*/ 0 w 105"/>
                  <a:gd name="T11" fmla="*/ 1 h 68"/>
                  <a:gd name="T12" fmla="*/ 0 w 105"/>
                  <a:gd name="T13" fmla="*/ 1 h 68"/>
                  <a:gd name="T14" fmla="*/ 0 w 105"/>
                  <a:gd name="T15" fmla="*/ 1 h 68"/>
                  <a:gd name="T16" fmla="*/ 0 w 105"/>
                  <a:gd name="T17" fmla="*/ 1 h 68"/>
                  <a:gd name="T18" fmla="*/ 0 w 105"/>
                  <a:gd name="T19" fmla="*/ 1 h 68"/>
                  <a:gd name="T20" fmla="*/ 0 w 105"/>
                  <a:gd name="T21" fmla="*/ 1 h 68"/>
                  <a:gd name="T22" fmla="*/ 0 w 105"/>
                  <a:gd name="T23" fmla="*/ 1 h 68"/>
                  <a:gd name="T24" fmla="*/ 0 w 105"/>
                  <a:gd name="T25" fmla="*/ 1 h 68"/>
                  <a:gd name="T26" fmla="*/ 0 w 105"/>
                  <a:gd name="T27" fmla="*/ 1 h 68"/>
                  <a:gd name="T28" fmla="*/ 0 w 105"/>
                  <a:gd name="T29" fmla="*/ 1 h 68"/>
                  <a:gd name="T30" fmla="*/ 0 w 105"/>
                  <a:gd name="T31" fmla="*/ 1 h 68"/>
                  <a:gd name="T32" fmla="*/ 0 w 105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5"/>
                  <a:gd name="T52" fmla="*/ 0 h 68"/>
                  <a:gd name="T53" fmla="*/ 105 w 105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5" h="68">
                    <a:moveTo>
                      <a:pt x="0" y="1"/>
                    </a:moveTo>
                    <a:lnTo>
                      <a:pt x="6" y="0"/>
                    </a:lnTo>
                    <a:lnTo>
                      <a:pt x="17" y="4"/>
                    </a:lnTo>
                    <a:lnTo>
                      <a:pt x="33" y="11"/>
                    </a:lnTo>
                    <a:lnTo>
                      <a:pt x="51" y="21"/>
                    </a:lnTo>
                    <a:lnTo>
                      <a:pt x="69" y="32"/>
                    </a:lnTo>
                    <a:lnTo>
                      <a:pt x="85" y="45"/>
                    </a:lnTo>
                    <a:lnTo>
                      <a:pt x="98" y="57"/>
                    </a:lnTo>
                    <a:lnTo>
                      <a:pt x="105" y="68"/>
                    </a:lnTo>
                    <a:lnTo>
                      <a:pt x="97" y="64"/>
                    </a:lnTo>
                    <a:lnTo>
                      <a:pt x="83" y="57"/>
                    </a:lnTo>
                    <a:lnTo>
                      <a:pt x="66" y="46"/>
                    </a:lnTo>
                    <a:lnTo>
                      <a:pt x="46" y="35"/>
                    </a:lnTo>
                    <a:lnTo>
                      <a:pt x="29" y="24"/>
                    </a:lnTo>
                    <a:lnTo>
                      <a:pt x="13" y="14"/>
                    </a:lnTo>
                    <a:lnTo>
                      <a:pt x="4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20" name="Freeform 286"/>
              <p:cNvSpPr>
                <a:spLocks/>
              </p:cNvSpPr>
              <p:nvPr/>
            </p:nvSpPr>
            <p:spPr bwMode="auto">
              <a:xfrm>
                <a:off x="2794" y="402"/>
                <a:ext cx="43" cy="37"/>
              </a:xfrm>
              <a:custGeom>
                <a:avLst/>
                <a:gdLst>
                  <a:gd name="T0" fmla="*/ 0 w 85"/>
                  <a:gd name="T1" fmla="*/ 0 h 72"/>
                  <a:gd name="T2" fmla="*/ 1 w 85"/>
                  <a:gd name="T3" fmla="*/ 0 h 72"/>
                  <a:gd name="T4" fmla="*/ 1 w 85"/>
                  <a:gd name="T5" fmla="*/ 1 h 72"/>
                  <a:gd name="T6" fmla="*/ 1 w 85"/>
                  <a:gd name="T7" fmla="*/ 1 h 72"/>
                  <a:gd name="T8" fmla="*/ 1 w 85"/>
                  <a:gd name="T9" fmla="*/ 1 h 72"/>
                  <a:gd name="T10" fmla="*/ 1 w 85"/>
                  <a:gd name="T11" fmla="*/ 1 h 72"/>
                  <a:gd name="T12" fmla="*/ 1 w 85"/>
                  <a:gd name="T13" fmla="*/ 1 h 72"/>
                  <a:gd name="T14" fmla="*/ 1 w 85"/>
                  <a:gd name="T15" fmla="*/ 1 h 72"/>
                  <a:gd name="T16" fmla="*/ 1 w 85"/>
                  <a:gd name="T17" fmla="*/ 1 h 72"/>
                  <a:gd name="T18" fmla="*/ 1 w 85"/>
                  <a:gd name="T19" fmla="*/ 1 h 72"/>
                  <a:gd name="T20" fmla="*/ 1 w 85"/>
                  <a:gd name="T21" fmla="*/ 1 h 72"/>
                  <a:gd name="T22" fmla="*/ 1 w 85"/>
                  <a:gd name="T23" fmla="*/ 1 h 72"/>
                  <a:gd name="T24" fmla="*/ 1 w 85"/>
                  <a:gd name="T25" fmla="*/ 1 h 72"/>
                  <a:gd name="T26" fmla="*/ 1 w 85"/>
                  <a:gd name="T27" fmla="*/ 1 h 72"/>
                  <a:gd name="T28" fmla="*/ 1 w 85"/>
                  <a:gd name="T29" fmla="*/ 1 h 72"/>
                  <a:gd name="T30" fmla="*/ 1 w 85"/>
                  <a:gd name="T31" fmla="*/ 1 h 72"/>
                  <a:gd name="T32" fmla="*/ 0 w 85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5"/>
                  <a:gd name="T52" fmla="*/ 0 h 72"/>
                  <a:gd name="T53" fmla="*/ 85 w 85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5" h="72">
                    <a:moveTo>
                      <a:pt x="0" y="0"/>
                    </a:moveTo>
                    <a:lnTo>
                      <a:pt x="5" y="0"/>
                    </a:lnTo>
                    <a:lnTo>
                      <a:pt x="15" y="5"/>
                    </a:lnTo>
                    <a:lnTo>
                      <a:pt x="28" y="15"/>
                    </a:lnTo>
                    <a:lnTo>
                      <a:pt x="43" y="25"/>
                    </a:lnTo>
                    <a:lnTo>
                      <a:pt x="58" y="39"/>
                    </a:lnTo>
                    <a:lnTo>
                      <a:pt x="72" y="51"/>
                    </a:lnTo>
                    <a:lnTo>
                      <a:pt x="81" y="63"/>
                    </a:lnTo>
                    <a:lnTo>
                      <a:pt x="85" y="72"/>
                    </a:lnTo>
                    <a:lnTo>
                      <a:pt x="77" y="66"/>
                    </a:lnTo>
                    <a:lnTo>
                      <a:pt x="65" y="57"/>
                    </a:lnTo>
                    <a:lnTo>
                      <a:pt x="50" y="47"/>
                    </a:lnTo>
                    <a:lnTo>
                      <a:pt x="35" y="35"/>
                    </a:lnTo>
                    <a:lnTo>
                      <a:pt x="20" y="24"/>
                    </a:lnTo>
                    <a:lnTo>
                      <a:pt x="8" y="13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21" name="Freeform 287"/>
              <p:cNvSpPr>
                <a:spLocks/>
              </p:cNvSpPr>
              <p:nvPr/>
            </p:nvSpPr>
            <p:spPr bwMode="auto">
              <a:xfrm>
                <a:off x="2795" y="422"/>
                <a:ext cx="35" cy="31"/>
              </a:xfrm>
              <a:custGeom>
                <a:avLst/>
                <a:gdLst>
                  <a:gd name="T0" fmla="*/ 0 w 70"/>
                  <a:gd name="T1" fmla="*/ 0 h 62"/>
                  <a:gd name="T2" fmla="*/ 1 w 70"/>
                  <a:gd name="T3" fmla="*/ 0 h 62"/>
                  <a:gd name="T4" fmla="*/ 1 w 70"/>
                  <a:gd name="T5" fmla="*/ 1 h 62"/>
                  <a:gd name="T6" fmla="*/ 1 w 70"/>
                  <a:gd name="T7" fmla="*/ 1 h 62"/>
                  <a:gd name="T8" fmla="*/ 1 w 70"/>
                  <a:gd name="T9" fmla="*/ 1 h 62"/>
                  <a:gd name="T10" fmla="*/ 1 w 70"/>
                  <a:gd name="T11" fmla="*/ 1 h 62"/>
                  <a:gd name="T12" fmla="*/ 1 w 70"/>
                  <a:gd name="T13" fmla="*/ 1 h 62"/>
                  <a:gd name="T14" fmla="*/ 1 w 70"/>
                  <a:gd name="T15" fmla="*/ 1 h 62"/>
                  <a:gd name="T16" fmla="*/ 1 w 70"/>
                  <a:gd name="T17" fmla="*/ 1 h 62"/>
                  <a:gd name="T18" fmla="*/ 1 w 70"/>
                  <a:gd name="T19" fmla="*/ 1 h 62"/>
                  <a:gd name="T20" fmla="*/ 1 w 70"/>
                  <a:gd name="T21" fmla="*/ 1 h 62"/>
                  <a:gd name="T22" fmla="*/ 1 w 70"/>
                  <a:gd name="T23" fmla="*/ 1 h 62"/>
                  <a:gd name="T24" fmla="*/ 1 w 70"/>
                  <a:gd name="T25" fmla="*/ 1 h 62"/>
                  <a:gd name="T26" fmla="*/ 1 w 70"/>
                  <a:gd name="T27" fmla="*/ 1 h 62"/>
                  <a:gd name="T28" fmla="*/ 1 w 70"/>
                  <a:gd name="T29" fmla="*/ 1 h 62"/>
                  <a:gd name="T30" fmla="*/ 1 w 70"/>
                  <a:gd name="T31" fmla="*/ 1 h 62"/>
                  <a:gd name="T32" fmla="*/ 0 w 70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0"/>
                  <a:gd name="T52" fmla="*/ 0 h 62"/>
                  <a:gd name="T53" fmla="*/ 70 w 70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0" h="62">
                    <a:moveTo>
                      <a:pt x="0" y="0"/>
                    </a:moveTo>
                    <a:lnTo>
                      <a:pt x="4" y="0"/>
                    </a:lnTo>
                    <a:lnTo>
                      <a:pt x="12" y="2"/>
                    </a:lnTo>
                    <a:lnTo>
                      <a:pt x="24" y="9"/>
                    </a:lnTo>
                    <a:lnTo>
                      <a:pt x="35" y="17"/>
                    </a:lnTo>
                    <a:lnTo>
                      <a:pt x="47" y="26"/>
                    </a:lnTo>
                    <a:lnTo>
                      <a:pt x="57" y="38"/>
                    </a:lnTo>
                    <a:lnTo>
                      <a:pt x="65" y="49"/>
                    </a:lnTo>
                    <a:lnTo>
                      <a:pt x="70" y="62"/>
                    </a:lnTo>
                    <a:lnTo>
                      <a:pt x="63" y="55"/>
                    </a:lnTo>
                    <a:lnTo>
                      <a:pt x="53" y="47"/>
                    </a:lnTo>
                    <a:lnTo>
                      <a:pt x="40" y="38"/>
                    </a:lnTo>
                    <a:lnTo>
                      <a:pt x="27" y="27"/>
                    </a:lnTo>
                    <a:lnTo>
                      <a:pt x="16" y="18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22" name="Freeform 288"/>
              <p:cNvSpPr>
                <a:spLocks/>
              </p:cNvSpPr>
              <p:nvPr/>
            </p:nvSpPr>
            <p:spPr bwMode="auto">
              <a:xfrm>
                <a:off x="2795" y="441"/>
                <a:ext cx="25" cy="26"/>
              </a:xfrm>
              <a:custGeom>
                <a:avLst/>
                <a:gdLst>
                  <a:gd name="T0" fmla="*/ 0 w 49"/>
                  <a:gd name="T1" fmla="*/ 0 h 53"/>
                  <a:gd name="T2" fmla="*/ 1 w 49"/>
                  <a:gd name="T3" fmla="*/ 0 h 53"/>
                  <a:gd name="T4" fmla="*/ 1 w 49"/>
                  <a:gd name="T5" fmla="*/ 0 h 53"/>
                  <a:gd name="T6" fmla="*/ 1 w 49"/>
                  <a:gd name="T7" fmla="*/ 0 h 53"/>
                  <a:gd name="T8" fmla="*/ 1 w 49"/>
                  <a:gd name="T9" fmla="*/ 0 h 53"/>
                  <a:gd name="T10" fmla="*/ 1 w 49"/>
                  <a:gd name="T11" fmla="*/ 0 h 53"/>
                  <a:gd name="T12" fmla="*/ 1 w 49"/>
                  <a:gd name="T13" fmla="*/ 0 h 53"/>
                  <a:gd name="T14" fmla="*/ 1 w 49"/>
                  <a:gd name="T15" fmla="*/ 0 h 53"/>
                  <a:gd name="T16" fmla="*/ 1 w 49"/>
                  <a:gd name="T17" fmla="*/ 0 h 53"/>
                  <a:gd name="T18" fmla="*/ 1 w 49"/>
                  <a:gd name="T19" fmla="*/ 0 h 53"/>
                  <a:gd name="T20" fmla="*/ 1 w 49"/>
                  <a:gd name="T21" fmla="*/ 0 h 53"/>
                  <a:gd name="T22" fmla="*/ 1 w 49"/>
                  <a:gd name="T23" fmla="*/ 0 h 53"/>
                  <a:gd name="T24" fmla="*/ 1 w 49"/>
                  <a:gd name="T25" fmla="*/ 0 h 53"/>
                  <a:gd name="T26" fmla="*/ 1 w 49"/>
                  <a:gd name="T27" fmla="*/ 0 h 53"/>
                  <a:gd name="T28" fmla="*/ 1 w 49"/>
                  <a:gd name="T29" fmla="*/ 0 h 53"/>
                  <a:gd name="T30" fmla="*/ 1 w 49"/>
                  <a:gd name="T31" fmla="*/ 0 h 53"/>
                  <a:gd name="T32" fmla="*/ 0 w 49"/>
                  <a:gd name="T33" fmla="*/ 0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3"/>
                  <a:gd name="T53" fmla="*/ 49 w 49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3">
                    <a:moveTo>
                      <a:pt x="0" y="0"/>
                    </a:moveTo>
                    <a:lnTo>
                      <a:pt x="3" y="0"/>
                    </a:lnTo>
                    <a:lnTo>
                      <a:pt x="10" y="3"/>
                    </a:lnTo>
                    <a:lnTo>
                      <a:pt x="19" y="10"/>
                    </a:lnTo>
                    <a:lnTo>
                      <a:pt x="28" y="18"/>
                    </a:lnTo>
                    <a:lnTo>
                      <a:pt x="36" y="29"/>
                    </a:lnTo>
                    <a:lnTo>
                      <a:pt x="43" y="38"/>
                    </a:lnTo>
                    <a:lnTo>
                      <a:pt x="48" y="47"/>
                    </a:lnTo>
                    <a:lnTo>
                      <a:pt x="49" y="53"/>
                    </a:lnTo>
                    <a:lnTo>
                      <a:pt x="45" y="47"/>
                    </a:lnTo>
                    <a:lnTo>
                      <a:pt x="36" y="40"/>
                    </a:lnTo>
                    <a:lnTo>
                      <a:pt x="28" y="33"/>
                    </a:lnTo>
                    <a:lnTo>
                      <a:pt x="20" y="25"/>
                    </a:lnTo>
                    <a:lnTo>
                      <a:pt x="12" y="17"/>
                    </a:lnTo>
                    <a:lnTo>
                      <a:pt x="5" y="1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23" name="Freeform 289"/>
              <p:cNvSpPr>
                <a:spLocks/>
              </p:cNvSpPr>
              <p:nvPr/>
            </p:nvSpPr>
            <p:spPr bwMode="auto">
              <a:xfrm>
                <a:off x="2797" y="458"/>
                <a:ext cx="17" cy="18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1 h 36"/>
                  <a:gd name="T6" fmla="*/ 0 w 35"/>
                  <a:gd name="T7" fmla="*/ 1 h 36"/>
                  <a:gd name="T8" fmla="*/ 0 w 35"/>
                  <a:gd name="T9" fmla="*/ 1 h 36"/>
                  <a:gd name="T10" fmla="*/ 0 w 35"/>
                  <a:gd name="T11" fmla="*/ 1 h 36"/>
                  <a:gd name="T12" fmla="*/ 0 w 35"/>
                  <a:gd name="T13" fmla="*/ 1 h 36"/>
                  <a:gd name="T14" fmla="*/ 0 w 35"/>
                  <a:gd name="T15" fmla="*/ 1 h 36"/>
                  <a:gd name="T16" fmla="*/ 0 w 35"/>
                  <a:gd name="T17" fmla="*/ 1 h 36"/>
                  <a:gd name="T18" fmla="*/ 0 w 35"/>
                  <a:gd name="T19" fmla="*/ 1 h 36"/>
                  <a:gd name="T20" fmla="*/ 0 w 35"/>
                  <a:gd name="T21" fmla="*/ 1 h 36"/>
                  <a:gd name="T22" fmla="*/ 0 w 35"/>
                  <a:gd name="T23" fmla="*/ 1 h 36"/>
                  <a:gd name="T24" fmla="*/ 0 w 35"/>
                  <a:gd name="T25" fmla="*/ 1 h 36"/>
                  <a:gd name="T26" fmla="*/ 0 w 35"/>
                  <a:gd name="T27" fmla="*/ 1 h 36"/>
                  <a:gd name="T28" fmla="*/ 0 w 35"/>
                  <a:gd name="T29" fmla="*/ 1 h 36"/>
                  <a:gd name="T30" fmla="*/ 0 w 35"/>
                  <a:gd name="T31" fmla="*/ 1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" y="0"/>
                    </a:moveTo>
                    <a:lnTo>
                      <a:pt x="6" y="0"/>
                    </a:lnTo>
                    <a:lnTo>
                      <a:pt x="10" y="3"/>
                    </a:lnTo>
                    <a:lnTo>
                      <a:pt x="17" y="6"/>
                    </a:lnTo>
                    <a:lnTo>
                      <a:pt x="23" y="12"/>
                    </a:lnTo>
                    <a:lnTo>
                      <a:pt x="29" y="18"/>
                    </a:lnTo>
                    <a:lnTo>
                      <a:pt x="32" y="25"/>
                    </a:lnTo>
                    <a:lnTo>
                      <a:pt x="35" y="30"/>
                    </a:lnTo>
                    <a:lnTo>
                      <a:pt x="33" y="36"/>
                    </a:lnTo>
                    <a:lnTo>
                      <a:pt x="31" y="29"/>
                    </a:lnTo>
                    <a:lnTo>
                      <a:pt x="27" y="23"/>
                    </a:lnTo>
                    <a:lnTo>
                      <a:pt x="20" y="18"/>
                    </a:lnTo>
                    <a:lnTo>
                      <a:pt x="13" y="13"/>
                    </a:lnTo>
                    <a:lnTo>
                      <a:pt x="7" y="10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24" name="Freeform 290"/>
              <p:cNvSpPr>
                <a:spLocks/>
              </p:cNvSpPr>
              <p:nvPr/>
            </p:nvSpPr>
            <p:spPr bwMode="auto">
              <a:xfrm>
                <a:off x="2812" y="314"/>
                <a:ext cx="21" cy="20"/>
              </a:xfrm>
              <a:custGeom>
                <a:avLst/>
                <a:gdLst>
                  <a:gd name="T0" fmla="*/ 0 w 43"/>
                  <a:gd name="T1" fmla="*/ 1 h 40"/>
                  <a:gd name="T2" fmla="*/ 0 w 43"/>
                  <a:gd name="T3" fmla="*/ 1 h 40"/>
                  <a:gd name="T4" fmla="*/ 0 w 43"/>
                  <a:gd name="T5" fmla="*/ 1 h 40"/>
                  <a:gd name="T6" fmla="*/ 0 w 43"/>
                  <a:gd name="T7" fmla="*/ 1 h 40"/>
                  <a:gd name="T8" fmla="*/ 0 w 43"/>
                  <a:gd name="T9" fmla="*/ 1 h 40"/>
                  <a:gd name="T10" fmla="*/ 0 w 43"/>
                  <a:gd name="T11" fmla="*/ 1 h 40"/>
                  <a:gd name="T12" fmla="*/ 0 w 43"/>
                  <a:gd name="T13" fmla="*/ 1 h 40"/>
                  <a:gd name="T14" fmla="*/ 0 w 43"/>
                  <a:gd name="T15" fmla="*/ 1 h 40"/>
                  <a:gd name="T16" fmla="*/ 0 w 43"/>
                  <a:gd name="T17" fmla="*/ 1 h 40"/>
                  <a:gd name="T18" fmla="*/ 0 w 43"/>
                  <a:gd name="T19" fmla="*/ 0 h 40"/>
                  <a:gd name="T20" fmla="*/ 0 w 43"/>
                  <a:gd name="T21" fmla="*/ 1 h 40"/>
                  <a:gd name="T22" fmla="*/ 0 w 43"/>
                  <a:gd name="T23" fmla="*/ 1 h 40"/>
                  <a:gd name="T24" fmla="*/ 0 w 43"/>
                  <a:gd name="T25" fmla="*/ 1 h 40"/>
                  <a:gd name="T26" fmla="*/ 0 w 43"/>
                  <a:gd name="T27" fmla="*/ 1 h 40"/>
                  <a:gd name="T28" fmla="*/ 0 w 43"/>
                  <a:gd name="T29" fmla="*/ 1 h 40"/>
                  <a:gd name="T30" fmla="*/ 0 w 43"/>
                  <a:gd name="T31" fmla="*/ 1 h 40"/>
                  <a:gd name="T32" fmla="*/ 0 w 43"/>
                  <a:gd name="T33" fmla="*/ 1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40"/>
                  <a:gd name="T53" fmla="*/ 43 w 4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40">
                    <a:moveTo>
                      <a:pt x="43" y="40"/>
                    </a:moveTo>
                    <a:lnTo>
                      <a:pt x="39" y="38"/>
                    </a:lnTo>
                    <a:lnTo>
                      <a:pt x="32" y="35"/>
                    </a:lnTo>
                    <a:lnTo>
                      <a:pt x="24" y="29"/>
                    </a:lnTo>
                    <a:lnTo>
                      <a:pt x="16" y="23"/>
                    </a:lnTo>
                    <a:lnTo>
                      <a:pt x="8" y="16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6" y="7"/>
                    </a:lnTo>
                    <a:lnTo>
                      <a:pt x="23" y="14"/>
                    </a:lnTo>
                    <a:lnTo>
                      <a:pt x="29" y="22"/>
                    </a:lnTo>
                    <a:lnTo>
                      <a:pt x="35" y="30"/>
                    </a:lnTo>
                    <a:lnTo>
                      <a:pt x="39" y="36"/>
                    </a:lnTo>
                    <a:lnTo>
                      <a:pt x="43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25" name="Freeform 291"/>
              <p:cNvSpPr>
                <a:spLocks/>
              </p:cNvSpPr>
              <p:nvPr/>
            </p:nvSpPr>
            <p:spPr bwMode="auto">
              <a:xfrm>
                <a:off x="2834" y="312"/>
                <a:ext cx="11" cy="23"/>
              </a:xfrm>
              <a:custGeom>
                <a:avLst/>
                <a:gdLst>
                  <a:gd name="T0" fmla="*/ 0 w 22"/>
                  <a:gd name="T1" fmla="*/ 1 h 46"/>
                  <a:gd name="T2" fmla="*/ 1 w 22"/>
                  <a:gd name="T3" fmla="*/ 1 h 46"/>
                  <a:gd name="T4" fmla="*/ 1 w 22"/>
                  <a:gd name="T5" fmla="*/ 1 h 46"/>
                  <a:gd name="T6" fmla="*/ 1 w 22"/>
                  <a:gd name="T7" fmla="*/ 1 h 46"/>
                  <a:gd name="T8" fmla="*/ 1 w 22"/>
                  <a:gd name="T9" fmla="*/ 0 h 46"/>
                  <a:gd name="T10" fmla="*/ 1 w 22"/>
                  <a:gd name="T11" fmla="*/ 1 h 46"/>
                  <a:gd name="T12" fmla="*/ 1 w 22"/>
                  <a:gd name="T13" fmla="*/ 1 h 46"/>
                  <a:gd name="T14" fmla="*/ 1 w 22"/>
                  <a:gd name="T15" fmla="*/ 1 h 46"/>
                  <a:gd name="T16" fmla="*/ 0 w 22"/>
                  <a:gd name="T17" fmla="*/ 1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46"/>
                  <a:gd name="T29" fmla="*/ 22 w 22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46">
                    <a:moveTo>
                      <a:pt x="0" y="46"/>
                    </a:moveTo>
                    <a:lnTo>
                      <a:pt x="5" y="37"/>
                    </a:lnTo>
                    <a:lnTo>
                      <a:pt x="15" y="23"/>
                    </a:lnTo>
                    <a:lnTo>
                      <a:pt x="22" y="9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16"/>
                    </a:lnTo>
                    <a:lnTo>
                      <a:pt x="3" y="33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26" name="Freeform 292"/>
              <p:cNvSpPr>
                <a:spLocks/>
              </p:cNvSpPr>
              <p:nvPr/>
            </p:nvSpPr>
            <p:spPr bwMode="auto">
              <a:xfrm>
                <a:off x="2826" y="303"/>
                <a:ext cx="6" cy="27"/>
              </a:xfrm>
              <a:custGeom>
                <a:avLst/>
                <a:gdLst>
                  <a:gd name="T0" fmla="*/ 1 w 12"/>
                  <a:gd name="T1" fmla="*/ 1 h 53"/>
                  <a:gd name="T2" fmla="*/ 1 w 12"/>
                  <a:gd name="T3" fmla="*/ 1 h 53"/>
                  <a:gd name="T4" fmla="*/ 1 w 12"/>
                  <a:gd name="T5" fmla="*/ 1 h 53"/>
                  <a:gd name="T6" fmla="*/ 1 w 12"/>
                  <a:gd name="T7" fmla="*/ 1 h 53"/>
                  <a:gd name="T8" fmla="*/ 1 w 12"/>
                  <a:gd name="T9" fmla="*/ 0 h 53"/>
                  <a:gd name="T10" fmla="*/ 0 w 12"/>
                  <a:gd name="T11" fmla="*/ 1 h 53"/>
                  <a:gd name="T12" fmla="*/ 1 w 12"/>
                  <a:gd name="T13" fmla="*/ 1 h 53"/>
                  <a:gd name="T14" fmla="*/ 1 w 12"/>
                  <a:gd name="T15" fmla="*/ 1 h 53"/>
                  <a:gd name="T16" fmla="*/ 1 w 12"/>
                  <a:gd name="T17" fmla="*/ 1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3"/>
                  <a:gd name="T29" fmla="*/ 12 w 12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3">
                    <a:moveTo>
                      <a:pt x="12" y="53"/>
                    </a:moveTo>
                    <a:lnTo>
                      <a:pt x="12" y="43"/>
                    </a:lnTo>
                    <a:lnTo>
                      <a:pt x="12" y="26"/>
                    </a:lnTo>
                    <a:lnTo>
                      <a:pt x="10" y="8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3" y="23"/>
                    </a:lnTo>
                    <a:lnTo>
                      <a:pt x="8" y="41"/>
                    </a:lnTo>
                    <a:lnTo>
                      <a:pt x="1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27" name="Freeform 293"/>
              <p:cNvSpPr>
                <a:spLocks/>
              </p:cNvSpPr>
              <p:nvPr/>
            </p:nvSpPr>
            <p:spPr bwMode="auto">
              <a:xfrm>
                <a:off x="2837" y="319"/>
                <a:ext cx="21" cy="24"/>
              </a:xfrm>
              <a:custGeom>
                <a:avLst/>
                <a:gdLst>
                  <a:gd name="T0" fmla="*/ 0 w 41"/>
                  <a:gd name="T1" fmla="*/ 1 h 47"/>
                  <a:gd name="T2" fmla="*/ 1 w 41"/>
                  <a:gd name="T3" fmla="*/ 1 h 47"/>
                  <a:gd name="T4" fmla="*/ 1 w 41"/>
                  <a:gd name="T5" fmla="*/ 1 h 47"/>
                  <a:gd name="T6" fmla="*/ 1 w 41"/>
                  <a:gd name="T7" fmla="*/ 1 h 47"/>
                  <a:gd name="T8" fmla="*/ 1 w 41"/>
                  <a:gd name="T9" fmla="*/ 1 h 47"/>
                  <a:gd name="T10" fmla="*/ 1 w 41"/>
                  <a:gd name="T11" fmla="*/ 1 h 47"/>
                  <a:gd name="T12" fmla="*/ 1 w 41"/>
                  <a:gd name="T13" fmla="*/ 1 h 47"/>
                  <a:gd name="T14" fmla="*/ 1 w 41"/>
                  <a:gd name="T15" fmla="*/ 0 h 47"/>
                  <a:gd name="T16" fmla="*/ 1 w 41"/>
                  <a:gd name="T17" fmla="*/ 1 h 47"/>
                  <a:gd name="T18" fmla="*/ 1 w 41"/>
                  <a:gd name="T19" fmla="*/ 1 h 47"/>
                  <a:gd name="T20" fmla="*/ 1 w 41"/>
                  <a:gd name="T21" fmla="*/ 1 h 47"/>
                  <a:gd name="T22" fmla="*/ 1 w 41"/>
                  <a:gd name="T23" fmla="*/ 1 h 47"/>
                  <a:gd name="T24" fmla="*/ 1 w 41"/>
                  <a:gd name="T25" fmla="*/ 1 h 47"/>
                  <a:gd name="T26" fmla="*/ 1 w 41"/>
                  <a:gd name="T27" fmla="*/ 1 h 47"/>
                  <a:gd name="T28" fmla="*/ 1 w 41"/>
                  <a:gd name="T29" fmla="*/ 1 h 47"/>
                  <a:gd name="T30" fmla="*/ 1 w 41"/>
                  <a:gd name="T31" fmla="*/ 1 h 47"/>
                  <a:gd name="T32" fmla="*/ 0 w 41"/>
                  <a:gd name="T33" fmla="*/ 1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7"/>
                  <a:gd name="T53" fmla="*/ 41 w 41"/>
                  <a:gd name="T54" fmla="*/ 47 h 4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7">
                    <a:moveTo>
                      <a:pt x="0" y="47"/>
                    </a:moveTo>
                    <a:lnTo>
                      <a:pt x="3" y="41"/>
                    </a:lnTo>
                    <a:lnTo>
                      <a:pt x="9" y="33"/>
                    </a:lnTo>
                    <a:lnTo>
                      <a:pt x="15" y="24"/>
                    </a:lnTo>
                    <a:lnTo>
                      <a:pt x="20" y="16"/>
                    </a:lnTo>
                    <a:lnTo>
                      <a:pt x="27" y="8"/>
                    </a:lnTo>
                    <a:lnTo>
                      <a:pt x="33" y="3"/>
                    </a:lnTo>
                    <a:lnTo>
                      <a:pt x="38" y="0"/>
                    </a:lnTo>
                    <a:lnTo>
                      <a:pt x="41" y="1"/>
                    </a:lnTo>
                    <a:lnTo>
                      <a:pt x="41" y="4"/>
                    </a:lnTo>
                    <a:lnTo>
                      <a:pt x="38" y="10"/>
                    </a:lnTo>
                    <a:lnTo>
                      <a:pt x="32" y="17"/>
                    </a:lnTo>
                    <a:lnTo>
                      <a:pt x="25" y="24"/>
                    </a:lnTo>
                    <a:lnTo>
                      <a:pt x="17" y="32"/>
                    </a:lnTo>
                    <a:lnTo>
                      <a:pt x="10" y="38"/>
                    </a:lnTo>
                    <a:lnTo>
                      <a:pt x="3" y="43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28" name="Freeform 294"/>
              <p:cNvSpPr>
                <a:spLocks/>
              </p:cNvSpPr>
              <p:nvPr/>
            </p:nvSpPr>
            <p:spPr bwMode="auto">
              <a:xfrm>
                <a:off x="2818" y="465"/>
                <a:ext cx="34" cy="7"/>
              </a:xfrm>
              <a:custGeom>
                <a:avLst/>
                <a:gdLst>
                  <a:gd name="T0" fmla="*/ 0 w 68"/>
                  <a:gd name="T1" fmla="*/ 0 h 15"/>
                  <a:gd name="T2" fmla="*/ 1 w 68"/>
                  <a:gd name="T3" fmla="*/ 0 h 15"/>
                  <a:gd name="T4" fmla="*/ 1 w 68"/>
                  <a:gd name="T5" fmla="*/ 0 h 15"/>
                  <a:gd name="T6" fmla="*/ 1 w 68"/>
                  <a:gd name="T7" fmla="*/ 0 h 15"/>
                  <a:gd name="T8" fmla="*/ 1 w 68"/>
                  <a:gd name="T9" fmla="*/ 0 h 15"/>
                  <a:gd name="T10" fmla="*/ 1 w 68"/>
                  <a:gd name="T11" fmla="*/ 0 h 15"/>
                  <a:gd name="T12" fmla="*/ 1 w 68"/>
                  <a:gd name="T13" fmla="*/ 0 h 15"/>
                  <a:gd name="T14" fmla="*/ 1 w 68"/>
                  <a:gd name="T15" fmla="*/ 0 h 15"/>
                  <a:gd name="T16" fmla="*/ 1 w 68"/>
                  <a:gd name="T17" fmla="*/ 0 h 15"/>
                  <a:gd name="T18" fmla="*/ 1 w 68"/>
                  <a:gd name="T19" fmla="*/ 0 h 15"/>
                  <a:gd name="T20" fmla="*/ 1 w 68"/>
                  <a:gd name="T21" fmla="*/ 0 h 15"/>
                  <a:gd name="T22" fmla="*/ 1 w 68"/>
                  <a:gd name="T23" fmla="*/ 0 h 15"/>
                  <a:gd name="T24" fmla="*/ 1 w 68"/>
                  <a:gd name="T25" fmla="*/ 0 h 15"/>
                  <a:gd name="T26" fmla="*/ 1 w 68"/>
                  <a:gd name="T27" fmla="*/ 0 h 15"/>
                  <a:gd name="T28" fmla="*/ 1 w 68"/>
                  <a:gd name="T29" fmla="*/ 0 h 15"/>
                  <a:gd name="T30" fmla="*/ 1 w 68"/>
                  <a:gd name="T31" fmla="*/ 0 h 15"/>
                  <a:gd name="T32" fmla="*/ 0 w 68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5"/>
                  <a:gd name="T53" fmla="*/ 68 w 68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5">
                    <a:moveTo>
                      <a:pt x="0" y="2"/>
                    </a:moveTo>
                    <a:lnTo>
                      <a:pt x="8" y="1"/>
                    </a:lnTo>
                    <a:lnTo>
                      <a:pt x="17" y="1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0" y="1"/>
                    </a:lnTo>
                    <a:lnTo>
                      <a:pt x="58" y="3"/>
                    </a:lnTo>
                    <a:lnTo>
                      <a:pt x="65" y="6"/>
                    </a:lnTo>
                    <a:lnTo>
                      <a:pt x="68" y="10"/>
                    </a:lnTo>
                    <a:lnTo>
                      <a:pt x="65" y="14"/>
                    </a:lnTo>
                    <a:lnTo>
                      <a:pt x="60" y="15"/>
                    </a:lnTo>
                    <a:lnTo>
                      <a:pt x="51" y="14"/>
                    </a:lnTo>
                    <a:lnTo>
                      <a:pt x="41" y="12"/>
                    </a:lnTo>
                    <a:lnTo>
                      <a:pt x="30" y="8"/>
                    </a:lnTo>
                    <a:lnTo>
                      <a:pt x="18" y="6"/>
                    </a:lnTo>
                    <a:lnTo>
                      <a:pt x="8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29" name="Freeform 295"/>
              <p:cNvSpPr>
                <a:spLocks/>
              </p:cNvSpPr>
              <p:nvPr/>
            </p:nvSpPr>
            <p:spPr bwMode="auto">
              <a:xfrm>
                <a:off x="2814" y="473"/>
                <a:ext cx="32" cy="12"/>
              </a:xfrm>
              <a:custGeom>
                <a:avLst/>
                <a:gdLst>
                  <a:gd name="T0" fmla="*/ 0 w 65"/>
                  <a:gd name="T1" fmla="*/ 0 h 25"/>
                  <a:gd name="T2" fmla="*/ 0 w 65"/>
                  <a:gd name="T3" fmla="*/ 0 h 25"/>
                  <a:gd name="T4" fmla="*/ 0 w 65"/>
                  <a:gd name="T5" fmla="*/ 0 h 25"/>
                  <a:gd name="T6" fmla="*/ 0 w 65"/>
                  <a:gd name="T7" fmla="*/ 0 h 25"/>
                  <a:gd name="T8" fmla="*/ 0 w 65"/>
                  <a:gd name="T9" fmla="*/ 0 h 25"/>
                  <a:gd name="T10" fmla="*/ 0 w 65"/>
                  <a:gd name="T11" fmla="*/ 0 h 25"/>
                  <a:gd name="T12" fmla="*/ 0 w 65"/>
                  <a:gd name="T13" fmla="*/ 0 h 25"/>
                  <a:gd name="T14" fmla="*/ 0 w 65"/>
                  <a:gd name="T15" fmla="*/ 0 h 25"/>
                  <a:gd name="T16" fmla="*/ 0 w 65"/>
                  <a:gd name="T17" fmla="*/ 0 h 25"/>
                  <a:gd name="T18" fmla="*/ 0 w 65"/>
                  <a:gd name="T19" fmla="*/ 0 h 25"/>
                  <a:gd name="T20" fmla="*/ 0 w 65"/>
                  <a:gd name="T21" fmla="*/ 0 h 25"/>
                  <a:gd name="T22" fmla="*/ 0 w 65"/>
                  <a:gd name="T23" fmla="*/ 0 h 25"/>
                  <a:gd name="T24" fmla="*/ 0 w 65"/>
                  <a:gd name="T25" fmla="*/ 0 h 25"/>
                  <a:gd name="T26" fmla="*/ 0 w 65"/>
                  <a:gd name="T27" fmla="*/ 0 h 25"/>
                  <a:gd name="T28" fmla="*/ 0 w 65"/>
                  <a:gd name="T29" fmla="*/ 0 h 25"/>
                  <a:gd name="T30" fmla="*/ 0 w 65"/>
                  <a:gd name="T31" fmla="*/ 0 h 25"/>
                  <a:gd name="T32" fmla="*/ 0 w 6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5"/>
                  <a:gd name="T53" fmla="*/ 65 w 6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5">
                    <a:moveTo>
                      <a:pt x="0" y="0"/>
                    </a:moveTo>
                    <a:lnTo>
                      <a:pt x="7" y="0"/>
                    </a:lnTo>
                    <a:lnTo>
                      <a:pt x="15" y="1"/>
                    </a:lnTo>
                    <a:lnTo>
                      <a:pt x="26" y="4"/>
                    </a:lnTo>
                    <a:lnTo>
                      <a:pt x="37" y="6"/>
                    </a:lnTo>
                    <a:lnTo>
                      <a:pt x="48" y="8"/>
                    </a:lnTo>
                    <a:lnTo>
                      <a:pt x="56" y="13"/>
                    </a:lnTo>
                    <a:lnTo>
                      <a:pt x="63" y="16"/>
                    </a:lnTo>
                    <a:lnTo>
                      <a:pt x="65" y="21"/>
                    </a:lnTo>
                    <a:lnTo>
                      <a:pt x="63" y="25"/>
                    </a:lnTo>
                    <a:lnTo>
                      <a:pt x="57" y="25"/>
                    </a:lnTo>
                    <a:lnTo>
                      <a:pt x="48" y="22"/>
                    </a:lnTo>
                    <a:lnTo>
                      <a:pt x="36" y="18"/>
                    </a:lnTo>
                    <a:lnTo>
                      <a:pt x="25" y="13"/>
                    </a:lnTo>
                    <a:lnTo>
                      <a:pt x="14" y="7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30" name="Freeform 296"/>
              <p:cNvSpPr>
                <a:spLocks/>
              </p:cNvSpPr>
              <p:nvPr/>
            </p:nvSpPr>
            <p:spPr bwMode="auto">
              <a:xfrm>
                <a:off x="2830" y="448"/>
                <a:ext cx="32" cy="7"/>
              </a:xfrm>
              <a:custGeom>
                <a:avLst/>
                <a:gdLst>
                  <a:gd name="T0" fmla="*/ 0 w 63"/>
                  <a:gd name="T1" fmla="*/ 0 h 15"/>
                  <a:gd name="T2" fmla="*/ 1 w 63"/>
                  <a:gd name="T3" fmla="*/ 0 h 15"/>
                  <a:gd name="T4" fmla="*/ 1 w 63"/>
                  <a:gd name="T5" fmla="*/ 0 h 15"/>
                  <a:gd name="T6" fmla="*/ 1 w 63"/>
                  <a:gd name="T7" fmla="*/ 0 h 15"/>
                  <a:gd name="T8" fmla="*/ 1 w 63"/>
                  <a:gd name="T9" fmla="*/ 0 h 15"/>
                  <a:gd name="T10" fmla="*/ 1 w 63"/>
                  <a:gd name="T11" fmla="*/ 0 h 15"/>
                  <a:gd name="T12" fmla="*/ 1 w 63"/>
                  <a:gd name="T13" fmla="*/ 0 h 15"/>
                  <a:gd name="T14" fmla="*/ 1 w 63"/>
                  <a:gd name="T15" fmla="*/ 0 h 15"/>
                  <a:gd name="T16" fmla="*/ 1 w 63"/>
                  <a:gd name="T17" fmla="*/ 0 h 15"/>
                  <a:gd name="T18" fmla="*/ 1 w 63"/>
                  <a:gd name="T19" fmla="*/ 0 h 15"/>
                  <a:gd name="T20" fmla="*/ 1 w 63"/>
                  <a:gd name="T21" fmla="*/ 0 h 15"/>
                  <a:gd name="T22" fmla="*/ 1 w 63"/>
                  <a:gd name="T23" fmla="*/ 0 h 15"/>
                  <a:gd name="T24" fmla="*/ 1 w 63"/>
                  <a:gd name="T25" fmla="*/ 0 h 15"/>
                  <a:gd name="T26" fmla="*/ 1 w 63"/>
                  <a:gd name="T27" fmla="*/ 0 h 15"/>
                  <a:gd name="T28" fmla="*/ 1 w 63"/>
                  <a:gd name="T29" fmla="*/ 0 h 15"/>
                  <a:gd name="T30" fmla="*/ 1 w 63"/>
                  <a:gd name="T31" fmla="*/ 0 h 15"/>
                  <a:gd name="T32" fmla="*/ 0 w 63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15"/>
                  <a:gd name="T53" fmla="*/ 63 w 6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15">
                    <a:moveTo>
                      <a:pt x="0" y="7"/>
                    </a:moveTo>
                    <a:lnTo>
                      <a:pt x="2" y="4"/>
                    </a:lnTo>
                    <a:lnTo>
                      <a:pt x="9" y="2"/>
                    </a:lnTo>
                    <a:lnTo>
                      <a:pt x="18" y="1"/>
                    </a:lnTo>
                    <a:lnTo>
                      <a:pt x="30" y="0"/>
                    </a:lnTo>
                    <a:lnTo>
                      <a:pt x="40" y="1"/>
                    </a:lnTo>
                    <a:lnTo>
                      <a:pt x="50" y="2"/>
                    </a:lnTo>
                    <a:lnTo>
                      <a:pt x="58" y="4"/>
                    </a:lnTo>
                    <a:lnTo>
                      <a:pt x="63" y="9"/>
                    </a:lnTo>
                    <a:lnTo>
                      <a:pt x="63" y="12"/>
                    </a:lnTo>
                    <a:lnTo>
                      <a:pt x="58" y="15"/>
                    </a:lnTo>
                    <a:lnTo>
                      <a:pt x="50" y="13"/>
                    </a:lnTo>
                    <a:lnTo>
                      <a:pt x="40" y="12"/>
                    </a:lnTo>
                    <a:lnTo>
                      <a:pt x="30" y="10"/>
                    </a:lnTo>
                    <a:lnTo>
                      <a:pt x="18" y="9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31" name="Freeform 297"/>
              <p:cNvSpPr>
                <a:spLocks/>
              </p:cNvSpPr>
              <p:nvPr/>
            </p:nvSpPr>
            <p:spPr bwMode="auto">
              <a:xfrm>
                <a:off x="2834" y="429"/>
                <a:ext cx="37" cy="10"/>
              </a:xfrm>
              <a:custGeom>
                <a:avLst/>
                <a:gdLst>
                  <a:gd name="T0" fmla="*/ 0 w 75"/>
                  <a:gd name="T1" fmla="*/ 1 h 20"/>
                  <a:gd name="T2" fmla="*/ 0 w 75"/>
                  <a:gd name="T3" fmla="*/ 1 h 20"/>
                  <a:gd name="T4" fmla="*/ 0 w 75"/>
                  <a:gd name="T5" fmla="*/ 1 h 20"/>
                  <a:gd name="T6" fmla="*/ 0 w 75"/>
                  <a:gd name="T7" fmla="*/ 1 h 20"/>
                  <a:gd name="T8" fmla="*/ 0 w 75"/>
                  <a:gd name="T9" fmla="*/ 1 h 20"/>
                  <a:gd name="T10" fmla="*/ 0 w 75"/>
                  <a:gd name="T11" fmla="*/ 1 h 20"/>
                  <a:gd name="T12" fmla="*/ 0 w 75"/>
                  <a:gd name="T13" fmla="*/ 0 h 20"/>
                  <a:gd name="T14" fmla="*/ 0 w 75"/>
                  <a:gd name="T15" fmla="*/ 1 h 20"/>
                  <a:gd name="T16" fmla="*/ 0 w 75"/>
                  <a:gd name="T17" fmla="*/ 1 h 20"/>
                  <a:gd name="T18" fmla="*/ 0 w 75"/>
                  <a:gd name="T19" fmla="*/ 1 h 20"/>
                  <a:gd name="T20" fmla="*/ 0 w 75"/>
                  <a:gd name="T21" fmla="*/ 1 h 20"/>
                  <a:gd name="T22" fmla="*/ 0 w 75"/>
                  <a:gd name="T23" fmla="*/ 1 h 20"/>
                  <a:gd name="T24" fmla="*/ 0 w 75"/>
                  <a:gd name="T25" fmla="*/ 1 h 20"/>
                  <a:gd name="T26" fmla="*/ 0 w 75"/>
                  <a:gd name="T27" fmla="*/ 1 h 20"/>
                  <a:gd name="T28" fmla="*/ 0 w 75"/>
                  <a:gd name="T29" fmla="*/ 1 h 20"/>
                  <a:gd name="T30" fmla="*/ 0 w 75"/>
                  <a:gd name="T31" fmla="*/ 1 h 20"/>
                  <a:gd name="T32" fmla="*/ 0 w 75"/>
                  <a:gd name="T33" fmla="*/ 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20"/>
                  <a:gd name="T53" fmla="*/ 75 w 7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20">
                    <a:moveTo>
                      <a:pt x="0" y="20"/>
                    </a:moveTo>
                    <a:lnTo>
                      <a:pt x="8" y="16"/>
                    </a:lnTo>
                    <a:lnTo>
                      <a:pt x="18" y="11"/>
                    </a:lnTo>
                    <a:lnTo>
                      <a:pt x="30" y="6"/>
                    </a:lnTo>
                    <a:lnTo>
                      <a:pt x="42" y="3"/>
                    </a:lnTo>
                    <a:lnTo>
                      <a:pt x="54" y="1"/>
                    </a:lnTo>
                    <a:lnTo>
                      <a:pt x="64" y="0"/>
                    </a:lnTo>
                    <a:lnTo>
                      <a:pt x="71" y="1"/>
                    </a:lnTo>
                    <a:lnTo>
                      <a:pt x="75" y="5"/>
                    </a:lnTo>
                    <a:lnTo>
                      <a:pt x="72" y="10"/>
                    </a:lnTo>
                    <a:lnTo>
                      <a:pt x="67" y="13"/>
                    </a:lnTo>
                    <a:lnTo>
                      <a:pt x="56" y="16"/>
                    </a:lnTo>
                    <a:lnTo>
                      <a:pt x="43" y="16"/>
                    </a:lnTo>
                    <a:lnTo>
                      <a:pt x="31" y="17"/>
                    </a:lnTo>
                    <a:lnTo>
                      <a:pt x="18" y="18"/>
                    </a:lnTo>
                    <a:lnTo>
                      <a:pt x="8" y="1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32" name="Freeform 298"/>
              <p:cNvSpPr>
                <a:spLocks/>
              </p:cNvSpPr>
              <p:nvPr/>
            </p:nvSpPr>
            <p:spPr bwMode="auto">
              <a:xfrm>
                <a:off x="2840" y="410"/>
                <a:ext cx="41" cy="12"/>
              </a:xfrm>
              <a:custGeom>
                <a:avLst/>
                <a:gdLst>
                  <a:gd name="T0" fmla="*/ 0 w 82"/>
                  <a:gd name="T1" fmla="*/ 1 h 24"/>
                  <a:gd name="T2" fmla="*/ 1 w 82"/>
                  <a:gd name="T3" fmla="*/ 1 h 24"/>
                  <a:gd name="T4" fmla="*/ 1 w 82"/>
                  <a:gd name="T5" fmla="*/ 1 h 24"/>
                  <a:gd name="T6" fmla="*/ 1 w 82"/>
                  <a:gd name="T7" fmla="*/ 1 h 24"/>
                  <a:gd name="T8" fmla="*/ 1 w 82"/>
                  <a:gd name="T9" fmla="*/ 1 h 24"/>
                  <a:gd name="T10" fmla="*/ 1 w 82"/>
                  <a:gd name="T11" fmla="*/ 1 h 24"/>
                  <a:gd name="T12" fmla="*/ 1 w 82"/>
                  <a:gd name="T13" fmla="*/ 0 h 24"/>
                  <a:gd name="T14" fmla="*/ 1 w 82"/>
                  <a:gd name="T15" fmla="*/ 1 h 24"/>
                  <a:gd name="T16" fmla="*/ 1 w 82"/>
                  <a:gd name="T17" fmla="*/ 1 h 24"/>
                  <a:gd name="T18" fmla="*/ 1 w 82"/>
                  <a:gd name="T19" fmla="*/ 1 h 24"/>
                  <a:gd name="T20" fmla="*/ 1 w 82"/>
                  <a:gd name="T21" fmla="*/ 1 h 24"/>
                  <a:gd name="T22" fmla="*/ 1 w 82"/>
                  <a:gd name="T23" fmla="*/ 1 h 24"/>
                  <a:gd name="T24" fmla="*/ 1 w 82"/>
                  <a:gd name="T25" fmla="*/ 1 h 24"/>
                  <a:gd name="T26" fmla="*/ 1 w 82"/>
                  <a:gd name="T27" fmla="*/ 1 h 24"/>
                  <a:gd name="T28" fmla="*/ 1 w 82"/>
                  <a:gd name="T29" fmla="*/ 1 h 24"/>
                  <a:gd name="T30" fmla="*/ 1 w 82"/>
                  <a:gd name="T31" fmla="*/ 1 h 24"/>
                  <a:gd name="T32" fmla="*/ 0 w 82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4"/>
                  <a:gd name="T53" fmla="*/ 82 w 82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4">
                    <a:moveTo>
                      <a:pt x="0" y="24"/>
                    </a:moveTo>
                    <a:lnTo>
                      <a:pt x="8" y="20"/>
                    </a:lnTo>
                    <a:lnTo>
                      <a:pt x="20" y="16"/>
                    </a:lnTo>
                    <a:lnTo>
                      <a:pt x="34" y="10"/>
                    </a:lnTo>
                    <a:lnTo>
                      <a:pt x="48" y="5"/>
                    </a:lnTo>
                    <a:lnTo>
                      <a:pt x="61" y="2"/>
                    </a:lnTo>
                    <a:lnTo>
                      <a:pt x="73" y="0"/>
                    </a:lnTo>
                    <a:lnTo>
                      <a:pt x="80" y="1"/>
                    </a:lnTo>
                    <a:lnTo>
                      <a:pt x="82" y="4"/>
                    </a:lnTo>
                    <a:lnTo>
                      <a:pt x="79" y="10"/>
                    </a:lnTo>
                    <a:lnTo>
                      <a:pt x="69" y="14"/>
                    </a:lnTo>
                    <a:lnTo>
                      <a:pt x="58" y="16"/>
                    </a:lnTo>
                    <a:lnTo>
                      <a:pt x="44" y="18"/>
                    </a:lnTo>
                    <a:lnTo>
                      <a:pt x="29" y="20"/>
                    </a:lnTo>
                    <a:lnTo>
                      <a:pt x="17" y="22"/>
                    </a:lnTo>
                    <a:lnTo>
                      <a:pt x="6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33" name="Freeform 299"/>
              <p:cNvSpPr>
                <a:spLocks/>
              </p:cNvSpPr>
              <p:nvPr/>
            </p:nvSpPr>
            <p:spPr bwMode="auto">
              <a:xfrm>
                <a:off x="2841" y="371"/>
                <a:ext cx="44" cy="20"/>
              </a:xfrm>
              <a:custGeom>
                <a:avLst/>
                <a:gdLst>
                  <a:gd name="T0" fmla="*/ 0 w 86"/>
                  <a:gd name="T1" fmla="*/ 0 h 42"/>
                  <a:gd name="T2" fmla="*/ 1 w 86"/>
                  <a:gd name="T3" fmla="*/ 0 h 42"/>
                  <a:gd name="T4" fmla="*/ 1 w 86"/>
                  <a:gd name="T5" fmla="*/ 0 h 42"/>
                  <a:gd name="T6" fmla="*/ 1 w 86"/>
                  <a:gd name="T7" fmla="*/ 0 h 42"/>
                  <a:gd name="T8" fmla="*/ 1 w 86"/>
                  <a:gd name="T9" fmla="*/ 0 h 42"/>
                  <a:gd name="T10" fmla="*/ 1 w 86"/>
                  <a:gd name="T11" fmla="*/ 0 h 42"/>
                  <a:gd name="T12" fmla="*/ 1 w 86"/>
                  <a:gd name="T13" fmla="*/ 0 h 42"/>
                  <a:gd name="T14" fmla="*/ 1 w 86"/>
                  <a:gd name="T15" fmla="*/ 0 h 42"/>
                  <a:gd name="T16" fmla="*/ 1 w 86"/>
                  <a:gd name="T17" fmla="*/ 0 h 42"/>
                  <a:gd name="T18" fmla="*/ 1 w 86"/>
                  <a:gd name="T19" fmla="*/ 0 h 42"/>
                  <a:gd name="T20" fmla="*/ 1 w 86"/>
                  <a:gd name="T21" fmla="*/ 0 h 42"/>
                  <a:gd name="T22" fmla="*/ 1 w 86"/>
                  <a:gd name="T23" fmla="*/ 0 h 42"/>
                  <a:gd name="T24" fmla="*/ 1 w 86"/>
                  <a:gd name="T25" fmla="*/ 0 h 42"/>
                  <a:gd name="T26" fmla="*/ 1 w 86"/>
                  <a:gd name="T27" fmla="*/ 0 h 42"/>
                  <a:gd name="T28" fmla="*/ 1 w 86"/>
                  <a:gd name="T29" fmla="*/ 0 h 42"/>
                  <a:gd name="T30" fmla="*/ 1 w 86"/>
                  <a:gd name="T31" fmla="*/ 0 h 42"/>
                  <a:gd name="T32" fmla="*/ 0 w 86"/>
                  <a:gd name="T33" fmla="*/ 0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6"/>
                  <a:gd name="T52" fmla="*/ 0 h 42"/>
                  <a:gd name="T53" fmla="*/ 86 w 86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6" h="42">
                    <a:moveTo>
                      <a:pt x="0" y="42"/>
                    </a:moveTo>
                    <a:lnTo>
                      <a:pt x="8" y="35"/>
                    </a:lnTo>
                    <a:lnTo>
                      <a:pt x="19" y="27"/>
                    </a:lnTo>
                    <a:lnTo>
                      <a:pt x="32" y="19"/>
                    </a:lnTo>
                    <a:lnTo>
                      <a:pt x="47" y="11"/>
                    </a:lnTo>
                    <a:lnTo>
                      <a:pt x="61" y="5"/>
                    </a:lnTo>
                    <a:lnTo>
                      <a:pt x="72" y="1"/>
                    </a:lnTo>
                    <a:lnTo>
                      <a:pt x="81" y="0"/>
                    </a:lnTo>
                    <a:lnTo>
                      <a:pt x="86" y="3"/>
                    </a:lnTo>
                    <a:lnTo>
                      <a:pt x="85" y="7"/>
                    </a:lnTo>
                    <a:lnTo>
                      <a:pt x="76" y="12"/>
                    </a:lnTo>
                    <a:lnTo>
                      <a:pt x="63" y="17"/>
                    </a:lnTo>
                    <a:lnTo>
                      <a:pt x="48" y="22"/>
                    </a:lnTo>
                    <a:lnTo>
                      <a:pt x="32" y="27"/>
                    </a:lnTo>
                    <a:lnTo>
                      <a:pt x="17" y="32"/>
                    </a:lnTo>
                    <a:lnTo>
                      <a:pt x="5" y="3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34" name="Freeform 300"/>
              <p:cNvSpPr>
                <a:spLocks/>
              </p:cNvSpPr>
              <p:nvPr/>
            </p:nvSpPr>
            <p:spPr bwMode="auto">
              <a:xfrm>
                <a:off x="2838" y="333"/>
                <a:ext cx="40" cy="24"/>
              </a:xfrm>
              <a:custGeom>
                <a:avLst/>
                <a:gdLst>
                  <a:gd name="T0" fmla="*/ 0 w 80"/>
                  <a:gd name="T1" fmla="*/ 0 h 50"/>
                  <a:gd name="T2" fmla="*/ 1 w 80"/>
                  <a:gd name="T3" fmla="*/ 0 h 50"/>
                  <a:gd name="T4" fmla="*/ 1 w 80"/>
                  <a:gd name="T5" fmla="*/ 0 h 50"/>
                  <a:gd name="T6" fmla="*/ 1 w 80"/>
                  <a:gd name="T7" fmla="*/ 0 h 50"/>
                  <a:gd name="T8" fmla="*/ 1 w 80"/>
                  <a:gd name="T9" fmla="*/ 0 h 50"/>
                  <a:gd name="T10" fmla="*/ 1 w 80"/>
                  <a:gd name="T11" fmla="*/ 0 h 50"/>
                  <a:gd name="T12" fmla="*/ 1 w 80"/>
                  <a:gd name="T13" fmla="*/ 0 h 50"/>
                  <a:gd name="T14" fmla="*/ 1 w 80"/>
                  <a:gd name="T15" fmla="*/ 0 h 50"/>
                  <a:gd name="T16" fmla="*/ 1 w 80"/>
                  <a:gd name="T17" fmla="*/ 0 h 50"/>
                  <a:gd name="T18" fmla="*/ 1 w 80"/>
                  <a:gd name="T19" fmla="*/ 0 h 50"/>
                  <a:gd name="T20" fmla="*/ 1 w 80"/>
                  <a:gd name="T21" fmla="*/ 0 h 50"/>
                  <a:gd name="T22" fmla="*/ 1 w 80"/>
                  <a:gd name="T23" fmla="*/ 0 h 50"/>
                  <a:gd name="T24" fmla="*/ 1 w 80"/>
                  <a:gd name="T25" fmla="*/ 0 h 50"/>
                  <a:gd name="T26" fmla="*/ 1 w 80"/>
                  <a:gd name="T27" fmla="*/ 0 h 50"/>
                  <a:gd name="T28" fmla="*/ 1 w 80"/>
                  <a:gd name="T29" fmla="*/ 0 h 50"/>
                  <a:gd name="T30" fmla="*/ 1 w 80"/>
                  <a:gd name="T31" fmla="*/ 0 h 50"/>
                  <a:gd name="T32" fmla="*/ 0 w 80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0"/>
                  <a:gd name="T52" fmla="*/ 0 h 50"/>
                  <a:gd name="T53" fmla="*/ 80 w 80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0" h="50">
                    <a:moveTo>
                      <a:pt x="0" y="50"/>
                    </a:moveTo>
                    <a:lnTo>
                      <a:pt x="7" y="43"/>
                    </a:lnTo>
                    <a:lnTo>
                      <a:pt x="17" y="35"/>
                    </a:lnTo>
                    <a:lnTo>
                      <a:pt x="30" y="26"/>
                    </a:lnTo>
                    <a:lnTo>
                      <a:pt x="42" y="15"/>
                    </a:lnTo>
                    <a:lnTo>
                      <a:pt x="56" y="8"/>
                    </a:lnTo>
                    <a:lnTo>
                      <a:pt x="68" y="2"/>
                    </a:lnTo>
                    <a:lnTo>
                      <a:pt x="76" y="0"/>
                    </a:lnTo>
                    <a:lnTo>
                      <a:pt x="80" y="2"/>
                    </a:lnTo>
                    <a:lnTo>
                      <a:pt x="79" y="8"/>
                    </a:lnTo>
                    <a:lnTo>
                      <a:pt x="71" y="14"/>
                    </a:lnTo>
                    <a:lnTo>
                      <a:pt x="60" y="21"/>
                    </a:lnTo>
                    <a:lnTo>
                      <a:pt x="46" y="28"/>
                    </a:lnTo>
                    <a:lnTo>
                      <a:pt x="30" y="35"/>
                    </a:lnTo>
                    <a:lnTo>
                      <a:pt x="16" y="40"/>
                    </a:lnTo>
                    <a:lnTo>
                      <a:pt x="6" y="45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35" name="Freeform 301"/>
              <p:cNvSpPr>
                <a:spLocks/>
              </p:cNvSpPr>
              <p:nvPr/>
            </p:nvSpPr>
            <p:spPr bwMode="auto">
              <a:xfrm>
                <a:off x="2843" y="386"/>
                <a:ext cx="36" cy="21"/>
              </a:xfrm>
              <a:custGeom>
                <a:avLst/>
                <a:gdLst>
                  <a:gd name="T0" fmla="*/ 0 w 74"/>
                  <a:gd name="T1" fmla="*/ 0 h 43"/>
                  <a:gd name="T2" fmla="*/ 0 w 74"/>
                  <a:gd name="T3" fmla="*/ 0 h 43"/>
                  <a:gd name="T4" fmla="*/ 0 w 74"/>
                  <a:gd name="T5" fmla="*/ 0 h 43"/>
                  <a:gd name="T6" fmla="*/ 0 w 74"/>
                  <a:gd name="T7" fmla="*/ 0 h 43"/>
                  <a:gd name="T8" fmla="*/ 0 w 74"/>
                  <a:gd name="T9" fmla="*/ 0 h 43"/>
                  <a:gd name="T10" fmla="*/ 0 w 74"/>
                  <a:gd name="T11" fmla="*/ 0 h 43"/>
                  <a:gd name="T12" fmla="*/ 0 w 74"/>
                  <a:gd name="T13" fmla="*/ 0 h 43"/>
                  <a:gd name="T14" fmla="*/ 0 w 74"/>
                  <a:gd name="T15" fmla="*/ 0 h 43"/>
                  <a:gd name="T16" fmla="*/ 0 w 74"/>
                  <a:gd name="T17" fmla="*/ 0 h 43"/>
                  <a:gd name="T18" fmla="*/ 0 w 74"/>
                  <a:gd name="T19" fmla="*/ 0 h 43"/>
                  <a:gd name="T20" fmla="*/ 0 w 74"/>
                  <a:gd name="T21" fmla="*/ 0 h 43"/>
                  <a:gd name="T22" fmla="*/ 0 w 74"/>
                  <a:gd name="T23" fmla="*/ 0 h 43"/>
                  <a:gd name="T24" fmla="*/ 0 w 74"/>
                  <a:gd name="T25" fmla="*/ 0 h 43"/>
                  <a:gd name="T26" fmla="*/ 0 w 74"/>
                  <a:gd name="T27" fmla="*/ 0 h 43"/>
                  <a:gd name="T28" fmla="*/ 0 w 74"/>
                  <a:gd name="T29" fmla="*/ 0 h 43"/>
                  <a:gd name="T30" fmla="*/ 0 w 74"/>
                  <a:gd name="T31" fmla="*/ 0 h 43"/>
                  <a:gd name="T32" fmla="*/ 0 w 7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43"/>
                  <a:gd name="T53" fmla="*/ 74 w 7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43">
                    <a:moveTo>
                      <a:pt x="0" y="43"/>
                    </a:moveTo>
                    <a:lnTo>
                      <a:pt x="7" y="37"/>
                    </a:lnTo>
                    <a:lnTo>
                      <a:pt x="16" y="29"/>
                    </a:lnTo>
                    <a:lnTo>
                      <a:pt x="28" y="21"/>
                    </a:lnTo>
                    <a:lnTo>
                      <a:pt x="40" y="13"/>
                    </a:lnTo>
                    <a:lnTo>
                      <a:pt x="53" y="6"/>
                    </a:lnTo>
                    <a:lnTo>
                      <a:pt x="63" y="1"/>
                    </a:lnTo>
                    <a:lnTo>
                      <a:pt x="70" y="0"/>
                    </a:lnTo>
                    <a:lnTo>
                      <a:pt x="74" y="4"/>
                    </a:lnTo>
                    <a:lnTo>
                      <a:pt x="71" y="10"/>
                    </a:lnTo>
                    <a:lnTo>
                      <a:pt x="63" y="15"/>
                    </a:lnTo>
                    <a:lnTo>
                      <a:pt x="53" y="21"/>
                    </a:lnTo>
                    <a:lnTo>
                      <a:pt x="40" y="27"/>
                    </a:lnTo>
                    <a:lnTo>
                      <a:pt x="28" y="31"/>
                    </a:lnTo>
                    <a:lnTo>
                      <a:pt x="15" y="36"/>
                    </a:lnTo>
                    <a:lnTo>
                      <a:pt x="6" y="3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36" name="Freeform 302"/>
              <p:cNvSpPr>
                <a:spLocks/>
              </p:cNvSpPr>
              <p:nvPr/>
            </p:nvSpPr>
            <p:spPr bwMode="auto">
              <a:xfrm>
                <a:off x="2793" y="371"/>
                <a:ext cx="52" cy="34"/>
              </a:xfrm>
              <a:custGeom>
                <a:avLst/>
                <a:gdLst>
                  <a:gd name="T0" fmla="*/ 0 w 104"/>
                  <a:gd name="T1" fmla="*/ 1 h 68"/>
                  <a:gd name="T2" fmla="*/ 1 w 104"/>
                  <a:gd name="T3" fmla="*/ 0 h 68"/>
                  <a:gd name="T4" fmla="*/ 1 w 104"/>
                  <a:gd name="T5" fmla="*/ 1 h 68"/>
                  <a:gd name="T6" fmla="*/ 1 w 104"/>
                  <a:gd name="T7" fmla="*/ 1 h 68"/>
                  <a:gd name="T8" fmla="*/ 1 w 104"/>
                  <a:gd name="T9" fmla="*/ 1 h 68"/>
                  <a:gd name="T10" fmla="*/ 1 w 104"/>
                  <a:gd name="T11" fmla="*/ 1 h 68"/>
                  <a:gd name="T12" fmla="*/ 1 w 104"/>
                  <a:gd name="T13" fmla="*/ 1 h 68"/>
                  <a:gd name="T14" fmla="*/ 1 w 104"/>
                  <a:gd name="T15" fmla="*/ 1 h 68"/>
                  <a:gd name="T16" fmla="*/ 1 w 104"/>
                  <a:gd name="T17" fmla="*/ 1 h 68"/>
                  <a:gd name="T18" fmla="*/ 1 w 104"/>
                  <a:gd name="T19" fmla="*/ 1 h 68"/>
                  <a:gd name="T20" fmla="*/ 1 w 104"/>
                  <a:gd name="T21" fmla="*/ 1 h 68"/>
                  <a:gd name="T22" fmla="*/ 1 w 104"/>
                  <a:gd name="T23" fmla="*/ 1 h 68"/>
                  <a:gd name="T24" fmla="*/ 1 w 104"/>
                  <a:gd name="T25" fmla="*/ 1 h 68"/>
                  <a:gd name="T26" fmla="*/ 1 w 104"/>
                  <a:gd name="T27" fmla="*/ 1 h 68"/>
                  <a:gd name="T28" fmla="*/ 1 w 104"/>
                  <a:gd name="T29" fmla="*/ 1 h 68"/>
                  <a:gd name="T30" fmla="*/ 1 w 104"/>
                  <a:gd name="T31" fmla="*/ 1 h 68"/>
                  <a:gd name="T32" fmla="*/ 0 w 104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4"/>
                  <a:gd name="T52" fmla="*/ 0 h 68"/>
                  <a:gd name="T53" fmla="*/ 104 w 104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4" h="68">
                    <a:moveTo>
                      <a:pt x="0" y="2"/>
                    </a:moveTo>
                    <a:lnTo>
                      <a:pt x="6" y="0"/>
                    </a:lnTo>
                    <a:lnTo>
                      <a:pt x="17" y="4"/>
                    </a:lnTo>
                    <a:lnTo>
                      <a:pt x="33" y="11"/>
                    </a:lnTo>
                    <a:lnTo>
                      <a:pt x="51" y="21"/>
                    </a:lnTo>
                    <a:lnTo>
                      <a:pt x="69" y="33"/>
                    </a:lnTo>
                    <a:lnTo>
                      <a:pt x="84" y="45"/>
                    </a:lnTo>
                    <a:lnTo>
                      <a:pt x="97" y="57"/>
                    </a:lnTo>
                    <a:lnTo>
                      <a:pt x="104" y="68"/>
                    </a:lnTo>
                    <a:lnTo>
                      <a:pt x="96" y="64"/>
                    </a:lnTo>
                    <a:lnTo>
                      <a:pt x="82" y="57"/>
                    </a:lnTo>
                    <a:lnTo>
                      <a:pt x="64" y="46"/>
                    </a:lnTo>
                    <a:lnTo>
                      <a:pt x="46" y="35"/>
                    </a:lnTo>
                    <a:lnTo>
                      <a:pt x="29" y="25"/>
                    </a:lnTo>
                    <a:lnTo>
                      <a:pt x="13" y="14"/>
                    </a:lnTo>
                    <a:lnTo>
                      <a:pt x="3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37" name="Freeform 303"/>
              <p:cNvSpPr>
                <a:spLocks/>
              </p:cNvSpPr>
              <p:nvPr/>
            </p:nvSpPr>
            <p:spPr bwMode="auto">
              <a:xfrm>
                <a:off x="2803" y="349"/>
                <a:ext cx="41" cy="29"/>
              </a:xfrm>
              <a:custGeom>
                <a:avLst/>
                <a:gdLst>
                  <a:gd name="T0" fmla="*/ 0 w 81"/>
                  <a:gd name="T1" fmla="*/ 0 h 59"/>
                  <a:gd name="T2" fmla="*/ 1 w 81"/>
                  <a:gd name="T3" fmla="*/ 0 h 59"/>
                  <a:gd name="T4" fmla="*/ 1 w 81"/>
                  <a:gd name="T5" fmla="*/ 0 h 59"/>
                  <a:gd name="T6" fmla="*/ 1 w 81"/>
                  <a:gd name="T7" fmla="*/ 0 h 59"/>
                  <a:gd name="T8" fmla="*/ 1 w 81"/>
                  <a:gd name="T9" fmla="*/ 0 h 59"/>
                  <a:gd name="T10" fmla="*/ 1 w 81"/>
                  <a:gd name="T11" fmla="*/ 0 h 59"/>
                  <a:gd name="T12" fmla="*/ 1 w 81"/>
                  <a:gd name="T13" fmla="*/ 0 h 59"/>
                  <a:gd name="T14" fmla="*/ 1 w 81"/>
                  <a:gd name="T15" fmla="*/ 0 h 59"/>
                  <a:gd name="T16" fmla="*/ 1 w 81"/>
                  <a:gd name="T17" fmla="*/ 0 h 59"/>
                  <a:gd name="T18" fmla="*/ 1 w 81"/>
                  <a:gd name="T19" fmla="*/ 0 h 59"/>
                  <a:gd name="T20" fmla="*/ 1 w 81"/>
                  <a:gd name="T21" fmla="*/ 0 h 59"/>
                  <a:gd name="T22" fmla="*/ 1 w 81"/>
                  <a:gd name="T23" fmla="*/ 0 h 59"/>
                  <a:gd name="T24" fmla="*/ 1 w 81"/>
                  <a:gd name="T25" fmla="*/ 0 h 59"/>
                  <a:gd name="T26" fmla="*/ 1 w 81"/>
                  <a:gd name="T27" fmla="*/ 0 h 59"/>
                  <a:gd name="T28" fmla="*/ 1 w 81"/>
                  <a:gd name="T29" fmla="*/ 0 h 59"/>
                  <a:gd name="T30" fmla="*/ 1 w 81"/>
                  <a:gd name="T31" fmla="*/ 0 h 59"/>
                  <a:gd name="T32" fmla="*/ 0 w 81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1"/>
                  <a:gd name="T52" fmla="*/ 0 h 59"/>
                  <a:gd name="T53" fmla="*/ 81 w 81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1" h="59">
                    <a:moveTo>
                      <a:pt x="0" y="0"/>
                    </a:moveTo>
                    <a:lnTo>
                      <a:pt x="3" y="0"/>
                    </a:lnTo>
                    <a:lnTo>
                      <a:pt x="11" y="3"/>
                    </a:lnTo>
                    <a:lnTo>
                      <a:pt x="23" y="7"/>
                    </a:lnTo>
                    <a:lnTo>
                      <a:pt x="36" y="15"/>
                    </a:lnTo>
                    <a:lnTo>
                      <a:pt x="50" y="25"/>
                    </a:lnTo>
                    <a:lnTo>
                      <a:pt x="64" y="35"/>
                    </a:lnTo>
                    <a:lnTo>
                      <a:pt x="74" y="47"/>
                    </a:lnTo>
                    <a:lnTo>
                      <a:pt x="81" y="59"/>
                    </a:lnTo>
                    <a:lnTo>
                      <a:pt x="72" y="52"/>
                    </a:lnTo>
                    <a:lnTo>
                      <a:pt x="61" y="44"/>
                    </a:lnTo>
                    <a:lnTo>
                      <a:pt x="47" y="35"/>
                    </a:lnTo>
                    <a:lnTo>
                      <a:pt x="32" y="26"/>
                    </a:lnTo>
                    <a:lnTo>
                      <a:pt x="19" y="18"/>
                    </a:lnTo>
                    <a:lnTo>
                      <a:pt x="9" y="1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38" name="Freeform 304"/>
              <p:cNvSpPr>
                <a:spLocks/>
              </p:cNvSpPr>
              <p:nvPr/>
            </p:nvSpPr>
            <p:spPr bwMode="auto">
              <a:xfrm>
                <a:off x="2841" y="349"/>
                <a:ext cx="40" cy="25"/>
              </a:xfrm>
              <a:custGeom>
                <a:avLst/>
                <a:gdLst>
                  <a:gd name="T0" fmla="*/ 0 w 80"/>
                  <a:gd name="T1" fmla="*/ 1 h 49"/>
                  <a:gd name="T2" fmla="*/ 1 w 80"/>
                  <a:gd name="T3" fmla="*/ 1 h 49"/>
                  <a:gd name="T4" fmla="*/ 1 w 80"/>
                  <a:gd name="T5" fmla="*/ 1 h 49"/>
                  <a:gd name="T6" fmla="*/ 1 w 80"/>
                  <a:gd name="T7" fmla="*/ 1 h 49"/>
                  <a:gd name="T8" fmla="*/ 1 w 80"/>
                  <a:gd name="T9" fmla="*/ 1 h 49"/>
                  <a:gd name="T10" fmla="*/ 1 w 80"/>
                  <a:gd name="T11" fmla="*/ 1 h 49"/>
                  <a:gd name="T12" fmla="*/ 1 w 80"/>
                  <a:gd name="T13" fmla="*/ 1 h 49"/>
                  <a:gd name="T14" fmla="*/ 1 w 80"/>
                  <a:gd name="T15" fmla="*/ 0 h 49"/>
                  <a:gd name="T16" fmla="*/ 1 w 80"/>
                  <a:gd name="T17" fmla="*/ 1 h 49"/>
                  <a:gd name="T18" fmla="*/ 1 w 80"/>
                  <a:gd name="T19" fmla="*/ 1 h 49"/>
                  <a:gd name="T20" fmla="*/ 1 w 80"/>
                  <a:gd name="T21" fmla="*/ 1 h 49"/>
                  <a:gd name="T22" fmla="*/ 1 w 80"/>
                  <a:gd name="T23" fmla="*/ 1 h 49"/>
                  <a:gd name="T24" fmla="*/ 1 w 80"/>
                  <a:gd name="T25" fmla="*/ 1 h 49"/>
                  <a:gd name="T26" fmla="*/ 1 w 80"/>
                  <a:gd name="T27" fmla="*/ 1 h 49"/>
                  <a:gd name="T28" fmla="*/ 1 w 80"/>
                  <a:gd name="T29" fmla="*/ 1 h 49"/>
                  <a:gd name="T30" fmla="*/ 1 w 80"/>
                  <a:gd name="T31" fmla="*/ 1 h 49"/>
                  <a:gd name="T32" fmla="*/ 0 w 80"/>
                  <a:gd name="T33" fmla="*/ 1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0"/>
                  <a:gd name="T52" fmla="*/ 0 h 49"/>
                  <a:gd name="T53" fmla="*/ 80 w 80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0" h="49">
                    <a:moveTo>
                      <a:pt x="0" y="49"/>
                    </a:moveTo>
                    <a:lnTo>
                      <a:pt x="6" y="43"/>
                    </a:lnTo>
                    <a:lnTo>
                      <a:pt x="16" y="34"/>
                    </a:lnTo>
                    <a:lnTo>
                      <a:pt x="28" y="25"/>
                    </a:lnTo>
                    <a:lnTo>
                      <a:pt x="42" y="16"/>
                    </a:lnTo>
                    <a:lnTo>
                      <a:pt x="55" y="8"/>
                    </a:lnTo>
                    <a:lnTo>
                      <a:pt x="66" y="2"/>
                    </a:lnTo>
                    <a:lnTo>
                      <a:pt x="76" y="0"/>
                    </a:lnTo>
                    <a:lnTo>
                      <a:pt x="80" y="2"/>
                    </a:lnTo>
                    <a:lnTo>
                      <a:pt x="79" y="8"/>
                    </a:lnTo>
                    <a:lnTo>
                      <a:pt x="71" y="15"/>
                    </a:lnTo>
                    <a:lnTo>
                      <a:pt x="58" y="21"/>
                    </a:lnTo>
                    <a:lnTo>
                      <a:pt x="44" y="28"/>
                    </a:lnTo>
                    <a:lnTo>
                      <a:pt x="29" y="34"/>
                    </a:lnTo>
                    <a:lnTo>
                      <a:pt x="16" y="40"/>
                    </a:lnTo>
                    <a:lnTo>
                      <a:pt x="5" y="46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39" name="Freeform 305"/>
              <p:cNvSpPr>
                <a:spLocks/>
              </p:cNvSpPr>
              <p:nvPr/>
            </p:nvSpPr>
            <p:spPr bwMode="auto">
              <a:xfrm>
                <a:off x="2757" y="210"/>
                <a:ext cx="34" cy="132"/>
              </a:xfrm>
              <a:custGeom>
                <a:avLst/>
                <a:gdLst>
                  <a:gd name="T0" fmla="*/ 1 w 68"/>
                  <a:gd name="T1" fmla="*/ 0 h 265"/>
                  <a:gd name="T2" fmla="*/ 1 w 68"/>
                  <a:gd name="T3" fmla="*/ 0 h 265"/>
                  <a:gd name="T4" fmla="*/ 1 w 68"/>
                  <a:gd name="T5" fmla="*/ 0 h 265"/>
                  <a:gd name="T6" fmla="*/ 1 w 68"/>
                  <a:gd name="T7" fmla="*/ 0 h 265"/>
                  <a:gd name="T8" fmla="*/ 0 w 68"/>
                  <a:gd name="T9" fmla="*/ 0 h 265"/>
                  <a:gd name="T10" fmla="*/ 1 w 68"/>
                  <a:gd name="T11" fmla="*/ 0 h 265"/>
                  <a:gd name="T12" fmla="*/ 1 w 68"/>
                  <a:gd name="T13" fmla="*/ 0 h 265"/>
                  <a:gd name="T14" fmla="*/ 1 w 68"/>
                  <a:gd name="T15" fmla="*/ 0 h 265"/>
                  <a:gd name="T16" fmla="*/ 1 w 68"/>
                  <a:gd name="T17" fmla="*/ 0 h 265"/>
                  <a:gd name="T18" fmla="*/ 1 w 68"/>
                  <a:gd name="T19" fmla="*/ 0 h 265"/>
                  <a:gd name="T20" fmla="*/ 1 w 68"/>
                  <a:gd name="T21" fmla="*/ 0 h 265"/>
                  <a:gd name="T22" fmla="*/ 1 w 68"/>
                  <a:gd name="T23" fmla="*/ 0 h 265"/>
                  <a:gd name="T24" fmla="*/ 1 w 68"/>
                  <a:gd name="T25" fmla="*/ 0 h 265"/>
                  <a:gd name="T26" fmla="*/ 1 w 68"/>
                  <a:gd name="T27" fmla="*/ 0 h 265"/>
                  <a:gd name="T28" fmla="*/ 1 w 68"/>
                  <a:gd name="T29" fmla="*/ 0 h 265"/>
                  <a:gd name="T30" fmla="*/ 1 w 68"/>
                  <a:gd name="T31" fmla="*/ 0 h 265"/>
                  <a:gd name="T32" fmla="*/ 1 w 68"/>
                  <a:gd name="T33" fmla="*/ 0 h 265"/>
                  <a:gd name="T34" fmla="*/ 1 w 68"/>
                  <a:gd name="T35" fmla="*/ 0 h 265"/>
                  <a:gd name="T36" fmla="*/ 1 w 68"/>
                  <a:gd name="T37" fmla="*/ 0 h 265"/>
                  <a:gd name="T38" fmla="*/ 1 w 68"/>
                  <a:gd name="T39" fmla="*/ 0 h 265"/>
                  <a:gd name="T40" fmla="*/ 1 w 68"/>
                  <a:gd name="T41" fmla="*/ 0 h 2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8"/>
                  <a:gd name="T64" fmla="*/ 0 h 265"/>
                  <a:gd name="T65" fmla="*/ 68 w 68"/>
                  <a:gd name="T66" fmla="*/ 265 h 26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8" h="265">
                    <a:moveTo>
                      <a:pt x="7" y="265"/>
                    </a:moveTo>
                    <a:lnTo>
                      <a:pt x="4" y="265"/>
                    </a:lnTo>
                    <a:lnTo>
                      <a:pt x="2" y="262"/>
                    </a:lnTo>
                    <a:lnTo>
                      <a:pt x="1" y="260"/>
                    </a:lnTo>
                    <a:lnTo>
                      <a:pt x="0" y="258"/>
                    </a:lnTo>
                    <a:lnTo>
                      <a:pt x="26" y="226"/>
                    </a:lnTo>
                    <a:lnTo>
                      <a:pt x="43" y="191"/>
                    </a:lnTo>
                    <a:lnTo>
                      <a:pt x="54" y="156"/>
                    </a:lnTo>
                    <a:lnTo>
                      <a:pt x="56" y="121"/>
                    </a:lnTo>
                    <a:lnTo>
                      <a:pt x="55" y="86"/>
                    </a:lnTo>
                    <a:lnTo>
                      <a:pt x="49" y="54"/>
                    </a:lnTo>
                    <a:lnTo>
                      <a:pt x="43" y="25"/>
                    </a:lnTo>
                    <a:lnTo>
                      <a:pt x="38" y="0"/>
                    </a:lnTo>
                    <a:lnTo>
                      <a:pt x="51" y="17"/>
                    </a:lnTo>
                    <a:lnTo>
                      <a:pt x="62" y="45"/>
                    </a:lnTo>
                    <a:lnTo>
                      <a:pt x="68" y="83"/>
                    </a:lnTo>
                    <a:lnTo>
                      <a:pt x="68" y="124"/>
                    </a:lnTo>
                    <a:lnTo>
                      <a:pt x="63" y="167"/>
                    </a:lnTo>
                    <a:lnTo>
                      <a:pt x="51" y="207"/>
                    </a:lnTo>
                    <a:lnTo>
                      <a:pt x="33" y="241"/>
                    </a:lnTo>
                    <a:lnTo>
                      <a:pt x="7" y="2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40" name="Freeform 306"/>
              <p:cNvSpPr>
                <a:spLocks/>
              </p:cNvSpPr>
              <p:nvPr/>
            </p:nvSpPr>
            <p:spPr bwMode="auto">
              <a:xfrm>
                <a:off x="2757" y="212"/>
                <a:ext cx="28" cy="16"/>
              </a:xfrm>
              <a:custGeom>
                <a:avLst/>
                <a:gdLst>
                  <a:gd name="T0" fmla="*/ 0 w 57"/>
                  <a:gd name="T1" fmla="*/ 0 h 34"/>
                  <a:gd name="T2" fmla="*/ 0 w 57"/>
                  <a:gd name="T3" fmla="*/ 0 h 34"/>
                  <a:gd name="T4" fmla="*/ 0 w 57"/>
                  <a:gd name="T5" fmla="*/ 0 h 34"/>
                  <a:gd name="T6" fmla="*/ 0 w 57"/>
                  <a:gd name="T7" fmla="*/ 0 h 34"/>
                  <a:gd name="T8" fmla="*/ 0 w 57"/>
                  <a:gd name="T9" fmla="*/ 0 h 34"/>
                  <a:gd name="T10" fmla="*/ 0 w 57"/>
                  <a:gd name="T11" fmla="*/ 0 h 34"/>
                  <a:gd name="T12" fmla="*/ 0 w 57"/>
                  <a:gd name="T13" fmla="*/ 0 h 34"/>
                  <a:gd name="T14" fmla="*/ 0 w 57"/>
                  <a:gd name="T15" fmla="*/ 0 h 34"/>
                  <a:gd name="T16" fmla="*/ 0 w 57"/>
                  <a:gd name="T17" fmla="*/ 0 h 34"/>
                  <a:gd name="T18" fmla="*/ 0 w 57"/>
                  <a:gd name="T19" fmla="*/ 0 h 34"/>
                  <a:gd name="T20" fmla="*/ 0 w 57"/>
                  <a:gd name="T21" fmla="*/ 0 h 34"/>
                  <a:gd name="T22" fmla="*/ 0 w 57"/>
                  <a:gd name="T23" fmla="*/ 0 h 34"/>
                  <a:gd name="T24" fmla="*/ 0 w 57"/>
                  <a:gd name="T25" fmla="*/ 0 h 34"/>
                  <a:gd name="T26" fmla="*/ 0 w 57"/>
                  <a:gd name="T27" fmla="*/ 0 h 34"/>
                  <a:gd name="T28" fmla="*/ 0 w 57"/>
                  <a:gd name="T29" fmla="*/ 0 h 34"/>
                  <a:gd name="T30" fmla="*/ 0 w 57"/>
                  <a:gd name="T31" fmla="*/ 0 h 34"/>
                  <a:gd name="T32" fmla="*/ 0 w 5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34"/>
                  <a:gd name="T53" fmla="*/ 57 w 5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34">
                    <a:moveTo>
                      <a:pt x="57" y="34"/>
                    </a:moveTo>
                    <a:lnTo>
                      <a:pt x="51" y="27"/>
                    </a:lnTo>
                    <a:lnTo>
                      <a:pt x="43" y="20"/>
                    </a:lnTo>
                    <a:lnTo>
                      <a:pt x="34" y="14"/>
                    </a:lnTo>
                    <a:lnTo>
                      <a:pt x="26" y="8"/>
                    </a:lnTo>
                    <a:lnTo>
                      <a:pt x="17" y="4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5" y="7"/>
                    </a:lnTo>
                    <a:lnTo>
                      <a:pt x="12" y="11"/>
                    </a:lnTo>
                    <a:lnTo>
                      <a:pt x="20" y="14"/>
                    </a:lnTo>
                    <a:lnTo>
                      <a:pt x="29" y="19"/>
                    </a:lnTo>
                    <a:lnTo>
                      <a:pt x="40" y="23"/>
                    </a:lnTo>
                    <a:lnTo>
                      <a:pt x="49" y="28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41" name="Freeform 307"/>
              <p:cNvSpPr>
                <a:spLocks/>
              </p:cNvSpPr>
              <p:nvPr/>
            </p:nvSpPr>
            <p:spPr bwMode="auto">
              <a:xfrm>
                <a:off x="2756" y="220"/>
                <a:ext cx="31" cy="20"/>
              </a:xfrm>
              <a:custGeom>
                <a:avLst/>
                <a:gdLst>
                  <a:gd name="T0" fmla="*/ 0 w 62"/>
                  <a:gd name="T1" fmla="*/ 1 h 40"/>
                  <a:gd name="T2" fmla="*/ 1 w 62"/>
                  <a:gd name="T3" fmla="*/ 0 h 40"/>
                  <a:gd name="T4" fmla="*/ 1 w 62"/>
                  <a:gd name="T5" fmla="*/ 1 h 40"/>
                  <a:gd name="T6" fmla="*/ 1 w 62"/>
                  <a:gd name="T7" fmla="*/ 1 h 40"/>
                  <a:gd name="T8" fmla="*/ 1 w 62"/>
                  <a:gd name="T9" fmla="*/ 1 h 40"/>
                  <a:gd name="T10" fmla="*/ 1 w 62"/>
                  <a:gd name="T11" fmla="*/ 1 h 40"/>
                  <a:gd name="T12" fmla="*/ 1 w 62"/>
                  <a:gd name="T13" fmla="*/ 1 h 40"/>
                  <a:gd name="T14" fmla="*/ 1 w 62"/>
                  <a:gd name="T15" fmla="*/ 1 h 40"/>
                  <a:gd name="T16" fmla="*/ 1 w 62"/>
                  <a:gd name="T17" fmla="*/ 1 h 40"/>
                  <a:gd name="T18" fmla="*/ 1 w 62"/>
                  <a:gd name="T19" fmla="*/ 1 h 40"/>
                  <a:gd name="T20" fmla="*/ 1 w 62"/>
                  <a:gd name="T21" fmla="*/ 1 h 40"/>
                  <a:gd name="T22" fmla="*/ 1 w 62"/>
                  <a:gd name="T23" fmla="*/ 1 h 40"/>
                  <a:gd name="T24" fmla="*/ 1 w 62"/>
                  <a:gd name="T25" fmla="*/ 1 h 40"/>
                  <a:gd name="T26" fmla="*/ 1 w 62"/>
                  <a:gd name="T27" fmla="*/ 1 h 40"/>
                  <a:gd name="T28" fmla="*/ 1 w 62"/>
                  <a:gd name="T29" fmla="*/ 1 h 40"/>
                  <a:gd name="T30" fmla="*/ 1 w 62"/>
                  <a:gd name="T31" fmla="*/ 1 h 40"/>
                  <a:gd name="T32" fmla="*/ 0 w 62"/>
                  <a:gd name="T33" fmla="*/ 1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40"/>
                  <a:gd name="T53" fmla="*/ 62 w 62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40">
                    <a:moveTo>
                      <a:pt x="0" y="2"/>
                    </a:moveTo>
                    <a:lnTo>
                      <a:pt x="3" y="0"/>
                    </a:lnTo>
                    <a:lnTo>
                      <a:pt x="8" y="2"/>
                    </a:lnTo>
                    <a:lnTo>
                      <a:pt x="18" y="5"/>
                    </a:lnTo>
                    <a:lnTo>
                      <a:pt x="27" y="10"/>
                    </a:lnTo>
                    <a:lnTo>
                      <a:pt x="37" y="15"/>
                    </a:lnTo>
                    <a:lnTo>
                      <a:pt x="46" y="22"/>
                    </a:lnTo>
                    <a:lnTo>
                      <a:pt x="56" y="30"/>
                    </a:lnTo>
                    <a:lnTo>
                      <a:pt x="62" y="40"/>
                    </a:lnTo>
                    <a:lnTo>
                      <a:pt x="54" y="35"/>
                    </a:lnTo>
                    <a:lnTo>
                      <a:pt x="45" y="30"/>
                    </a:lnTo>
                    <a:lnTo>
                      <a:pt x="35" y="25"/>
                    </a:lnTo>
                    <a:lnTo>
                      <a:pt x="24" y="19"/>
                    </a:lnTo>
                    <a:lnTo>
                      <a:pt x="14" y="13"/>
                    </a:lnTo>
                    <a:lnTo>
                      <a:pt x="6" y="9"/>
                    </a:lnTo>
                    <a:lnTo>
                      <a:pt x="1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42" name="Freeform 308"/>
              <p:cNvSpPr>
                <a:spLocks/>
              </p:cNvSpPr>
              <p:nvPr/>
            </p:nvSpPr>
            <p:spPr bwMode="auto">
              <a:xfrm>
                <a:off x="2749" y="240"/>
                <a:ext cx="41" cy="26"/>
              </a:xfrm>
              <a:custGeom>
                <a:avLst/>
                <a:gdLst>
                  <a:gd name="T0" fmla="*/ 0 w 81"/>
                  <a:gd name="T1" fmla="*/ 0 h 53"/>
                  <a:gd name="T2" fmla="*/ 1 w 81"/>
                  <a:gd name="T3" fmla="*/ 0 h 53"/>
                  <a:gd name="T4" fmla="*/ 1 w 81"/>
                  <a:gd name="T5" fmla="*/ 0 h 53"/>
                  <a:gd name="T6" fmla="*/ 1 w 81"/>
                  <a:gd name="T7" fmla="*/ 0 h 53"/>
                  <a:gd name="T8" fmla="*/ 1 w 81"/>
                  <a:gd name="T9" fmla="*/ 0 h 53"/>
                  <a:gd name="T10" fmla="*/ 1 w 81"/>
                  <a:gd name="T11" fmla="*/ 0 h 53"/>
                  <a:gd name="T12" fmla="*/ 1 w 81"/>
                  <a:gd name="T13" fmla="*/ 0 h 53"/>
                  <a:gd name="T14" fmla="*/ 1 w 81"/>
                  <a:gd name="T15" fmla="*/ 0 h 53"/>
                  <a:gd name="T16" fmla="*/ 1 w 81"/>
                  <a:gd name="T17" fmla="*/ 0 h 53"/>
                  <a:gd name="T18" fmla="*/ 1 w 81"/>
                  <a:gd name="T19" fmla="*/ 0 h 53"/>
                  <a:gd name="T20" fmla="*/ 1 w 81"/>
                  <a:gd name="T21" fmla="*/ 0 h 53"/>
                  <a:gd name="T22" fmla="*/ 1 w 81"/>
                  <a:gd name="T23" fmla="*/ 0 h 53"/>
                  <a:gd name="T24" fmla="*/ 1 w 81"/>
                  <a:gd name="T25" fmla="*/ 0 h 53"/>
                  <a:gd name="T26" fmla="*/ 1 w 81"/>
                  <a:gd name="T27" fmla="*/ 0 h 53"/>
                  <a:gd name="T28" fmla="*/ 1 w 81"/>
                  <a:gd name="T29" fmla="*/ 0 h 53"/>
                  <a:gd name="T30" fmla="*/ 1 w 81"/>
                  <a:gd name="T31" fmla="*/ 0 h 53"/>
                  <a:gd name="T32" fmla="*/ 0 w 81"/>
                  <a:gd name="T33" fmla="*/ 0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1"/>
                  <a:gd name="T52" fmla="*/ 0 h 53"/>
                  <a:gd name="T53" fmla="*/ 81 w 81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1" h="53">
                    <a:moveTo>
                      <a:pt x="0" y="1"/>
                    </a:moveTo>
                    <a:lnTo>
                      <a:pt x="4" y="0"/>
                    </a:lnTo>
                    <a:lnTo>
                      <a:pt x="13" y="2"/>
                    </a:lnTo>
                    <a:lnTo>
                      <a:pt x="25" y="7"/>
                    </a:lnTo>
                    <a:lnTo>
                      <a:pt x="37" y="13"/>
                    </a:lnTo>
                    <a:lnTo>
                      <a:pt x="51" y="23"/>
                    </a:lnTo>
                    <a:lnTo>
                      <a:pt x="64" y="32"/>
                    </a:lnTo>
                    <a:lnTo>
                      <a:pt x="74" y="42"/>
                    </a:lnTo>
                    <a:lnTo>
                      <a:pt x="81" y="53"/>
                    </a:lnTo>
                    <a:lnTo>
                      <a:pt x="75" y="48"/>
                    </a:lnTo>
                    <a:lnTo>
                      <a:pt x="64" y="42"/>
                    </a:lnTo>
                    <a:lnTo>
                      <a:pt x="50" y="35"/>
                    </a:lnTo>
                    <a:lnTo>
                      <a:pt x="36" y="26"/>
                    </a:lnTo>
                    <a:lnTo>
                      <a:pt x="21" y="18"/>
                    </a:lnTo>
                    <a:lnTo>
                      <a:pt x="10" y="11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43" name="Freeform 309"/>
              <p:cNvSpPr>
                <a:spLocks/>
              </p:cNvSpPr>
              <p:nvPr/>
            </p:nvSpPr>
            <p:spPr bwMode="auto">
              <a:xfrm>
                <a:off x="2743" y="262"/>
                <a:ext cx="44" cy="29"/>
              </a:xfrm>
              <a:custGeom>
                <a:avLst/>
                <a:gdLst>
                  <a:gd name="T0" fmla="*/ 0 w 88"/>
                  <a:gd name="T1" fmla="*/ 0 h 59"/>
                  <a:gd name="T2" fmla="*/ 1 w 88"/>
                  <a:gd name="T3" fmla="*/ 0 h 59"/>
                  <a:gd name="T4" fmla="*/ 1 w 88"/>
                  <a:gd name="T5" fmla="*/ 0 h 59"/>
                  <a:gd name="T6" fmla="*/ 1 w 88"/>
                  <a:gd name="T7" fmla="*/ 0 h 59"/>
                  <a:gd name="T8" fmla="*/ 1 w 88"/>
                  <a:gd name="T9" fmla="*/ 0 h 59"/>
                  <a:gd name="T10" fmla="*/ 1 w 88"/>
                  <a:gd name="T11" fmla="*/ 0 h 59"/>
                  <a:gd name="T12" fmla="*/ 1 w 88"/>
                  <a:gd name="T13" fmla="*/ 0 h 59"/>
                  <a:gd name="T14" fmla="*/ 1 w 88"/>
                  <a:gd name="T15" fmla="*/ 0 h 59"/>
                  <a:gd name="T16" fmla="*/ 1 w 88"/>
                  <a:gd name="T17" fmla="*/ 0 h 59"/>
                  <a:gd name="T18" fmla="*/ 1 w 88"/>
                  <a:gd name="T19" fmla="*/ 0 h 59"/>
                  <a:gd name="T20" fmla="*/ 1 w 88"/>
                  <a:gd name="T21" fmla="*/ 0 h 59"/>
                  <a:gd name="T22" fmla="*/ 1 w 88"/>
                  <a:gd name="T23" fmla="*/ 0 h 59"/>
                  <a:gd name="T24" fmla="*/ 1 w 88"/>
                  <a:gd name="T25" fmla="*/ 0 h 59"/>
                  <a:gd name="T26" fmla="*/ 1 w 88"/>
                  <a:gd name="T27" fmla="*/ 0 h 59"/>
                  <a:gd name="T28" fmla="*/ 1 w 88"/>
                  <a:gd name="T29" fmla="*/ 0 h 59"/>
                  <a:gd name="T30" fmla="*/ 1 w 88"/>
                  <a:gd name="T31" fmla="*/ 0 h 59"/>
                  <a:gd name="T32" fmla="*/ 0 w 8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8"/>
                  <a:gd name="T52" fmla="*/ 0 h 59"/>
                  <a:gd name="T53" fmla="*/ 88 w 8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8" h="59">
                    <a:moveTo>
                      <a:pt x="0" y="2"/>
                    </a:moveTo>
                    <a:lnTo>
                      <a:pt x="4" y="0"/>
                    </a:lnTo>
                    <a:lnTo>
                      <a:pt x="15" y="3"/>
                    </a:lnTo>
                    <a:lnTo>
                      <a:pt x="27" y="10"/>
                    </a:lnTo>
                    <a:lnTo>
                      <a:pt x="42" y="18"/>
                    </a:lnTo>
                    <a:lnTo>
                      <a:pt x="57" y="28"/>
                    </a:lnTo>
                    <a:lnTo>
                      <a:pt x="71" y="38"/>
                    </a:lnTo>
                    <a:lnTo>
                      <a:pt x="83" y="49"/>
                    </a:lnTo>
                    <a:lnTo>
                      <a:pt x="88" y="59"/>
                    </a:lnTo>
                    <a:lnTo>
                      <a:pt x="82" y="56"/>
                    </a:lnTo>
                    <a:lnTo>
                      <a:pt x="70" y="49"/>
                    </a:lnTo>
                    <a:lnTo>
                      <a:pt x="55" y="40"/>
                    </a:lnTo>
                    <a:lnTo>
                      <a:pt x="39" y="30"/>
                    </a:lnTo>
                    <a:lnTo>
                      <a:pt x="24" y="21"/>
                    </a:lnTo>
                    <a:lnTo>
                      <a:pt x="11" y="12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44" name="Freeform 310"/>
              <p:cNvSpPr>
                <a:spLocks/>
              </p:cNvSpPr>
              <p:nvPr/>
            </p:nvSpPr>
            <p:spPr bwMode="auto">
              <a:xfrm>
                <a:off x="2747" y="276"/>
                <a:ext cx="36" cy="31"/>
              </a:xfrm>
              <a:custGeom>
                <a:avLst/>
                <a:gdLst>
                  <a:gd name="T0" fmla="*/ 0 w 71"/>
                  <a:gd name="T1" fmla="*/ 0 h 62"/>
                  <a:gd name="T2" fmla="*/ 1 w 71"/>
                  <a:gd name="T3" fmla="*/ 0 h 62"/>
                  <a:gd name="T4" fmla="*/ 1 w 71"/>
                  <a:gd name="T5" fmla="*/ 1 h 62"/>
                  <a:gd name="T6" fmla="*/ 1 w 71"/>
                  <a:gd name="T7" fmla="*/ 1 h 62"/>
                  <a:gd name="T8" fmla="*/ 1 w 71"/>
                  <a:gd name="T9" fmla="*/ 1 h 62"/>
                  <a:gd name="T10" fmla="*/ 1 w 71"/>
                  <a:gd name="T11" fmla="*/ 1 h 62"/>
                  <a:gd name="T12" fmla="*/ 1 w 71"/>
                  <a:gd name="T13" fmla="*/ 1 h 62"/>
                  <a:gd name="T14" fmla="*/ 1 w 71"/>
                  <a:gd name="T15" fmla="*/ 1 h 62"/>
                  <a:gd name="T16" fmla="*/ 1 w 71"/>
                  <a:gd name="T17" fmla="*/ 1 h 62"/>
                  <a:gd name="T18" fmla="*/ 1 w 71"/>
                  <a:gd name="T19" fmla="*/ 1 h 62"/>
                  <a:gd name="T20" fmla="*/ 1 w 71"/>
                  <a:gd name="T21" fmla="*/ 1 h 62"/>
                  <a:gd name="T22" fmla="*/ 1 w 71"/>
                  <a:gd name="T23" fmla="*/ 1 h 62"/>
                  <a:gd name="T24" fmla="*/ 1 w 71"/>
                  <a:gd name="T25" fmla="*/ 1 h 62"/>
                  <a:gd name="T26" fmla="*/ 1 w 71"/>
                  <a:gd name="T27" fmla="*/ 1 h 62"/>
                  <a:gd name="T28" fmla="*/ 1 w 71"/>
                  <a:gd name="T29" fmla="*/ 1 h 62"/>
                  <a:gd name="T30" fmla="*/ 1 w 71"/>
                  <a:gd name="T31" fmla="*/ 1 h 62"/>
                  <a:gd name="T32" fmla="*/ 0 w 71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2"/>
                  <a:gd name="T53" fmla="*/ 71 w 71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2">
                    <a:moveTo>
                      <a:pt x="0" y="0"/>
                    </a:moveTo>
                    <a:lnTo>
                      <a:pt x="3" y="0"/>
                    </a:lnTo>
                    <a:lnTo>
                      <a:pt x="11" y="5"/>
                    </a:lnTo>
                    <a:lnTo>
                      <a:pt x="23" y="13"/>
                    </a:lnTo>
                    <a:lnTo>
                      <a:pt x="36" y="22"/>
                    </a:lnTo>
                    <a:lnTo>
                      <a:pt x="48" y="34"/>
                    </a:lnTo>
                    <a:lnTo>
                      <a:pt x="60" y="44"/>
                    </a:lnTo>
                    <a:lnTo>
                      <a:pt x="68" y="54"/>
                    </a:lnTo>
                    <a:lnTo>
                      <a:pt x="71" y="62"/>
                    </a:lnTo>
                    <a:lnTo>
                      <a:pt x="64" y="57"/>
                    </a:lnTo>
                    <a:lnTo>
                      <a:pt x="54" y="50"/>
                    </a:lnTo>
                    <a:lnTo>
                      <a:pt x="41" y="41"/>
                    </a:lnTo>
                    <a:lnTo>
                      <a:pt x="29" y="31"/>
                    </a:lnTo>
                    <a:lnTo>
                      <a:pt x="16" y="21"/>
                    </a:lnTo>
                    <a:lnTo>
                      <a:pt x="7" y="13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45" name="Freeform 311"/>
              <p:cNvSpPr>
                <a:spLocks/>
              </p:cNvSpPr>
              <p:nvPr/>
            </p:nvSpPr>
            <p:spPr bwMode="auto">
              <a:xfrm>
                <a:off x="2748" y="293"/>
                <a:ext cx="29" cy="26"/>
              </a:xfrm>
              <a:custGeom>
                <a:avLst/>
                <a:gdLst>
                  <a:gd name="T0" fmla="*/ 0 w 59"/>
                  <a:gd name="T1" fmla="*/ 0 h 53"/>
                  <a:gd name="T2" fmla="*/ 0 w 59"/>
                  <a:gd name="T3" fmla="*/ 0 h 53"/>
                  <a:gd name="T4" fmla="*/ 0 w 59"/>
                  <a:gd name="T5" fmla="*/ 0 h 53"/>
                  <a:gd name="T6" fmla="*/ 0 w 59"/>
                  <a:gd name="T7" fmla="*/ 0 h 53"/>
                  <a:gd name="T8" fmla="*/ 0 w 59"/>
                  <a:gd name="T9" fmla="*/ 0 h 53"/>
                  <a:gd name="T10" fmla="*/ 0 w 59"/>
                  <a:gd name="T11" fmla="*/ 0 h 53"/>
                  <a:gd name="T12" fmla="*/ 0 w 59"/>
                  <a:gd name="T13" fmla="*/ 0 h 53"/>
                  <a:gd name="T14" fmla="*/ 0 w 59"/>
                  <a:gd name="T15" fmla="*/ 0 h 53"/>
                  <a:gd name="T16" fmla="*/ 0 w 59"/>
                  <a:gd name="T17" fmla="*/ 0 h 53"/>
                  <a:gd name="T18" fmla="*/ 0 w 59"/>
                  <a:gd name="T19" fmla="*/ 0 h 53"/>
                  <a:gd name="T20" fmla="*/ 0 w 59"/>
                  <a:gd name="T21" fmla="*/ 0 h 53"/>
                  <a:gd name="T22" fmla="*/ 0 w 59"/>
                  <a:gd name="T23" fmla="*/ 0 h 53"/>
                  <a:gd name="T24" fmla="*/ 0 w 59"/>
                  <a:gd name="T25" fmla="*/ 0 h 53"/>
                  <a:gd name="T26" fmla="*/ 0 w 59"/>
                  <a:gd name="T27" fmla="*/ 0 h 53"/>
                  <a:gd name="T28" fmla="*/ 0 w 59"/>
                  <a:gd name="T29" fmla="*/ 0 h 53"/>
                  <a:gd name="T30" fmla="*/ 0 w 59"/>
                  <a:gd name="T31" fmla="*/ 0 h 53"/>
                  <a:gd name="T32" fmla="*/ 0 w 59"/>
                  <a:gd name="T33" fmla="*/ 0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53"/>
                  <a:gd name="T53" fmla="*/ 59 w 59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53">
                    <a:moveTo>
                      <a:pt x="0" y="0"/>
                    </a:moveTo>
                    <a:lnTo>
                      <a:pt x="4" y="0"/>
                    </a:lnTo>
                    <a:lnTo>
                      <a:pt x="11" y="2"/>
                    </a:lnTo>
                    <a:lnTo>
                      <a:pt x="20" y="7"/>
                    </a:lnTo>
                    <a:lnTo>
                      <a:pt x="30" y="13"/>
                    </a:lnTo>
                    <a:lnTo>
                      <a:pt x="39" y="23"/>
                    </a:lnTo>
                    <a:lnTo>
                      <a:pt x="49" y="32"/>
                    </a:lnTo>
                    <a:lnTo>
                      <a:pt x="55" y="42"/>
                    </a:lnTo>
                    <a:lnTo>
                      <a:pt x="59" y="53"/>
                    </a:lnTo>
                    <a:lnTo>
                      <a:pt x="53" y="47"/>
                    </a:lnTo>
                    <a:lnTo>
                      <a:pt x="44" y="40"/>
                    </a:lnTo>
                    <a:lnTo>
                      <a:pt x="34" y="32"/>
                    </a:lnTo>
                    <a:lnTo>
                      <a:pt x="23" y="24"/>
                    </a:lnTo>
                    <a:lnTo>
                      <a:pt x="13" y="16"/>
                    </a:lnTo>
                    <a:lnTo>
                      <a:pt x="5" y="9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46" name="Freeform 312"/>
              <p:cNvSpPr>
                <a:spLocks/>
              </p:cNvSpPr>
              <p:nvPr/>
            </p:nvSpPr>
            <p:spPr bwMode="auto">
              <a:xfrm>
                <a:off x="2748" y="309"/>
                <a:ext cx="21" cy="22"/>
              </a:xfrm>
              <a:custGeom>
                <a:avLst/>
                <a:gdLst>
                  <a:gd name="T0" fmla="*/ 0 w 43"/>
                  <a:gd name="T1" fmla="*/ 0 h 45"/>
                  <a:gd name="T2" fmla="*/ 0 w 43"/>
                  <a:gd name="T3" fmla="*/ 0 h 45"/>
                  <a:gd name="T4" fmla="*/ 0 w 43"/>
                  <a:gd name="T5" fmla="*/ 0 h 45"/>
                  <a:gd name="T6" fmla="*/ 0 w 43"/>
                  <a:gd name="T7" fmla="*/ 0 h 45"/>
                  <a:gd name="T8" fmla="*/ 0 w 43"/>
                  <a:gd name="T9" fmla="*/ 0 h 45"/>
                  <a:gd name="T10" fmla="*/ 0 w 43"/>
                  <a:gd name="T11" fmla="*/ 0 h 45"/>
                  <a:gd name="T12" fmla="*/ 0 w 43"/>
                  <a:gd name="T13" fmla="*/ 0 h 45"/>
                  <a:gd name="T14" fmla="*/ 0 w 43"/>
                  <a:gd name="T15" fmla="*/ 0 h 45"/>
                  <a:gd name="T16" fmla="*/ 0 w 43"/>
                  <a:gd name="T17" fmla="*/ 0 h 45"/>
                  <a:gd name="T18" fmla="*/ 0 w 43"/>
                  <a:gd name="T19" fmla="*/ 0 h 45"/>
                  <a:gd name="T20" fmla="*/ 0 w 43"/>
                  <a:gd name="T21" fmla="*/ 0 h 45"/>
                  <a:gd name="T22" fmla="*/ 0 w 43"/>
                  <a:gd name="T23" fmla="*/ 0 h 45"/>
                  <a:gd name="T24" fmla="*/ 0 w 43"/>
                  <a:gd name="T25" fmla="*/ 0 h 45"/>
                  <a:gd name="T26" fmla="*/ 0 w 43"/>
                  <a:gd name="T27" fmla="*/ 0 h 45"/>
                  <a:gd name="T28" fmla="*/ 0 w 43"/>
                  <a:gd name="T29" fmla="*/ 0 h 45"/>
                  <a:gd name="T30" fmla="*/ 0 w 43"/>
                  <a:gd name="T31" fmla="*/ 0 h 45"/>
                  <a:gd name="T32" fmla="*/ 0 w 43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45"/>
                  <a:gd name="T53" fmla="*/ 43 w 43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45">
                    <a:moveTo>
                      <a:pt x="0" y="0"/>
                    </a:moveTo>
                    <a:lnTo>
                      <a:pt x="3" y="0"/>
                    </a:lnTo>
                    <a:lnTo>
                      <a:pt x="9" y="2"/>
                    </a:lnTo>
                    <a:lnTo>
                      <a:pt x="16" y="8"/>
                    </a:lnTo>
                    <a:lnTo>
                      <a:pt x="24" y="16"/>
                    </a:lnTo>
                    <a:lnTo>
                      <a:pt x="31" y="24"/>
                    </a:lnTo>
                    <a:lnTo>
                      <a:pt x="38" y="32"/>
                    </a:lnTo>
                    <a:lnTo>
                      <a:pt x="41" y="39"/>
                    </a:lnTo>
                    <a:lnTo>
                      <a:pt x="43" y="45"/>
                    </a:lnTo>
                    <a:lnTo>
                      <a:pt x="38" y="40"/>
                    </a:lnTo>
                    <a:lnTo>
                      <a:pt x="32" y="34"/>
                    </a:lnTo>
                    <a:lnTo>
                      <a:pt x="25" y="29"/>
                    </a:lnTo>
                    <a:lnTo>
                      <a:pt x="18" y="22"/>
                    </a:lnTo>
                    <a:lnTo>
                      <a:pt x="12" y="15"/>
                    </a:lnTo>
                    <a:lnTo>
                      <a:pt x="6" y="9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47" name="Freeform 313"/>
              <p:cNvSpPr>
                <a:spLocks/>
              </p:cNvSpPr>
              <p:nvPr/>
            </p:nvSpPr>
            <p:spPr bwMode="auto">
              <a:xfrm>
                <a:off x="2749" y="323"/>
                <a:ext cx="15" cy="16"/>
              </a:xfrm>
              <a:custGeom>
                <a:avLst/>
                <a:gdLst>
                  <a:gd name="T0" fmla="*/ 1 w 29"/>
                  <a:gd name="T1" fmla="*/ 0 h 31"/>
                  <a:gd name="T2" fmla="*/ 1 w 29"/>
                  <a:gd name="T3" fmla="*/ 1 h 31"/>
                  <a:gd name="T4" fmla="*/ 1 w 29"/>
                  <a:gd name="T5" fmla="*/ 1 h 31"/>
                  <a:gd name="T6" fmla="*/ 1 w 29"/>
                  <a:gd name="T7" fmla="*/ 1 h 31"/>
                  <a:gd name="T8" fmla="*/ 1 w 29"/>
                  <a:gd name="T9" fmla="*/ 1 h 31"/>
                  <a:gd name="T10" fmla="*/ 1 w 29"/>
                  <a:gd name="T11" fmla="*/ 1 h 31"/>
                  <a:gd name="T12" fmla="*/ 1 w 29"/>
                  <a:gd name="T13" fmla="*/ 1 h 31"/>
                  <a:gd name="T14" fmla="*/ 1 w 29"/>
                  <a:gd name="T15" fmla="*/ 1 h 31"/>
                  <a:gd name="T16" fmla="*/ 1 w 29"/>
                  <a:gd name="T17" fmla="*/ 1 h 31"/>
                  <a:gd name="T18" fmla="*/ 1 w 29"/>
                  <a:gd name="T19" fmla="*/ 1 h 31"/>
                  <a:gd name="T20" fmla="*/ 1 w 29"/>
                  <a:gd name="T21" fmla="*/ 1 h 31"/>
                  <a:gd name="T22" fmla="*/ 0 w 29"/>
                  <a:gd name="T23" fmla="*/ 1 h 31"/>
                  <a:gd name="T24" fmla="*/ 1 w 29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31"/>
                  <a:gd name="T41" fmla="*/ 29 w 29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31">
                    <a:moveTo>
                      <a:pt x="3" y="0"/>
                    </a:moveTo>
                    <a:lnTo>
                      <a:pt x="10" y="1"/>
                    </a:lnTo>
                    <a:lnTo>
                      <a:pt x="20" y="9"/>
                    </a:lnTo>
                    <a:lnTo>
                      <a:pt x="29" y="20"/>
                    </a:lnTo>
                    <a:lnTo>
                      <a:pt x="29" y="31"/>
                    </a:lnTo>
                    <a:lnTo>
                      <a:pt x="27" y="25"/>
                    </a:lnTo>
                    <a:lnTo>
                      <a:pt x="24" y="20"/>
                    </a:lnTo>
                    <a:lnTo>
                      <a:pt x="18" y="16"/>
                    </a:lnTo>
                    <a:lnTo>
                      <a:pt x="12" y="11"/>
                    </a:lnTo>
                    <a:lnTo>
                      <a:pt x="6" y="8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48" name="Freeform 314"/>
              <p:cNvSpPr>
                <a:spLocks/>
              </p:cNvSpPr>
              <p:nvPr/>
            </p:nvSpPr>
            <p:spPr bwMode="auto">
              <a:xfrm>
                <a:off x="2761" y="201"/>
                <a:ext cx="19" cy="17"/>
              </a:xfrm>
              <a:custGeom>
                <a:avLst/>
                <a:gdLst>
                  <a:gd name="T0" fmla="*/ 1 w 37"/>
                  <a:gd name="T1" fmla="*/ 0 h 35"/>
                  <a:gd name="T2" fmla="*/ 1 w 37"/>
                  <a:gd name="T3" fmla="*/ 0 h 35"/>
                  <a:gd name="T4" fmla="*/ 1 w 37"/>
                  <a:gd name="T5" fmla="*/ 0 h 35"/>
                  <a:gd name="T6" fmla="*/ 1 w 37"/>
                  <a:gd name="T7" fmla="*/ 0 h 35"/>
                  <a:gd name="T8" fmla="*/ 1 w 37"/>
                  <a:gd name="T9" fmla="*/ 0 h 35"/>
                  <a:gd name="T10" fmla="*/ 1 w 37"/>
                  <a:gd name="T11" fmla="*/ 0 h 35"/>
                  <a:gd name="T12" fmla="*/ 1 w 37"/>
                  <a:gd name="T13" fmla="*/ 0 h 35"/>
                  <a:gd name="T14" fmla="*/ 0 w 37"/>
                  <a:gd name="T15" fmla="*/ 0 h 35"/>
                  <a:gd name="T16" fmla="*/ 1 w 37"/>
                  <a:gd name="T17" fmla="*/ 0 h 35"/>
                  <a:gd name="T18" fmla="*/ 1 w 37"/>
                  <a:gd name="T19" fmla="*/ 0 h 35"/>
                  <a:gd name="T20" fmla="*/ 1 w 37"/>
                  <a:gd name="T21" fmla="*/ 0 h 35"/>
                  <a:gd name="T22" fmla="*/ 1 w 37"/>
                  <a:gd name="T23" fmla="*/ 0 h 35"/>
                  <a:gd name="T24" fmla="*/ 1 w 37"/>
                  <a:gd name="T25" fmla="*/ 0 h 35"/>
                  <a:gd name="T26" fmla="*/ 1 w 37"/>
                  <a:gd name="T27" fmla="*/ 0 h 35"/>
                  <a:gd name="T28" fmla="*/ 1 w 37"/>
                  <a:gd name="T29" fmla="*/ 0 h 35"/>
                  <a:gd name="T30" fmla="*/ 1 w 37"/>
                  <a:gd name="T31" fmla="*/ 0 h 35"/>
                  <a:gd name="T32" fmla="*/ 1 w 3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5"/>
                  <a:gd name="T53" fmla="*/ 37 w 37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5">
                    <a:moveTo>
                      <a:pt x="37" y="35"/>
                    </a:moveTo>
                    <a:lnTo>
                      <a:pt x="34" y="33"/>
                    </a:lnTo>
                    <a:lnTo>
                      <a:pt x="28" y="29"/>
                    </a:lnTo>
                    <a:lnTo>
                      <a:pt x="22" y="24"/>
                    </a:lnTo>
                    <a:lnTo>
                      <a:pt x="15" y="20"/>
                    </a:lnTo>
                    <a:lnTo>
                      <a:pt x="8" y="14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10" y="3"/>
                    </a:lnTo>
                    <a:lnTo>
                      <a:pt x="15" y="7"/>
                    </a:lnTo>
                    <a:lnTo>
                      <a:pt x="20" y="13"/>
                    </a:lnTo>
                    <a:lnTo>
                      <a:pt x="25" y="19"/>
                    </a:lnTo>
                    <a:lnTo>
                      <a:pt x="30" y="26"/>
                    </a:lnTo>
                    <a:lnTo>
                      <a:pt x="34" y="31"/>
                    </a:lnTo>
                    <a:lnTo>
                      <a:pt x="37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49" name="Freeform 315"/>
              <p:cNvSpPr>
                <a:spLocks/>
              </p:cNvSpPr>
              <p:nvPr/>
            </p:nvSpPr>
            <p:spPr bwMode="auto">
              <a:xfrm>
                <a:off x="2781" y="199"/>
                <a:ext cx="9" cy="20"/>
              </a:xfrm>
              <a:custGeom>
                <a:avLst/>
                <a:gdLst>
                  <a:gd name="T0" fmla="*/ 0 w 18"/>
                  <a:gd name="T1" fmla="*/ 1 h 40"/>
                  <a:gd name="T2" fmla="*/ 1 w 18"/>
                  <a:gd name="T3" fmla="*/ 1 h 40"/>
                  <a:gd name="T4" fmla="*/ 1 w 18"/>
                  <a:gd name="T5" fmla="*/ 1 h 40"/>
                  <a:gd name="T6" fmla="*/ 1 w 18"/>
                  <a:gd name="T7" fmla="*/ 1 h 40"/>
                  <a:gd name="T8" fmla="*/ 1 w 18"/>
                  <a:gd name="T9" fmla="*/ 0 h 40"/>
                  <a:gd name="T10" fmla="*/ 1 w 18"/>
                  <a:gd name="T11" fmla="*/ 1 h 40"/>
                  <a:gd name="T12" fmla="*/ 1 w 18"/>
                  <a:gd name="T13" fmla="*/ 1 h 40"/>
                  <a:gd name="T14" fmla="*/ 1 w 18"/>
                  <a:gd name="T15" fmla="*/ 1 h 40"/>
                  <a:gd name="T16" fmla="*/ 0 w 18"/>
                  <a:gd name="T17" fmla="*/ 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40"/>
                  <a:gd name="T29" fmla="*/ 18 w 18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40">
                    <a:moveTo>
                      <a:pt x="0" y="40"/>
                    </a:moveTo>
                    <a:lnTo>
                      <a:pt x="4" y="33"/>
                    </a:lnTo>
                    <a:lnTo>
                      <a:pt x="12" y="21"/>
                    </a:lnTo>
                    <a:lnTo>
                      <a:pt x="18" y="8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7" y="15"/>
                    </a:lnTo>
                    <a:lnTo>
                      <a:pt x="2" y="29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50" name="Freeform 316"/>
              <p:cNvSpPr>
                <a:spLocks/>
              </p:cNvSpPr>
              <p:nvPr/>
            </p:nvSpPr>
            <p:spPr bwMode="auto">
              <a:xfrm>
                <a:off x="2774" y="192"/>
                <a:ext cx="5" cy="22"/>
              </a:xfrm>
              <a:custGeom>
                <a:avLst/>
                <a:gdLst>
                  <a:gd name="T0" fmla="*/ 1 w 10"/>
                  <a:gd name="T1" fmla="*/ 0 h 45"/>
                  <a:gd name="T2" fmla="*/ 1 w 10"/>
                  <a:gd name="T3" fmla="*/ 0 h 45"/>
                  <a:gd name="T4" fmla="*/ 1 w 10"/>
                  <a:gd name="T5" fmla="*/ 0 h 45"/>
                  <a:gd name="T6" fmla="*/ 1 w 10"/>
                  <a:gd name="T7" fmla="*/ 0 h 45"/>
                  <a:gd name="T8" fmla="*/ 1 w 10"/>
                  <a:gd name="T9" fmla="*/ 0 h 45"/>
                  <a:gd name="T10" fmla="*/ 0 w 10"/>
                  <a:gd name="T11" fmla="*/ 0 h 45"/>
                  <a:gd name="T12" fmla="*/ 1 w 10"/>
                  <a:gd name="T13" fmla="*/ 0 h 45"/>
                  <a:gd name="T14" fmla="*/ 1 w 10"/>
                  <a:gd name="T15" fmla="*/ 0 h 45"/>
                  <a:gd name="T16" fmla="*/ 1 w 10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45"/>
                  <a:gd name="T29" fmla="*/ 10 w 10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45">
                    <a:moveTo>
                      <a:pt x="10" y="45"/>
                    </a:moveTo>
                    <a:lnTo>
                      <a:pt x="9" y="36"/>
                    </a:lnTo>
                    <a:lnTo>
                      <a:pt x="10" y="21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18"/>
                    </a:lnTo>
                    <a:lnTo>
                      <a:pt x="7" y="35"/>
                    </a:lnTo>
                    <a:lnTo>
                      <a:pt x="1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51" name="Freeform 317"/>
              <p:cNvSpPr>
                <a:spLocks/>
              </p:cNvSpPr>
              <p:nvPr/>
            </p:nvSpPr>
            <p:spPr bwMode="auto">
              <a:xfrm>
                <a:off x="2784" y="205"/>
                <a:ext cx="17" cy="20"/>
              </a:xfrm>
              <a:custGeom>
                <a:avLst/>
                <a:gdLst>
                  <a:gd name="T0" fmla="*/ 0 w 34"/>
                  <a:gd name="T1" fmla="*/ 1 h 40"/>
                  <a:gd name="T2" fmla="*/ 1 w 34"/>
                  <a:gd name="T3" fmla="*/ 1 h 40"/>
                  <a:gd name="T4" fmla="*/ 1 w 34"/>
                  <a:gd name="T5" fmla="*/ 1 h 40"/>
                  <a:gd name="T6" fmla="*/ 1 w 34"/>
                  <a:gd name="T7" fmla="*/ 1 h 40"/>
                  <a:gd name="T8" fmla="*/ 1 w 34"/>
                  <a:gd name="T9" fmla="*/ 1 h 40"/>
                  <a:gd name="T10" fmla="*/ 1 w 34"/>
                  <a:gd name="T11" fmla="*/ 1 h 40"/>
                  <a:gd name="T12" fmla="*/ 1 w 34"/>
                  <a:gd name="T13" fmla="*/ 1 h 40"/>
                  <a:gd name="T14" fmla="*/ 1 w 34"/>
                  <a:gd name="T15" fmla="*/ 0 h 40"/>
                  <a:gd name="T16" fmla="*/ 1 w 34"/>
                  <a:gd name="T17" fmla="*/ 1 h 40"/>
                  <a:gd name="T18" fmla="*/ 1 w 34"/>
                  <a:gd name="T19" fmla="*/ 1 h 40"/>
                  <a:gd name="T20" fmla="*/ 1 w 34"/>
                  <a:gd name="T21" fmla="*/ 1 h 40"/>
                  <a:gd name="T22" fmla="*/ 1 w 34"/>
                  <a:gd name="T23" fmla="*/ 1 h 40"/>
                  <a:gd name="T24" fmla="*/ 1 w 34"/>
                  <a:gd name="T25" fmla="*/ 1 h 40"/>
                  <a:gd name="T26" fmla="*/ 1 w 34"/>
                  <a:gd name="T27" fmla="*/ 1 h 40"/>
                  <a:gd name="T28" fmla="*/ 1 w 34"/>
                  <a:gd name="T29" fmla="*/ 1 h 40"/>
                  <a:gd name="T30" fmla="*/ 1 w 34"/>
                  <a:gd name="T31" fmla="*/ 1 h 40"/>
                  <a:gd name="T32" fmla="*/ 0 w 34"/>
                  <a:gd name="T33" fmla="*/ 1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40"/>
                  <a:gd name="T53" fmla="*/ 34 w 34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40">
                    <a:moveTo>
                      <a:pt x="0" y="40"/>
                    </a:moveTo>
                    <a:lnTo>
                      <a:pt x="3" y="34"/>
                    </a:lnTo>
                    <a:lnTo>
                      <a:pt x="6" y="28"/>
                    </a:lnTo>
                    <a:lnTo>
                      <a:pt x="11" y="20"/>
                    </a:lnTo>
                    <a:lnTo>
                      <a:pt x="17" y="13"/>
                    </a:lnTo>
                    <a:lnTo>
                      <a:pt x="23" y="6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4" y="4"/>
                    </a:lnTo>
                    <a:lnTo>
                      <a:pt x="32" y="9"/>
                    </a:lnTo>
                    <a:lnTo>
                      <a:pt x="27" y="14"/>
                    </a:lnTo>
                    <a:lnTo>
                      <a:pt x="20" y="20"/>
                    </a:lnTo>
                    <a:lnTo>
                      <a:pt x="15" y="27"/>
                    </a:lnTo>
                    <a:lnTo>
                      <a:pt x="8" y="32"/>
                    </a:lnTo>
                    <a:lnTo>
                      <a:pt x="3" y="3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52" name="Freeform 318"/>
              <p:cNvSpPr>
                <a:spLocks/>
              </p:cNvSpPr>
              <p:nvPr/>
            </p:nvSpPr>
            <p:spPr bwMode="auto">
              <a:xfrm>
                <a:off x="2768" y="329"/>
                <a:ext cx="28" cy="6"/>
              </a:xfrm>
              <a:custGeom>
                <a:avLst/>
                <a:gdLst>
                  <a:gd name="T0" fmla="*/ 0 w 57"/>
                  <a:gd name="T1" fmla="*/ 0 h 13"/>
                  <a:gd name="T2" fmla="*/ 0 w 57"/>
                  <a:gd name="T3" fmla="*/ 0 h 13"/>
                  <a:gd name="T4" fmla="*/ 0 w 57"/>
                  <a:gd name="T5" fmla="*/ 0 h 13"/>
                  <a:gd name="T6" fmla="*/ 0 w 57"/>
                  <a:gd name="T7" fmla="*/ 0 h 13"/>
                  <a:gd name="T8" fmla="*/ 0 w 57"/>
                  <a:gd name="T9" fmla="*/ 0 h 13"/>
                  <a:gd name="T10" fmla="*/ 0 w 57"/>
                  <a:gd name="T11" fmla="*/ 0 h 13"/>
                  <a:gd name="T12" fmla="*/ 0 w 57"/>
                  <a:gd name="T13" fmla="*/ 0 h 13"/>
                  <a:gd name="T14" fmla="*/ 0 w 57"/>
                  <a:gd name="T15" fmla="*/ 0 h 13"/>
                  <a:gd name="T16" fmla="*/ 0 w 57"/>
                  <a:gd name="T17" fmla="*/ 0 h 13"/>
                  <a:gd name="T18" fmla="*/ 0 w 57"/>
                  <a:gd name="T19" fmla="*/ 0 h 13"/>
                  <a:gd name="T20" fmla="*/ 0 w 57"/>
                  <a:gd name="T21" fmla="*/ 0 h 13"/>
                  <a:gd name="T22" fmla="*/ 0 w 57"/>
                  <a:gd name="T23" fmla="*/ 0 h 13"/>
                  <a:gd name="T24" fmla="*/ 0 w 57"/>
                  <a:gd name="T25" fmla="*/ 0 h 13"/>
                  <a:gd name="T26" fmla="*/ 0 w 57"/>
                  <a:gd name="T27" fmla="*/ 0 h 13"/>
                  <a:gd name="T28" fmla="*/ 0 w 57"/>
                  <a:gd name="T29" fmla="*/ 0 h 13"/>
                  <a:gd name="T30" fmla="*/ 0 w 57"/>
                  <a:gd name="T31" fmla="*/ 0 h 13"/>
                  <a:gd name="T32" fmla="*/ 0 w 57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13"/>
                  <a:gd name="T53" fmla="*/ 57 w 57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13">
                    <a:moveTo>
                      <a:pt x="0" y="1"/>
                    </a:moveTo>
                    <a:lnTo>
                      <a:pt x="7" y="1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3"/>
                    </a:lnTo>
                    <a:lnTo>
                      <a:pt x="54" y="5"/>
                    </a:lnTo>
                    <a:lnTo>
                      <a:pt x="57" y="8"/>
                    </a:lnTo>
                    <a:lnTo>
                      <a:pt x="56" y="12"/>
                    </a:lnTo>
                    <a:lnTo>
                      <a:pt x="50" y="13"/>
                    </a:lnTo>
                    <a:lnTo>
                      <a:pt x="43" y="12"/>
                    </a:lnTo>
                    <a:lnTo>
                      <a:pt x="34" y="9"/>
                    </a:lnTo>
                    <a:lnTo>
                      <a:pt x="25" y="7"/>
                    </a:lnTo>
                    <a:lnTo>
                      <a:pt x="15" y="5"/>
                    </a:lnTo>
                    <a:lnTo>
                      <a:pt x="7" y="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53" name="Freeform 319"/>
              <p:cNvSpPr>
                <a:spLocks/>
              </p:cNvSpPr>
              <p:nvPr/>
            </p:nvSpPr>
            <p:spPr bwMode="auto">
              <a:xfrm>
                <a:off x="2763" y="337"/>
                <a:ext cx="28" cy="9"/>
              </a:xfrm>
              <a:custGeom>
                <a:avLst/>
                <a:gdLst>
                  <a:gd name="T0" fmla="*/ 0 w 55"/>
                  <a:gd name="T1" fmla="*/ 0 h 20"/>
                  <a:gd name="T2" fmla="*/ 1 w 55"/>
                  <a:gd name="T3" fmla="*/ 0 h 20"/>
                  <a:gd name="T4" fmla="*/ 1 w 55"/>
                  <a:gd name="T5" fmla="*/ 0 h 20"/>
                  <a:gd name="T6" fmla="*/ 1 w 55"/>
                  <a:gd name="T7" fmla="*/ 0 h 20"/>
                  <a:gd name="T8" fmla="*/ 1 w 55"/>
                  <a:gd name="T9" fmla="*/ 0 h 20"/>
                  <a:gd name="T10" fmla="*/ 1 w 55"/>
                  <a:gd name="T11" fmla="*/ 0 h 20"/>
                  <a:gd name="T12" fmla="*/ 1 w 55"/>
                  <a:gd name="T13" fmla="*/ 0 h 20"/>
                  <a:gd name="T14" fmla="*/ 1 w 55"/>
                  <a:gd name="T15" fmla="*/ 0 h 20"/>
                  <a:gd name="T16" fmla="*/ 1 w 55"/>
                  <a:gd name="T17" fmla="*/ 0 h 20"/>
                  <a:gd name="T18" fmla="*/ 1 w 55"/>
                  <a:gd name="T19" fmla="*/ 0 h 20"/>
                  <a:gd name="T20" fmla="*/ 1 w 55"/>
                  <a:gd name="T21" fmla="*/ 0 h 20"/>
                  <a:gd name="T22" fmla="*/ 1 w 55"/>
                  <a:gd name="T23" fmla="*/ 0 h 20"/>
                  <a:gd name="T24" fmla="*/ 1 w 55"/>
                  <a:gd name="T25" fmla="*/ 0 h 20"/>
                  <a:gd name="T26" fmla="*/ 1 w 55"/>
                  <a:gd name="T27" fmla="*/ 0 h 20"/>
                  <a:gd name="T28" fmla="*/ 1 w 55"/>
                  <a:gd name="T29" fmla="*/ 0 h 20"/>
                  <a:gd name="T30" fmla="*/ 1 w 55"/>
                  <a:gd name="T31" fmla="*/ 0 h 20"/>
                  <a:gd name="T32" fmla="*/ 0 w 55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20"/>
                  <a:gd name="T53" fmla="*/ 55 w 5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20">
                    <a:moveTo>
                      <a:pt x="0" y="0"/>
                    </a:moveTo>
                    <a:lnTo>
                      <a:pt x="6" y="0"/>
                    </a:lnTo>
                    <a:lnTo>
                      <a:pt x="14" y="1"/>
                    </a:lnTo>
                    <a:lnTo>
                      <a:pt x="22" y="3"/>
                    </a:lnTo>
                    <a:lnTo>
                      <a:pt x="31" y="5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3" y="13"/>
                    </a:lnTo>
                    <a:lnTo>
                      <a:pt x="55" y="18"/>
                    </a:lnTo>
                    <a:lnTo>
                      <a:pt x="53" y="20"/>
                    </a:lnTo>
                    <a:lnTo>
                      <a:pt x="48" y="20"/>
                    </a:lnTo>
                    <a:lnTo>
                      <a:pt x="40" y="18"/>
                    </a:lnTo>
                    <a:lnTo>
                      <a:pt x="31" y="14"/>
                    </a:lnTo>
                    <a:lnTo>
                      <a:pt x="21" y="11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54" name="Freeform 320"/>
              <p:cNvSpPr>
                <a:spLocks/>
              </p:cNvSpPr>
              <p:nvPr/>
            </p:nvSpPr>
            <p:spPr bwMode="auto">
              <a:xfrm>
                <a:off x="2777" y="315"/>
                <a:ext cx="27" cy="6"/>
              </a:xfrm>
              <a:custGeom>
                <a:avLst/>
                <a:gdLst>
                  <a:gd name="T0" fmla="*/ 0 w 54"/>
                  <a:gd name="T1" fmla="*/ 0 h 13"/>
                  <a:gd name="T2" fmla="*/ 1 w 54"/>
                  <a:gd name="T3" fmla="*/ 0 h 13"/>
                  <a:gd name="T4" fmla="*/ 1 w 54"/>
                  <a:gd name="T5" fmla="*/ 0 h 13"/>
                  <a:gd name="T6" fmla="*/ 1 w 54"/>
                  <a:gd name="T7" fmla="*/ 0 h 13"/>
                  <a:gd name="T8" fmla="*/ 1 w 54"/>
                  <a:gd name="T9" fmla="*/ 0 h 13"/>
                  <a:gd name="T10" fmla="*/ 1 w 54"/>
                  <a:gd name="T11" fmla="*/ 0 h 13"/>
                  <a:gd name="T12" fmla="*/ 1 w 54"/>
                  <a:gd name="T13" fmla="*/ 0 h 13"/>
                  <a:gd name="T14" fmla="*/ 1 w 54"/>
                  <a:gd name="T15" fmla="*/ 0 h 13"/>
                  <a:gd name="T16" fmla="*/ 1 w 54"/>
                  <a:gd name="T17" fmla="*/ 0 h 13"/>
                  <a:gd name="T18" fmla="*/ 1 w 54"/>
                  <a:gd name="T19" fmla="*/ 0 h 13"/>
                  <a:gd name="T20" fmla="*/ 1 w 54"/>
                  <a:gd name="T21" fmla="*/ 0 h 13"/>
                  <a:gd name="T22" fmla="*/ 1 w 54"/>
                  <a:gd name="T23" fmla="*/ 0 h 13"/>
                  <a:gd name="T24" fmla="*/ 1 w 54"/>
                  <a:gd name="T25" fmla="*/ 0 h 13"/>
                  <a:gd name="T26" fmla="*/ 1 w 54"/>
                  <a:gd name="T27" fmla="*/ 0 h 13"/>
                  <a:gd name="T28" fmla="*/ 1 w 54"/>
                  <a:gd name="T29" fmla="*/ 0 h 13"/>
                  <a:gd name="T30" fmla="*/ 1 w 54"/>
                  <a:gd name="T31" fmla="*/ 0 h 13"/>
                  <a:gd name="T32" fmla="*/ 0 w 54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13"/>
                  <a:gd name="T53" fmla="*/ 54 w 54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13">
                    <a:moveTo>
                      <a:pt x="0" y="7"/>
                    </a:moveTo>
                    <a:lnTo>
                      <a:pt x="2" y="5"/>
                    </a:lnTo>
                    <a:lnTo>
                      <a:pt x="8" y="3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4" y="2"/>
                    </a:lnTo>
                    <a:lnTo>
                      <a:pt x="44" y="3"/>
                    </a:lnTo>
                    <a:lnTo>
                      <a:pt x="50" y="5"/>
                    </a:lnTo>
                    <a:lnTo>
                      <a:pt x="54" y="8"/>
                    </a:lnTo>
                    <a:lnTo>
                      <a:pt x="54" y="12"/>
                    </a:lnTo>
                    <a:lnTo>
                      <a:pt x="50" y="13"/>
                    </a:lnTo>
                    <a:lnTo>
                      <a:pt x="44" y="13"/>
                    </a:lnTo>
                    <a:lnTo>
                      <a:pt x="34" y="11"/>
                    </a:lnTo>
                    <a:lnTo>
                      <a:pt x="25" y="10"/>
                    </a:lnTo>
                    <a:lnTo>
                      <a:pt x="16" y="8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55" name="Freeform 321"/>
              <p:cNvSpPr>
                <a:spLocks/>
              </p:cNvSpPr>
              <p:nvPr/>
            </p:nvSpPr>
            <p:spPr bwMode="auto">
              <a:xfrm>
                <a:off x="2780" y="299"/>
                <a:ext cx="32" cy="8"/>
              </a:xfrm>
              <a:custGeom>
                <a:avLst/>
                <a:gdLst>
                  <a:gd name="T0" fmla="*/ 0 w 63"/>
                  <a:gd name="T1" fmla="*/ 0 h 17"/>
                  <a:gd name="T2" fmla="*/ 1 w 63"/>
                  <a:gd name="T3" fmla="*/ 0 h 17"/>
                  <a:gd name="T4" fmla="*/ 1 w 63"/>
                  <a:gd name="T5" fmla="*/ 0 h 17"/>
                  <a:gd name="T6" fmla="*/ 1 w 63"/>
                  <a:gd name="T7" fmla="*/ 0 h 17"/>
                  <a:gd name="T8" fmla="*/ 1 w 63"/>
                  <a:gd name="T9" fmla="*/ 0 h 17"/>
                  <a:gd name="T10" fmla="*/ 1 w 63"/>
                  <a:gd name="T11" fmla="*/ 0 h 17"/>
                  <a:gd name="T12" fmla="*/ 1 w 63"/>
                  <a:gd name="T13" fmla="*/ 0 h 17"/>
                  <a:gd name="T14" fmla="*/ 1 w 63"/>
                  <a:gd name="T15" fmla="*/ 0 h 17"/>
                  <a:gd name="T16" fmla="*/ 1 w 63"/>
                  <a:gd name="T17" fmla="*/ 0 h 17"/>
                  <a:gd name="T18" fmla="*/ 1 w 63"/>
                  <a:gd name="T19" fmla="*/ 0 h 17"/>
                  <a:gd name="T20" fmla="*/ 1 w 63"/>
                  <a:gd name="T21" fmla="*/ 0 h 17"/>
                  <a:gd name="T22" fmla="*/ 1 w 63"/>
                  <a:gd name="T23" fmla="*/ 0 h 17"/>
                  <a:gd name="T24" fmla="*/ 1 w 63"/>
                  <a:gd name="T25" fmla="*/ 0 h 17"/>
                  <a:gd name="T26" fmla="*/ 1 w 63"/>
                  <a:gd name="T27" fmla="*/ 0 h 17"/>
                  <a:gd name="T28" fmla="*/ 1 w 63"/>
                  <a:gd name="T29" fmla="*/ 0 h 17"/>
                  <a:gd name="T30" fmla="*/ 1 w 63"/>
                  <a:gd name="T31" fmla="*/ 0 h 17"/>
                  <a:gd name="T32" fmla="*/ 0 w 63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17"/>
                  <a:gd name="T53" fmla="*/ 63 w 63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17">
                    <a:moveTo>
                      <a:pt x="0" y="17"/>
                    </a:moveTo>
                    <a:lnTo>
                      <a:pt x="7" y="14"/>
                    </a:lnTo>
                    <a:lnTo>
                      <a:pt x="16" y="9"/>
                    </a:lnTo>
                    <a:lnTo>
                      <a:pt x="26" y="6"/>
                    </a:lnTo>
                    <a:lnTo>
                      <a:pt x="37" y="2"/>
                    </a:lnTo>
                    <a:lnTo>
                      <a:pt x="46" y="1"/>
                    </a:lnTo>
                    <a:lnTo>
                      <a:pt x="54" y="0"/>
                    </a:lnTo>
                    <a:lnTo>
                      <a:pt x="61" y="1"/>
                    </a:lnTo>
                    <a:lnTo>
                      <a:pt x="63" y="5"/>
                    </a:lnTo>
                    <a:lnTo>
                      <a:pt x="62" y="8"/>
                    </a:lnTo>
                    <a:lnTo>
                      <a:pt x="56" y="12"/>
                    </a:lnTo>
                    <a:lnTo>
                      <a:pt x="48" y="13"/>
                    </a:lnTo>
                    <a:lnTo>
                      <a:pt x="38" y="14"/>
                    </a:lnTo>
                    <a:lnTo>
                      <a:pt x="26" y="15"/>
                    </a:lnTo>
                    <a:lnTo>
                      <a:pt x="16" y="15"/>
                    </a:lnTo>
                    <a:lnTo>
                      <a:pt x="7" y="16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56" name="Freeform 322"/>
              <p:cNvSpPr>
                <a:spLocks/>
              </p:cNvSpPr>
              <p:nvPr/>
            </p:nvSpPr>
            <p:spPr bwMode="auto">
              <a:xfrm>
                <a:off x="2786" y="283"/>
                <a:ext cx="35" cy="10"/>
              </a:xfrm>
              <a:custGeom>
                <a:avLst/>
                <a:gdLst>
                  <a:gd name="T0" fmla="*/ 0 w 69"/>
                  <a:gd name="T1" fmla="*/ 1 h 20"/>
                  <a:gd name="T2" fmla="*/ 1 w 69"/>
                  <a:gd name="T3" fmla="*/ 1 h 20"/>
                  <a:gd name="T4" fmla="*/ 1 w 69"/>
                  <a:gd name="T5" fmla="*/ 1 h 20"/>
                  <a:gd name="T6" fmla="*/ 1 w 69"/>
                  <a:gd name="T7" fmla="*/ 1 h 20"/>
                  <a:gd name="T8" fmla="*/ 1 w 69"/>
                  <a:gd name="T9" fmla="*/ 1 h 20"/>
                  <a:gd name="T10" fmla="*/ 1 w 69"/>
                  <a:gd name="T11" fmla="*/ 1 h 20"/>
                  <a:gd name="T12" fmla="*/ 1 w 69"/>
                  <a:gd name="T13" fmla="*/ 0 h 20"/>
                  <a:gd name="T14" fmla="*/ 1 w 69"/>
                  <a:gd name="T15" fmla="*/ 0 h 20"/>
                  <a:gd name="T16" fmla="*/ 1 w 69"/>
                  <a:gd name="T17" fmla="*/ 1 h 20"/>
                  <a:gd name="T18" fmla="*/ 1 w 69"/>
                  <a:gd name="T19" fmla="*/ 1 h 20"/>
                  <a:gd name="T20" fmla="*/ 1 w 69"/>
                  <a:gd name="T21" fmla="*/ 1 h 20"/>
                  <a:gd name="T22" fmla="*/ 1 w 69"/>
                  <a:gd name="T23" fmla="*/ 1 h 20"/>
                  <a:gd name="T24" fmla="*/ 1 w 69"/>
                  <a:gd name="T25" fmla="*/ 1 h 20"/>
                  <a:gd name="T26" fmla="*/ 1 w 69"/>
                  <a:gd name="T27" fmla="*/ 1 h 20"/>
                  <a:gd name="T28" fmla="*/ 1 w 69"/>
                  <a:gd name="T29" fmla="*/ 1 h 20"/>
                  <a:gd name="T30" fmla="*/ 1 w 69"/>
                  <a:gd name="T31" fmla="*/ 1 h 20"/>
                  <a:gd name="T32" fmla="*/ 0 w 69"/>
                  <a:gd name="T33" fmla="*/ 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20"/>
                  <a:gd name="T53" fmla="*/ 69 w 6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20">
                    <a:moveTo>
                      <a:pt x="0" y="20"/>
                    </a:moveTo>
                    <a:lnTo>
                      <a:pt x="6" y="17"/>
                    </a:lnTo>
                    <a:lnTo>
                      <a:pt x="16" y="13"/>
                    </a:lnTo>
                    <a:lnTo>
                      <a:pt x="28" y="8"/>
                    </a:lnTo>
                    <a:lnTo>
                      <a:pt x="39" y="5"/>
                    </a:lnTo>
                    <a:lnTo>
                      <a:pt x="51" y="1"/>
                    </a:lnTo>
                    <a:lnTo>
                      <a:pt x="60" y="0"/>
                    </a:lnTo>
                    <a:lnTo>
                      <a:pt x="67" y="0"/>
                    </a:lnTo>
                    <a:lnTo>
                      <a:pt x="69" y="4"/>
                    </a:lnTo>
                    <a:lnTo>
                      <a:pt x="66" y="8"/>
                    </a:lnTo>
                    <a:lnTo>
                      <a:pt x="59" y="12"/>
                    </a:lnTo>
                    <a:lnTo>
                      <a:pt x="49" y="14"/>
                    </a:lnTo>
                    <a:lnTo>
                      <a:pt x="37" y="16"/>
                    </a:lnTo>
                    <a:lnTo>
                      <a:pt x="26" y="17"/>
                    </a:lnTo>
                    <a:lnTo>
                      <a:pt x="14" y="18"/>
                    </a:lnTo>
                    <a:lnTo>
                      <a:pt x="6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57" name="Freeform 323"/>
              <p:cNvSpPr>
                <a:spLocks/>
              </p:cNvSpPr>
              <p:nvPr/>
            </p:nvSpPr>
            <p:spPr bwMode="auto">
              <a:xfrm>
                <a:off x="2787" y="249"/>
                <a:ext cx="37" cy="18"/>
              </a:xfrm>
              <a:custGeom>
                <a:avLst/>
                <a:gdLst>
                  <a:gd name="T0" fmla="*/ 0 w 74"/>
                  <a:gd name="T1" fmla="*/ 1 h 36"/>
                  <a:gd name="T2" fmla="*/ 1 w 74"/>
                  <a:gd name="T3" fmla="*/ 1 h 36"/>
                  <a:gd name="T4" fmla="*/ 1 w 74"/>
                  <a:gd name="T5" fmla="*/ 1 h 36"/>
                  <a:gd name="T6" fmla="*/ 1 w 74"/>
                  <a:gd name="T7" fmla="*/ 1 h 36"/>
                  <a:gd name="T8" fmla="*/ 1 w 74"/>
                  <a:gd name="T9" fmla="*/ 1 h 36"/>
                  <a:gd name="T10" fmla="*/ 1 w 74"/>
                  <a:gd name="T11" fmla="*/ 1 h 36"/>
                  <a:gd name="T12" fmla="*/ 1 w 74"/>
                  <a:gd name="T13" fmla="*/ 1 h 36"/>
                  <a:gd name="T14" fmla="*/ 1 w 74"/>
                  <a:gd name="T15" fmla="*/ 0 h 36"/>
                  <a:gd name="T16" fmla="*/ 1 w 74"/>
                  <a:gd name="T17" fmla="*/ 1 h 36"/>
                  <a:gd name="T18" fmla="*/ 1 w 74"/>
                  <a:gd name="T19" fmla="*/ 1 h 36"/>
                  <a:gd name="T20" fmla="*/ 1 w 74"/>
                  <a:gd name="T21" fmla="*/ 1 h 36"/>
                  <a:gd name="T22" fmla="*/ 1 w 74"/>
                  <a:gd name="T23" fmla="*/ 1 h 36"/>
                  <a:gd name="T24" fmla="*/ 1 w 74"/>
                  <a:gd name="T25" fmla="*/ 1 h 36"/>
                  <a:gd name="T26" fmla="*/ 1 w 74"/>
                  <a:gd name="T27" fmla="*/ 1 h 36"/>
                  <a:gd name="T28" fmla="*/ 1 w 74"/>
                  <a:gd name="T29" fmla="*/ 1 h 36"/>
                  <a:gd name="T30" fmla="*/ 1 w 74"/>
                  <a:gd name="T31" fmla="*/ 1 h 36"/>
                  <a:gd name="T32" fmla="*/ 0 w 74"/>
                  <a:gd name="T33" fmla="*/ 1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36"/>
                  <a:gd name="T53" fmla="*/ 74 w 7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36">
                    <a:moveTo>
                      <a:pt x="0" y="36"/>
                    </a:moveTo>
                    <a:lnTo>
                      <a:pt x="7" y="30"/>
                    </a:lnTo>
                    <a:lnTo>
                      <a:pt x="18" y="23"/>
                    </a:lnTo>
                    <a:lnTo>
                      <a:pt x="28" y="16"/>
                    </a:lnTo>
                    <a:lnTo>
                      <a:pt x="41" y="9"/>
                    </a:lnTo>
                    <a:lnTo>
                      <a:pt x="52" y="5"/>
                    </a:lnTo>
                    <a:lnTo>
                      <a:pt x="63" y="1"/>
                    </a:lnTo>
                    <a:lnTo>
                      <a:pt x="71" y="0"/>
                    </a:lnTo>
                    <a:lnTo>
                      <a:pt x="74" y="2"/>
                    </a:lnTo>
                    <a:lnTo>
                      <a:pt x="73" y="6"/>
                    </a:lnTo>
                    <a:lnTo>
                      <a:pt x="66" y="10"/>
                    </a:lnTo>
                    <a:lnTo>
                      <a:pt x="54" y="15"/>
                    </a:lnTo>
                    <a:lnTo>
                      <a:pt x="42" y="19"/>
                    </a:lnTo>
                    <a:lnTo>
                      <a:pt x="28" y="23"/>
                    </a:lnTo>
                    <a:lnTo>
                      <a:pt x="15" y="28"/>
                    </a:lnTo>
                    <a:lnTo>
                      <a:pt x="6" y="3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58" name="Freeform 324"/>
              <p:cNvSpPr>
                <a:spLocks/>
              </p:cNvSpPr>
              <p:nvPr/>
            </p:nvSpPr>
            <p:spPr bwMode="auto">
              <a:xfrm>
                <a:off x="2784" y="216"/>
                <a:ext cx="34" cy="22"/>
              </a:xfrm>
              <a:custGeom>
                <a:avLst/>
                <a:gdLst>
                  <a:gd name="T0" fmla="*/ 0 w 68"/>
                  <a:gd name="T1" fmla="*/ 1 h 43"/>
                  <a:gd name="T2" fmla="*/ 1 w 68"/>
                  <a:gd name="T3" fmla="*/ 1 h 43"/>
                  <a:gd name="T4" fmla="*/ 1 w 68"/>
                  <a:gd name="T5" fmla="*/ 1 h 43"/>
                  <a:gd name="T6" fmla="*/ 1 w 68"/>
                  <a:gd name="T7" fmla="*/ 1 h 43"/>
                  <a:gd name="T8" fmla="*/ 1 w 68"/>
                  <a:gd name="T9" fmla="*/ 1 h 43"/>
                  <a:gd name="T10" fmla="*/ 1 w 68"/>
                  <a:gd name="T11" fmla="*/ 1 h 43"/>
                  <a:gd name="T12" fmla="*/ 1 w 68"/>
                  <a:gd name="T13" fmla="*/ 1 h 43"/>
                  <a:gd name="T14" fmla="*/ 1 w 68"/>
                  <a:gd name="T15" fmla="*/ 0 h 43"/>
                  <a:gd name="T16" fmla="*/ 1 w 68"/>
                  <a:gd name="T17" fmla="*/ 1 h 43"/>
                  <a:gd name="T18" fmla="*/ 1 w 68"/>
                  <a:gd name="T19" fmla="*/ 1 h 43"/>
                  <a:gd name="T20" fmla="*/ 1 w 68"/>
                  <a:gd name="T21" fmla="*/ 1 h 43"/>
                  <a:gd name="T22" fmla="*/ 1 w 68"/>
                  <a:gd name="T23" fmla="*/ 1 h 43"/>
                  <a:gd name="T24" fmla="*/ 1 w 68"/>
                  <a:gd name="T25" fmla="*/ 1 h 43"/>
                  <a:gd name="T26" fmla="*/ 1 w 68"/>
                  <a:gd name="T27" fmla="*/ 1 h 43"/>
                  <a:gd name="T28" fmla="*/ 1 w 68"/>
                  <a:gd name="T29" fmla="*/ 1 h 43"/>
                  <a:gd name="T30" fmla="*/ 1 w 68"/>
                  <a:gd name="T31" fmla="*/ 1 h 43"/>
                  <a:gd name="T32" fmla="*/ 0 w 68"/>
                  <a:gd name="T33" fmla="*/ 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43"/>
                  <a:gd name="T53" fmla="*/ 68 w 68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43">
                    <a:moveTo>
                      <a:pt x="0" y="43"/>
                    </a:moveTo>
                    <a:lnTo>
                      <a:pt x="5" y="38"/>
                    </a:lnTo>
                    <a:lnTo>
                      <a:pt x="14" y="30"/>
                    </a:lnTo>
                    <a:lnTo>
                      <a:pt x="24" y="22"/>
                    </a:lnTo>
                    <a:lnTo>
                      <a:pt x="35" y="14"/>
                    </a:lnTo>
                    <a:lnTo>
                      <a:pt x="47" y="7"/>
                    </a:lnTo>
                    <a:lnTo>
                      <a:pt x="56" y="3"/>
                    </a:lnTo>
                    <a:lnTo>
                      <a:pt x="64" y="0"/>
                    </a:lnTo>
                    <a:lnTo>
                      <a:pt x="68" y="3"/>
                    </a:lnTo>
                    <a:lnTo>
                      <a:pt x="67" y="7"/>
                    </a:lnTo>
                    <a:lnTo>
                      <a:pt x="60" y="13"/>
                    </a:lnTo>
                    <a:lnTo>
                      <a:pt x="50" y="19"/>
                    </a:lnTo>
                    <a:lnTo>
                      <a:pt x="38" y="25"/>
                    </a:lnTo>
                    <a:lnTo>
                      <a:pt x="25" y="30"/>
                    </a:lnTo>
                    <a:lnTo>
                      <a:pt x="14" y="36"/>
                    </a:lnTo>
                    <a:lnTo>
                      <a:pt x="4" y="4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59" name="Freeform 325"/>
              <p:cNvSpPr>
                <a:spLocks/>
              </p:cNvSpPr>
              <p:nvPr/>
            </p:nvSpPr>
            <p:spPr bwMode="auto">
              <a:xfrm>
                <a:off x="2788" y="262"/>
                <a:ext cx="31" cy="18"/>
              </a:xfrm>
              <a:custGeom>
                <a:avLst/>
                <a:gdLst>
                  <a:gd name="T0" fmla="*/ 0 w 62"/>
                  <a:gd name="T1" fmla="*/ 1 h 35"/>
                  <a:gd name="T2" fmla="*/ 1 w 62"/>
                  <a:gd name="T3" fmla="*/ 1 h 35"/>
                  <a:gd name="T4" fmla="*/ 1 w 62"/>
                  <a:gd name="T5" fmla="*/ 1 h 35"/>
                  <a:gd name="T6" fmla="*/ 1 w 62"/>
                  <a:gd name="T7" fmla="*/ 1 h 35"/>
                  <a:gd name="T8" fmla="*/ 1 w 62"/>
                  <a:gd name="T9" fmla="*/ 1 h 35"/>
                  <a:gd name="T10" fmla="*/ 1 w 62"/>
                  <a:gd name="T11" fmla="*/ 1 h 35"/>
                  <a:gd name="T12" fmla="*/ 1 w 62"/>
                  <a:gd name="T13" fmla="*/ 1 h 35"/>
                  <a:gd name="T14" fmla="*/ 1 w 62"/>
                  <a:gd name="T15" fmla="*/ 0 h 35"/>
                  <a:gd name="T16" fmla="*/ 1 w 62"/>
                  <a:gd name="T17" fmla="*/ 1 h 35"/>
                  <a:gd name="T18" fmla="*/ 1 w 62"/>
                  <a:gd name="T19" fmla="*/ 1 h 35"/>
                  <a:gd name="T20" fmla="*/ 1 w 62"/>
                  <a:gd name="T21" fmla="*/ 1 h 35"/>
                  <a:gd name="T22" fmla="*/ 1 w 62"/>
                  <a:gd name="T23" fmla="*/ 1 h 35"/>
                  <a:gd name="T24" fmla="*/ 1 w 62"/>
                  <a:gd name="T25" fmla="*/ 1 h 35"/>
                  <a:gd name="T26" fmla="*/ 1 w 62"/>
                  <a:gd name="T27" fmla="*/ 1 h 35"/>
                  <a:gd name="T28" fmla="*/ 1 w 62"/>
                  <a:gd name="T29" fmla="*/ 1 h 35"/>
                  <a:gd name="T30" fmla="*/ 1 w 62"/>
                  <a:gd name="T31" fmla="*/ 1 h 35"/>
                  <a:gd name="T32" fmla="*/ 0 w 62"/>
                  <a:gd name="T33" fmla="*/ 1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5"/>
                  <a:gd name="T53" fmla="*/ 62 w 62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5">
                    <a:moveTo>
                      <a:pt x="0" y="35"/>
                    </a:moveTo>
                    <a:lnTo>
                      <a:pt x="5" y="31"/>
                    </a:lnTo>
                    <a:lnTo>
                      <a:pt x="13" y="25"/>
                    </a:lnTo>
                    <a:lnTo>
                      <a:pt x="24" y="17"/>
                    </a:lnTo>
                    <a:lnTo>
                      <a:pt x="34" y="10"/>
                    </a:lnTo>
                    <a:lnTo>
                      <a:pt x="45" y="4"/>
                    </a:lnTo>
                    <a:lnTo>
                      <a:pt x="53" y="1"/>
                    </a:lnTo>
                    <a:lnTo>
                      <a:pt x="60" y="0"/>
                    </a:lnTo>
                    <a:lnTo>
                      <a:pt x="62" y="2"/>
                    </a:lnTo>
                    <a:lnTo>
                      <a:pt x="60" y="8"/>
                    </a:lnTo>
                    <a:lnTo>
                      <a:pt x="54" y="12"/>
                    </a:lnTo>
                    <a:lnTo>
                      <a:pt x="45" y="17"/>
                    </a:lnTo>
                    <a:lnTo>
                      <a:pt x="34" y="21"/>
                    </a:lnTo>
                    <a:lnTo>
                      <a:pt x="23" y="26"/>
                    </a:lnTo>
                    <a:lnTo>
                      <a:pt x="12" y="30"/>
                    </a:lnTo>
                    <a:lnTo>
                      <a:pt x="4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60" name="Freeform 326"/>
              <p:cNvSpPr>
                <a:spLocks/>
              </p:cNvSpPr>
              <p:nvPr/>
            </p:nvSpPr>
            <p:spPr bwMode="auto">
              <a:xfrm>
                <a:off x="2746" y="250"/>
                <a:ext cx="44" cy="28"/>
              </a:xfrm>
              <a:custGeom>
                <a:avLst/>
                <a:gdLst>
                  <a:gd name="T0" fmla="*/ 0 w 88"/>
                  <a:gd name="T1" fmla="*/ 0 h 58"/>
                  <a:gd name="T2" fmla="*/ 1 w 88"/>
                  <a:gd name="T3" fmla="*/ 0 h 58"/>
                  <a:gd name="T4" fmla="*/ 1 w 88"/>
                  <a:gd name="T5" fmla="*/ 0 h 58"/>
                  <a:gd name="T6" fmla="*/ 1 w 88"/>
                  <a:gd name="T7" fmla="*/ 0 h 58"/>
                  <a:gd name="T8" fmla="*/ 1 w 88"/>
                  <a:gd name="T9" fmla="*/ 0 h 58"/>
                  <a:gd name="T10" fmla="*/ 1 w 88"/>
                  <a:gd name="T11" fmla="*/ 0 h 58"/>
                  <a:gd name="T12" fmla="*/ 1 w 88"/>
                  <a:gd name="T13" fmla="*/ 0 h 58"/>
                  <a:gd name="T14" fmla="*/ 1 w 88"/>
                  <a:gd name="T15" fmla="*/ 0 h 58"/>
                  <a:gd name="T16" fmla="*/ 1 w 88"/>
                  <a:gd name="T17" fmla="*/ 0 h 58"/>
                  <a:gd name="T18" fmla="*/ 1 w 88"/>
                  <a:gd name="T19" fmla="*/ 0 h 58"/>
                  <a:gd name="T20" fmla="*/ 1 w 88"/>
                  <a:gd name="T21" fmla="*/ 0 h 58"/>
                  <a:gd name="T22" fmla="*/ 1 w 88"/>
                  <a:gd name="T23" fmla="*/ 0 h 58"/>
                  <a:gd name="T24" fmla="*/ 1 w 88"/>
                  <a:gd name="T25" fmla="*/ 0 h 58"/>
                  <a:gd name="T26" fmla="*/ 1 w 88"/>
                  <a:gd name="T27" fmla="*/ 0 h 58"/>
                  <a:gd name="T28" fmla="*/ 1 w 88"/>
                  <a:gd name="T29" fmla="*/ 0 h 58"/>
                  <a:gd name="T30" fmla="*/ 1 w 88"/>
                  <a:gd name="T31" fmla="*/ 0 h 58"/>
                  <a:gd name="T32" fmla="*/ 0 w 88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8"/>
                  <a:gd name="T52" fmla="*/ 0 h 58"/>
                  <a:gd name="T53" fmla="*/ 88 w 88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8" h="58">
                    <a:moveTo>
                      <a:pt x="0" y="1"/>
                    </a:moveTo>
                    <a:lnTo>
                      <a:pt x="4" y="0"/>
                    </a:lnTo>
                    <a:lnTo>
                      <a:pt x="15" y="3"/>
                    </a:lnTo>
                    <a:lnTo>
                      <a:pt x="27" y="8"/>
                    </a:lnTo>
                    <a:lnTo>
                      <a:pt x="42" y="18"/>
                    </a:lnTo>
                    <a:lnTo>
                      <a:pt x="57" y="27"/>
                    </a:lnTo>
                    <a:lnTo>
                      <a:pt x="71" y="37"/>
                    </a:lnTo>
                    <a:lnTo>
                      <a:pt x="82" y="49"/>
                    </a:lnTo>
                    <a:lnTo>
                      <a:pt x="88" y="58"/>
                    </a:lnTo>
                    <a:lnTo>
                      <a:pt x="81" y="54"/>
                    </a:lnTo>
                    <a:lnTo>
                      <a:pt x="70" y="47"/>
                    </a:lnTo>
                    <a:lnTo>
                      <a:pt x="55" y="39"/>
                    </a:lnTo>
                    <a:lnTo>
                      <a:pt x="39" y="30"/>
                    </a:lnTo>
                    <a:lnTo>
                      <a:pt x="24" y="21"/>
                    </a:lnTo>
                    <a:lnTo>
                      <a:pt x="11" y="12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61" name="Freeform 327"/>
              <p:cNvSpPr>
                <a:spLocks/>
              </p:cNvSpPr>
              <p:nvPr/>
            </p:nvSpPr>
            <p:spPr bwMode="auto">
              <a:xfrm>
                <a:off x="2754" y="231"/>
                <a:ext cx="34" cy="24"/>
              </a:xfrm>
              <a:custGeom>
                <a:avLst/>
                <a:gdLst>
                  <a:gd name="T0" fmla="*/ 0 w 69"/>
                  <a:gd name="T1" fmla="*/ 0 h 50"/>
                  <a:gd name="T2" fmla="*/ 0 w 69"/>
                  <a:gd name="T3" fmla="*/ 0 h 50"/>
                  <a:gd name="T4" fmla="*/ 0 w 69"/>
                  <a:gd name="T5" fmla="*/ 0 h 50"/>
                  <a:gd name="T6" fmla="*/ 0 w 69"/>
                  <a:gd name="T7" fmla="*/ 0 h 50"/>
                  <a:gd name="T8" fmla="*/ 0 w 69"/>
                  <a:gd name="T9" fmla="*/ 0 h 50"/>
                  <a:gd name="T10" fmla="*/ 0 w 69"/>
                  <a:gd name="T11" fmla="*/ 0 h 50"/>
                  <a:gd name="T12" fmla="*/ 0 w 69"/>
                  <a:gd name="T13" fmla="*/ 0 h 50"/>
                  <a:gd name="T14" fmla="*/ 0 w 69"/>
                  <a:gd name="T15" fmla="*/ 0 h 50"/>
                  <a:gd name="T16" fmla="*/ 0 w 69"/>
                  <a:gd name="T17" fmla="*/ 0 h 50"/>
                  <a:gd name="T18" fmla="*/ 0 w 69"/>
                  <a:gd name="T19" fmla="*/ 0 h 50"/>
                  <a:gd name="T20" fmla="*/ 0 w 69"/>
                  <a:gd name="T21" fmla="*/ 0 h 50"/>
                  <a:gd name="T22" fmla="*/ 0 w 69"/>
                  <a:gd name="T23" fmla="*/ 0 h 50"/>
                  <a:gd name="T24" fmla="*/ 0 w 69"/>
                  <a:gd name="T25" fmla="*/ 0 h 50"/>
                  <a:gd name="T26" fmla="*/ 0 w 69"/>
                  <a:gd name="T27" fmla="*/ 0 h 50"/>
                  <a:gd name="T28" fmla="*/ 0 w 69"/>
                  <a:gd name="T29" fmla="*/ 0 h 50"/>
                  <a:gd name="T30" fmla="*/ 0 w 69"/>
                  <a:gd name="T31" fmla="*/ 0 h 50"/>
                  <a:gd name="T32" fmla="*/ 0 w 6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50"/>
                  <a:gd name="T53" fmla="*/ 69 w 6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50">
                    <a:moveTo>
                      <a:pt x="0" y="0"/>
                    </a:moveTo>
                    <a:lnTo>
                      <a:pt x="3" y="0"/>
                    </a:lnTo>
                    <a:lnTo>
                      <a:pt x="10" y="3"/>
                    </a:lnTo>
                    <a:lnTo>
                      <a:pt x="20" y="7"/>
                    </a:lnTo>
                    <a:lnTo>
                      <a:pt x="32" y="13"/>
                    </a:lnTo>
                    <a:lnTo>
                      <a:pt x="43" y="21"/>
                    </a:lnTo>
                    <a:lnTo>
                      <a:pt x="54" y="30"/>
                    </a:lnTo>
                    <a:lnTo>
                      <a:pt x="63" y="39"/>
                    </a:lnTo>
                    <a:lnTo>
                      <a:pt x="69" y="50"/>
                    </a:lnTo>
                    <a:lnTo>
                      <a:pt x="62" y="44"/>
                    </a:lnTo>
                    <a:lnTo>
                      <a:pt x="52" y="37"/>
                    </a:lnTo>
                    <a:lnTo>
                      <a:pt x="40" y="29"/>
                    </a:lnTo>
                    <a:lnTo>
                      <a:pt x="27" y="21"/>
                    </a:lnTo>
                    <a:lnTo>
                      <a:pt x="17" y="14"/>
                    </a:lnTo>
                    <a:lnTo>
                      <a:pt x="8" y="8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62" name="Freeform 328"/>
              <p:cNvSpPr>
                <a:spLocks/>
              </p:cNvSpPr>
              <p:nvPr/>
            </p:nvSpPr>
            <p:spPr bwMode="auto">
              <a:xfrm>
                <a:off x="2786" y="231"/>
                <a:ext cx="35" cy="21"/>
              </a:xfrm>
              <a:custGeom>
                <a:avLst/>
                <a:gdLst>
                  <a:gd name="T0" fmla="*/ 0 w 69"/>
                  <a:gd name="T1" fmla="*/ 0 h 43"/>
                  <a:gd name="T2" fmla="*/ 1 w 69"/>
                  <a:gd name="T3" fmla="*/ 0 h 43"/>
                  <a:gd name="T4" fmla="*/ 1 w 69"/>
                  <a:gd name="T5" fmla="*/ 0 h 43"/>
                  <a:gd name="T6" fmla="*/ 1 w 69"/>
                  <a:gd name="T7" fmla="*/ 0 h 43"/>
                  <a:gd name="T8" fmla="*/ 1 w 69"/>
                  <a:gd name="T9" fmla="*/ 0 h 43"/>
                  <a:gd name="T10" fmla="*/ 1 w 69"/>
                  <a:gd name="T11" fmla="*/ 0 h 43"/>
                  <a:gd name="T12" fmla="*/ 1 w 69"/>
                  <a:gd name="T13" fmla="*/ 0 h 43"/>
                  <a:gd name="T14" fmla="*/ 1 w 69"/>
                  <a:gd name="T15" fmla="*/ 0 h 43"/>
                  <a:gd name="T16" fmla="*/ 1 w 69"/>
                  <a:gd name="T17" fmla="*/ 0 h 43"/>
                  <a:gd name="T18" fmla="*/ 1 w 69"/>
                  <a:gd name="T19" fmla="*/ 0 h 43"/>
                  <a:gd name="T20" fmla="*/ 1 w 69"/>
                  <a:gd name="T21" fmla="*/ 0 h 43"/>
                  <a:gd name="T22" fmla="*/ 1 w 69"/>
                  <a:gd name="T23" fmla="*/ 0 h 43"/>
                  <a:gd name="T24" fmla="*/ 1 w 69"/>
                  <a:gd name="T25" fmla="*/ 0 h 43"/>
                  <a:gd name="T26" fmla="*/ 1 w 69"/>
                  <a:gd name="T27" fmla="*/ 0 h 43"/>
                  <a:gd name="T28" fmla="*/ 1 w 69"/>
                  <a:gd name="T29" fmla="*/ 0 h 43"/>
                  <a:gd name="T30" fmla="*/ 1 w 69"/>
                  <a:gd name="T31" fmla="*/ 0 h 43"/>
                  <a:gd name="T32" fmla="*/ 0 w 69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43"/>
                  <a:gd name="T53" fmla="*/ 69 w 69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43">
                    <a:moveTo>
                      <a:pt x="0" y="43"/>
                    </a:moveTo>
                    <a:lnTo>
                      <a:pt x="6" y="37"/>
                    </a:lnTo>
                    <a:lnTo>
                      <a:pt x="14" y="30"/>
                    </a:lnTo>
                    <a:lnTo>
                      <a:pt x="26" y="22"/>
                    </a:lnTo>
                    <a:lnTo>
                      <a:pt x="37" y="14"/>
                    </a:lnTo>
                    <a:lnTo>
                      <a:pt x="47" y="7"/>
                    </a:lnTo>
                    <a:lnTo>
                      <a:pt x="58" y="3"/>
                    </a:lnTo>
                    <a:lnTo>
                      <a:pt x="65" y="0"/>
                    </a:lnTo>
                    <a:lnTo>
                      <a:pt x="69" y="3"/>
                    </a:lnTo>
                    <a:lnTo>
                      <a:pt x="68" y="7"/>
                    </a:lnTo>
                    <a:lnTo>
                      <a:pt x="61" y="13"/>
                    </a:lnTo>
                    <a:lnTo>
                      <a:pt x="51" y="19"/>
                    </a:lnTo>
                    <a:lnTo>
                      <a:pt x="38" y="25"/>
                    </a:lnTo>
                    <a:lnTo>
                      <a:pt x="26" y="29"/>
                    </a:lnTo>
                    <a:lnTo>
                      <a:pt x="14" y="35"/>
                    </a:lnTo>
                    <a:lnTo>
                      <a:pt x="5" y="4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63" name="Freeform 329"/>
              <p:cNvSpPr>
                <a:spLocks/>
              </p:cNvSpPr>
              <p:nvPr/>
            </p:nvSpPr>
            <p:spPr bwMode="auto">
              <a:xfrm>
                <a:off x="2063" y="1221"/>
                <a:ext cx="150" cy="58"/>
              </a:xfrm>
              <a:custGeom>
                <a:avLst/>
                <a:gdLst>
                  <a:gd name="T0" fmla="*/ 0 w 301"/>
                  <a:gd name="T1" fmla="*/ 1 h 116"/>
                  <a:gd name="T2" fmla="*/ 0 w 301"/>
                  <a:gd name="T3" fmla="*/ 1 h 116"/>
                  <a:gd name="T4" fmla="*/ 0 w 301"/>
                  <a:gd name="T5" fmla="*/ 1 h 116"/>
                  <a:gd name="T6" fmla="*/ 0 w 301"/>
                  <a:gd name="T7" fmla="*/ 1 h 116"/>
                  <a:gd name="T8" fmla="*/ 0 w 301"/>
                  <a:gd name="T9" fmla="*/ 1 h 116"/>
                  <a:gd name="T10" fmla="*/ 0 w 301"/>
                  <a:gd name="T11" fmla="*/ 1 h 116"/>
                  <a:gd name="T12" fmla="*/ 0 w 301"/>
                  <a:gd name="T13" fmla="*/ 1 h 116"/>
                  <a:gd name="T14" fmla="*/ 0 w 301"/>
                  <a:gd name="T15" fmla="*/ 1 h 116"/>
                  <a:gd name="T16" fmla="*/ 0 w 301"/>
                  <a:gd name="T17" fmla="*/ 1 h 116"/>
                  <a:gd name="T18" fmla="*/ 0 w 301"/>
                  <a:gd name="T19" fmla="*/ 1 h 116"/>
                  <a:gd name="T20" fmla="*/ 0 w 301"/>
                  <a:gd name="T21" fmla="*/ 1 h 116"/>
                  <a:gd name="T22" fmla="*/ 0 w 301"/>
                  <a:gd name="T23" fmla="*/ 1 h 116"/>
                  <a:gd name="T24" fmla="*/ 0 w 301"/>
                  <a:gd name="T25" fmla="*/ 1 h 116"/>
                  <a:gd name="T26" fmla="*/ 0 w 301"/>
                  <a:gd name="T27" fmla="*/ 1 h 116"/>
                  <a:gd name="T28" fmla="*/ 0 w 301"/>
                  <a:gd name="T29" fmla="*/ 1 h 116"/>
                  <a:gd name="T30" fmla="*/ 0 w 301"/>
                  <a:gd name="T31" fmla="*/ 1 h 116"/>
                  <a:gd name="T32" fmla="*/ 0 w 301"/>
                  <a:gd name="T33" fmla="*/ 1 h 116"/>
                  <a:gd name="T34" fmla="*/ 0 w 301"/>
                  <a:gd name="T35" fmla="*/ 1 h 116"/>
                  <a:gd name="T36" fmla="*/ 0 w 301"/>
                  <a:gd name="T37" fmla="*/ 1 h 116"/>
                  <a:gd name="T38" fmla="*/ 0 w 301"/>
                  <a:gd name="T39" fmla="*/ 1 h 116"/>
                  <a:gd name="T40" fmla="*/ 0 w 301"/>
                  <a:gd name="T41" fmla="*/ 1 h 116"/>
                  <a:gd name="T42" fmla="*/ 0 w 301"/>
                  <a:gd name="T43" fmla="*/ 1 h 116"/>
                  <a:gd name="T44" fmla="*/ 0 w 301"/>
                  <a:gd name="T45" fmla="*/ 1 h 116"/>
                  <a:gd name="T46" fmla="*/ 0 w 301"/>
                  <a:gd name="T47" fmla="*/ 1 h 116"/>
                  <a:gd name="T48" fmla="*/ 0 w 301"/>
                  <a:gd name="T49" fmla="*/ 1 h 116"/>
                  <a:gd name="T50" fmla="*/ 0 w 301"/>
                  <a:gd name="T51" fmla="*/ 1 h 116"/>
                  <a:gd name="T52" fmla="*/ 0 w 301"/>
                  <a:gd name="T53" fmla="*/ 1 h 116"/>
                  <a:gd name="T54" fmla="*/ 0 w 301"/>
                  <a:gd name="T55" fmla="*/ 1 h 116"/>
                  <a:gd name="T56" fmla="*/ 0 w 301"/>
                  <a:gd name="T57" fmla="*/ 1 h 116"/>
                  <a:gd name="T58" fmla="*/ 0 w 301"/>
                  <a:gd name="T59" fmla="*/ 1 h 116"/>
                  <a:gd name="T60" fmla="*/ 0 w 301"/>
                  <a:gd name="T61" fmla="*/ 1 h 116"/>
                  <a:gd name="T62" fmla="*/ 0 w 301"/>
                  <a:gd name="T63" fmla="*/ 1 h 116"/>
                  <a:gd name="T64" fmla="*/ 0 w 301"/>
                  <a:gd name="T65" fmla="*/ 0 h 116"/>
                  <a:gd name="T66" fmla="*/ 0 w 301"/>
                  <a:gd name="T67" fmla="*/ 0 h 116"/>
                  <a:gd name="T68" fmla="*/ 0 w 301"/>
                  <a:gd name="T69" fmla="*/ 1 h 116"/>
                  <a:gd name="T70" fmla="*/ 0 w 301"/>
                  <a:gd name="T71" fmla="*/ 1 h 116"/>
                  <a:gd name="T72" fmla="*/ 0 w 301"/>
                  <a:gd name="T73" fmla="*/ 1 h 1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1"/>
                  <a:gd name="T112" fmla="*/ 0 h 116"/>
                  <a:gd name="T113" fmla="*/ 301 w 301"/>
                  <a:gd name="T114" fmla="*/ 116 h 1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1" h="116">
                    <a:moveTo>
                      <a:pt x="301" y="21"/>
                    </a:moveTo>
                    <a:lnTo>
                      <a:pt x="301" y="22"/>
                    </a:lnTo>
                    <a:lnTo>
                      <a:pt x="297" y="24"/>
                    </a:lnTo>
                    <a:lnTo>
                      <a:pt x="294" y="25"/>
                    </a:lnTo>
                    <a:lnTo>
                      <a:pt x="294" y="28"/>
                    </a:lnTo>
                    <a:lnTo>
                      <a:pt x="270" y="20"/>
                    </a:lnTo>
                    <a:lnTo>
                      <a:pt x="246" y="15"/>
                    </a:lnTo>
                    <a:lnTo>
                      <a:pt x="223" y="14"/>
                    </a:lnTo>
                    <a:lnTo>
                      <a:pt x="200" y="14"/>
                    </a:lnTo>
                    <a:lnTo>
                      <a:pt x="180" y="17"/>
                    </a:lnTo>
                    <a:lnTo>
                      <a:pt x="159" y="22"/>
                    </a:lnTo>
                    <a:lnTo>
                      <a:pt x="138" y="29"/>
                    </a:lnTo>
                    <a:lnTo>
                      <a:pt x="120" y="37"/>
                    </a:lnTo>
                    <a:lnTo>
                      <a:pt x="101" y="46"/>
                    </a:lnTo>
                    <a:lnTo>
                      <a:pt x="83" y="55"/>
                    </a:lnTo>
                    <a:lnTo>
                      <a:pt x="67" y="66"/>
                    </a:lnTo>
                    <a:lnTo>
                      <a:pt x="52" y="77"/>
                    </a:lnTo>
                    <a:lnTo>
                      <a:pt x="37" y="88"/>
                    </a:lnTo>
                    <a:lnTo>
                      <a:pt x="23" y="98"/>
                    </a:lnTo>
                    <a:lnTo>
                      <a:pt x="12" y="107"/>
                    </a:lnTo>
                    <a:lnTo>
                      <a:pt x="0" y="116"/>
                    </a:lnTo>
                    <a:lnTo>
                      <a:pt x="5" y="105"/>
                    </a:lnTo>
                    <a:lnTo>
                      <a:pt x="13" y="93"/>
                    </a:lnTo>
                    <a:lnTo>
                      <a:pt x="24" y="81"/>
                    </a:lnTo>
                    <a:lnTo>
                      <a:pt x="39" y="68"/>
                    </a:lnTo>
                    <a:lnTo>
                      <a:pt x="57" y="56"/>
                    </a:lnTo>
                    <a:lnTo>
                      <a:pt x="76" y="44"/>
                    </a:lnTo>
                    <a:lnTo>
                      <a:pt x="98" y="32"/>
                    </a:lnTo>
                    <a:lnTo>
                      <a:pt x="121" y="23"/>
                    </a:lnTo>
                    <a:lnTo>
                      <a:pt x="145" y="14"/>
                    </a:lnTo>
                    <a:lnTo>
                      <a:pt x="169" y="7"/>
                    </a:lnTo>
                    <a:lnTo>
                      <a:pt x="194" y="2"/>
                    </a:lnTo>
                    <a:lnTo>
                      <a:pt x="218" y="0"/>
                    </a:lnTo>
                    <a:lnTo>
                      <a:pt x="241" y="0"/>
                    </a:lnTo>
                    <a:lnTo>
                      <a:pt x="263" y="3"/>
                    </a:lnTo>
                    <a:lnTo>
                      <a:pt x="282" y="10"/>
                    </a:lnTo>
                    <a:lnTo>
                      <a:pt x="301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64" name="Freeform 330"/>
              <p:cNvSpPr>
                <a:spLocks/>
              </p:cNvSpPr>
              <p:nvPr/>
            </p:nvSpPr>
            <p:spPr bwMode="auto">
              <a:xfrm>
                <a:off x="2086" y="1250"/>
                <a:ext cx="10" cy="50"/>
              </a:xfrm>
              <a:custGeom>
                <a:avLst/>
                <a:gdLst>
                  <a:gd name="T0" fmla="*/ 0 w 21"/>
                  <a:gd name="T1" fmla="*/ 1 h 100"/>
                  <a:gd name="T2" fmla="*/ 0 w 21"/>
                  <a:gd name="T3" fmla="*/ 1 h 100"/>
                  <a:gd name="T4" fmla="*/ 0 w 21"/>
                  <a:gd name="T5" fmla="*/ 1 h 100"/>
                  <a:gd name="T6" fmla="*/ 0 w 21"/>
                  <a:gd name="T7" fmla="*/ 1 h 100"/>
                  <a:gd name="T8" fmla="*/ 0 w 21"/>
                  <a:gd name="T9" fmla="*/ 0 h 100"/>
                  <a:gd name="T10" fmla="*/ 0 w 21"/>
                  <a:gd name="T11" fmla="*/ 1 h 100"/>
                  <a:gd name="T12" fmla="*/ 0 w 21"/>
                  <a:gd name="T13" fmla="*/ 1 h 100"/>
                  <a:gd name="T14" fmla="*/ 0 w 21"/>
                  <a:gd name="T15" fmla="*/ 1 h 100"/>
                  <a:gd name="T16" fmla="*/ 0 w 21"/>
                  <a:gd name="T17" fmla="*/ 1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00"/>
                  <a:gd name="T29" fmla="*/ 21 w 21"/>
                  <a:gd name="T30" fmla="*/ 100 h 1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00">
                    <a:moveTo>
                      <a:pt x="4" y="100"/>
                    </a:moveTo>
                    <a:lnTo>
                      <a:pt x="0" y="87"/>
                    </a:lnTo>
                    <a:lnTo>
                      <a:pt x="0" y="58"/>
                    </a:lnTo>
                    <a:lnTo>
                      <a:pt x="7" y="26"/>
                    </a:lnTo>
                    <a:lnTo>
                      <a:pt x="21" y="0"/>
                    </a:lnTo>
                    <a:lnTo>
                      <a:pt x="16" y="25"/>
                    </a:lnTo>
                    <a:lnTo>
                      <a:pt x="12" y="58"/>
                    </a:lnTo>
                    <a:lnTo>
                      <a:pt x="8" y="87"/>
                    </a:lnTo>
                    <a:lnTo>
                      <a:pt x="4" y="10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65" name="Freeform 331"/>
              <p:cNvSpPr>
                <a:spLocks/>
              </p:cNvSpPr>
              <p:nvPr/>
            </p:nvSpPr>
            <p:spPr bwMode="auto">
              <a:xfrm>
                <a:off x="2095" y="1241"/>
                <a:ext cx="15" cy="60"/>
              </a:xfrm>
              <a:custGeom>
                <a:avLst/>
                <a:gdLst>
                  <a:gd name="T0" fmla="*/ 1 w 28"/>
                  <a:gd name="T1" fmla="*/ 1 h 120"/>
                  <a:gd name="T2" fmla="*/ 1 w 28"/>
                  <a:gd name="T3" fmla="*/ 1 h 120"/>
                  <a:gd name="T4" fmla="*/ 0 w 28"/>
                  <a:gd name="T5" fmla="*/ 1 h 120"/>
                  <a:gd name="T6" fmla="*/ 1 w 28"/>
                  <a:gd name="T7" fmla="*/ 1 h 120"/>
                  <a:gd name="T8" fmla="*/ 1 w 28"/>
                  <a:gd name="T9" fmla="*/ 1 h 120"/>
                  <a:gd name="T10" fmla="*/ 1 w 28"/>
                  <a:gd name="T11" fmla="*/ 1 h 120"/>
                  <a:gd name="T12" fmla="*/ 1 w 28"/>
                  <a:gd name="T13" fmla="*/ 1 h 120"/>
                  <a:gd name="T14" fmla="*/ 1 w 28"/>
                  <a:gd name="T15" fmla="*/ 1 h 120"/>
                  <a:gd name="T16" fmla="*/ 1 w 28"/>
                  <a:gd name="T17" fmla="*/ 0 h 120"/>
                  <a:gd name="T18" fmla="*/ 1 w 28"/>
                  <a:gd name="T19" fmla="*/ 1 h 120"/>
                  <a:gd name="T20" fmla="*/ 1 w 28"/>
                  <a:gd name="T21" fmla="*/ 1 h 120"/>
                  <a:gd name="T22" fmla="*/ 1 w 28"/>
                  <a:gd name="T23" fmla="*/ 1 h 120"/>
                  <a:gd name="T24" fmla="*/ 1 w 28"/>
                  <a:gd name="T25" fmla="*/ 1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20"/>
                  <a:gd name="T41" fmla="*/ 28 w 28"/>
                  <a:gd name="T42" fmla="*/ 120 h 1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20">
                    <a:moveTo>
                      <a:pt x="4" y="120"/>
                    </a:moveTo>
                    <a:lnTo>
                      <a:pt x="1" y="116"/>
                    </a:lnTo>
                    <a:lnTo>
                      <a:pt x="0" y="105"/>
                    </a:lnTo>
                    <a:lnTo>
                      <a:pt x="1" y="89"/>
                    </a:lnTo>
                    <a:lnTo>
                      <a:pt x="3" y="69"/>
                    </a:lnTo>
                    <a:lnTo>
                      <a:pt x="8" y="50"/>
                    </a:lnTo>
                    <a:lnTo>
                      <a:pt x="13" y="30"/>
                    </a:lnTo>
                    <a:lnTo>
                      <a:pt x="20" y="13"/>
                    </a:lnTo>
                    <a:lnTo>
                      <a:pt x="28" y="0"/>
                    </a:lnTo>
                    <a:lnTo>
                      <a:pt x="24" y="26"/>
                    </a:lnTo>
                    <a:lnTo>
                      <a:pt x="18" y="66"/>
                    </a:lnTo>
                    <a:lnTo>
                      <a:pt x="12" y="104"/>
                    </a:lnTo>
                    <a:lnTo>
                      <a:pt x="4" y="1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66" name="Freeform 332"/>
              <p:cNvSpPr>
                <a:spLocks/>
              </p:cNvSpPr>
              <p:nvPr/>
            </p:nvSpPr>
            <p:spPr bwMode="auto">
              <a:xfrm>
                <a:off x="2120" y="1231"/>
                <a:ext cx="11" cy="63"/>
              </a:xfrm>
              <a:custGeom>
                <a:avLst/>
                <a:gdLst>
                  <a:gd name="T0" fmla="*/ 1 w 22"/>
                  <a:gd name="T1" fmla="*/ 1 h 125"/>
                  <a:gd name="T2" fmla="*/ 0 w 22"/>
                  <a:gd name="T3" fmla="*/ 1 h 125"/>
                  <a:gd name="T4" fmla="*/ 1 w 22"/>
                  <a:gd name="T5" fmla="*/ 1 h 125"/>
                  <a:gd name="T6" fmla="*/ 1 w 22"/>
                  <a:gd name="T7" fmla="*/ 1 h 125"/>
                  <a:gd name="T8" fmla="*/ 1 w 22"/>
                  <a:gd name="T9" fmla="*/ 0 h 125"/>
                  <a:gd name="T10" fmla="*/ 1 w 22"/>
                  <a:gd name="T11" fmla="*/ 1 h 125"/>
                  <a:gd name="T12" fmla="*/ 1 w 22"/>
                  <a:gd name="T13" fmla="*/ 1 h 125"/>
                  <a:gd name="T14" fmla="*/ 1 w 22"/>
                  <a:gd name="T15" fmla="*/ 1 h 125"/>
                  <a:gd name="T16" fmla="*/ 1 w 22"/>
                  <a:gd name="T17" fmla="*/ 1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5"/>
                  <a:gd name="T29" fmla="*/ 22 w 22"/>
                  <a:gd name="T30" fmla="*/ 125 h 1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5">
                    <a:moveTo>
                      <a:pt x="6" y="125"/>
                    </a:moveTo>
                    <a:lnTo>
                      <a:pt x="0" y="108"/>
                    </a:lnTo>
                    <a:lnTo>
                      <a:pt x="2" y="70"/>
                    </a:lnTo>
                    <a:lnTo>
                      <a:pt x="9" y="28"/>
                    </a:lnTo>
                    <a:lnTo>
                      <a:pt x="22" y="0"/>
                    </a:lnTo>
                    <a:lnTo>
                      <a:pt x="20" y="25"/>
                    </a:lnTo>
                    <a:lnTo>
                      <a:pt x="16" y="68"/>
                    </a:lnTo>
                    <a:lnTo>
                      <a:pt x="12" y="108"/>
                    </a:lnTo>
                    <a:lnTo>
                      <a:pt x="6" y="1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67" name="Freeform 333"/>
              <p:cNvSpPr>
                <a:spLocks/>
              </p:cNvSpPr>
              <p:nvPr/>
            </p:nvSpPr>
            <p:spPr bwMode="auto">
              <a:xfrm>
                <a:off x="2136" y="1227"/>
                <a:ext cx="9" cy="56"/>
              </a:xfrm>
              <a:custGeom>
                <a:avLst/>
                <a:gdLst>
                  <a:gd name="T0" fmla="*/ 1 w 18"/>
                  <a:gd name="T1" fmla="*/ 1 h 111"/>
                  <a:gd name="T2" fmla="*/ 0 w 18"/>
                  <a:gd name="T3" fmla="*/ 1 h 111"/>
                  <a:gd name="T4" fmla="*/ 1 w 18"/>
                  <a:gd name="T5" fmla="*/ 1 h 111"/>
                  <a:gd name="T6" fmla="*/ 1 w 18"/>
                  <a:gd name="T7" fmla="*/ 1 h 111"/>
                  <a:gd name="T8" fmla="*/ 1 w 18"/>
                  <a:gd name="T9" fmla="*/ 0 h 111"/>
                  <a:gd name="T10" fmla="*/ 1 w 18"/>
                  <a:gd name="T11" fmla="*/ 1 h 111"/>
                  <a:gd name="T12" fmla="*/ 1 w 18"/>
                  <a:gd name="T13" fmla="*/ 1 h 111"/>
                  <a:gd name="T14" fmla="*/ 1 w 18"/>
                  <a:gd name="T15" fmla="*/ 1 h 111"/>
                  <a:gd name="T16" fmla="*/ 1 w 18"/>
                  <a:gd name="T17" fmla="*/ 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111"/>
                  <a:gd name="T29" fmla="*/ 18 w 18"/>
                  <a:gd name="T30" fmla="*/ 111 h 1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111">
                    <a:moveTo>
                      <a:pt x="4" y="111"/>
                    </a:moveTo>
                    <a:lnTo>
                      <a:pt x="0" y="96"/>
                    </a:lnTo>
                    <a:lnTo>
                      <a:pt x="1" y="61"/>
                    </a:lnTo>
                    <a:lnTo>
                      <a:pt x="7" y="23"/>
                    </a:lnTo>
                    <a:lnTo>
                      <a:pt x="18" y="0"/>
                    </a:lnTo>
                    <a:lnTo>
                      <a:pt x="16" y="25"/>
                    </a:lnTo>
                    <a:lnTo>
                      <a:pt x="15" y="63"/>
                    </a:lnTo>
                    <a:lnTo>
                      <a:pt x="12" y="98"/>
                    </a:lnTo>
                    <a:lnTo>
                      <a:pt x="4" y="1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68" name="Freeform 334"/>
              <p:cNvSpPr>
                <a:spLocks/>
              </p:cNvSpPr>
              <p:nvPr/>
            </p:nvSpPr>
            <p:spPr bwMode="auto">
              <a:xfrm>
                <a:off x="2162" y="1223"/>
                <a:ext cx="8" cy="48"/>
              </a:xfrm>
              <a:custGeom>
                <a:avLst/>
                <a:gdLst>
                  <a:gd name="T0" fmla="*/ 1 w 15"/>
                  <a:gd name="T1" fmla="*/ 1 h 94"/>
                  <a:gd name="T2" fmla="*/ 1 w 15"/>
                  <a:gd name="T3" fmla="*/ 1 h 94"/>
                  <a:gd name="T4" fmla="*/ 0 w 15"/>
                  <a:gd name="T5" fmla="*/ 1 h 94"/>
                  <a:gd name="T6" fmla="*/ 1 w 15"/>
                  <a:gd name="T7" fmla="*/ 1 h 94"/>
                  <a:gd name="T8" fmla="*/ 1 w 15"/>
                  <a:gd name="T9" fmla="*/ 0 h 94"/>
                  <a:gd name="T10" fmla="*/ 1 w 15"/>
                  <a:gd name="T11" fmla="*/ 1 h 94"/>
                  <a:gd name="T12" fmla="*/ 1 w 15"/>
                  <a:gd name="T13" fmla="*/ 1 h 94"/>
                  <a:gd name="T14" fmla="*/ 1 w 15"/>
                  <a:gd name="T15" fmla="*/ 1 h 94"/>
                  <a:gd name="T16" fmla="*/ 1 w 15"/>
                  <a:gd name="T17" fmla="*/ 1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94"/>
                  <a:gd name="T29" fmla="*/ 15 w 15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94">
                    <a:moveTo>
                      <a:pt x="10" y="94"/>
                    </a:moveTo>
                    <a:lnTo>
                      <a:pt x="4" y="83"/>
                    </a:lnTo>
                    <a:lnTo>
                      <a:pt x="0" y="56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14" y="23"/>
                    </a:lnTo>
                    <a:lnTo>
                      <a:pt x="15" y="54"/>
                    </a:lnTo>
                    <a:lnTo>
                      <a:pt x="15" y="83"/>
                    </a:lnTo>
                    <a:lnTo>
                      <a:pt x="10" y="9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69" name="Freeform 335"/>
              <p:cNvSpPr>
                <a:spLocks/>
              </p:cNvSpPr>
              <p:nvPr/>
            </p:nvSpPr>
            <p:spPr bwMode="auto">
              <a:xfrm>
                <a:off x="2201" y="1228"/>
                <a:ext cx="8" cy="24"/>
              </a:xfrm>
              <a:custGeom>
                <a:avLst/>
                <a:gdLst>
                  <a:gd name="T0" fmla="*/ 0 w 18"/>
                  <a:gd name="T1" fmla="*/ 1 h 46"/>
                  <a:gd name="T2" fmla="*/ 0 w 18"/>
                  <a:gd name="T3" fmla="*/ 1 h 46"/>
                  <a:gd name="T4" fmla="*/ 0 w 18"/>
                  <a:gd name="T5" fmla="*/ 1 h 46"/>
                  <a:gd name="T6" fmla="*/ 0 w 18"/>
                  <a:gd name="T7" fmla="*/ 1 h 46"/>
                  <a:gd name="T8" fmla="*/ 0 w 18"/>
                  <a:gd name="T9" fmla="*/ 0 h 46"/>
                  <a:gd name="T10" fmla="*/ 0 w 18"/>
                  <a:gd name="T11" fmla="*/ 1 h 46"/>
                  <a:gd name="T12" fmla="*/ 0 w 18"/>
                  <a:gd name="T13" fmla="*/ 1 h 46"/>
                  <a:gd name="T14" fmla="*/ 0 w 18"/>
                  <a:gd name="T15" fmla="*/ 1 h 46"/>
                  <a:gd name="T16" fmla="*/ 0 w 18"/>
                  <a:gd name="T17" fmla="*/ 1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46"/>
                  <a:gd name="T29" fmla="*/ 18 w 18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46">
                    <a:moveTo>
                      <a:pt x="15" y="46"/>
                    </a:moveTo>
                    <a:lnTo>
                      <a:pt x="8" y="40"/>
                    </a:lnTo>
                    <a:lnTo>
                      <a:pt x="3" y="26"/>
                    </a:lnTo>
                    <a:lnTo>
                      <a:pt x="0" y="10"/>
                    </a:lnTo>
                    <a:lnTo>
                      <a:pt x="5" y="0"/>
                    </a:lnTo>
                    <a:lnTo>
                      <a:pt x="5" y="15"/>
                    </a:lnTo>
                    <a:lnTo>
                      <a:pt x="12" y="30"/>
                    </a:lnTo>
                    <a:lnTo>
                      <a:pt x="18" y="41"/>
                    </a:lnTo>
                    <a:lnTo>
                      <a:pt x="15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70" name="Freeform 336"/>
              <p:cNvSpPr>
                <a:spLocks/>
              </p:cNvSpPr>
              <p:nvPr/>
            </p:nvSpPr>
            <p:spPr bwMode="auto">
              <a:xfrm>
                <a:off x="2072" y="1261"/>
                <a:ext cx="10" cy="42"/>
              </a:xfrm>
              <a:custGeom>
                <a:avLst/>
                <a:gdLst>
                  <a:gd name="T0" fmla="*/ 0 w 21"/>
                  <a:gd name="T1" fmla="*/ 0 h 86"/>
                  <a:gd name="T2" fmla="*/ 0 w 21"/>
                  <a:gd name="T3" fmla="*/ 0 h 86"/>
                  <a:gd name="T4" fmla="*/ 0 w 21"/>
                  <a:gd name="T5" fmla="*/ 0 h 86"/>
                  <a:gd name="T6" fmla="*/ 0 w 21"/>
                  <a:gd name="T7" fmla="*/ 0 h 86"/>
                  <a:gd name="T8" fmla="*/ 0 w 21"/>
                  <a:gd name="T9" fmla="*/ 0 h 86"/>
                  <a:gd name="T10" fmla="*/ 0 w 21"/>
                  <a:gd name="T11" fmla="*/ 0 h 86"/>
                  <a:gd name="T12" fmla="*/ 0 w 21"/>
                  <a:gd name="T13" fmla="*/ 0 h 86"/>
                  <a:gd name="T14" fmla="*/ 0 w 21"/>
                  <a:gd name="T15" fmla="*/ 0 h 86"/>
                  <a:gd name="T16" fmla="*/ 0 w 21"/>
                  <a:gd name="T17" fmla="*/ 0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86"/>
                  <a:gd name="T29" fmla="*/ 21 w 21"/>
                  <a:gd name="T30" fmla="*/ 86 h 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86">
                    <a:moveTo>
                      <a:pt x="4" y="86"/>
                    </a:moveTo>
                    <a:lnTo>
                      <a:pt x="0" y="77"/>
                    </a:lnTo>
                    <a:lnTo>
                      <a:pt x="0" y="52"/>
                    </a:lnTo>
                    <a:lnTo>
                      <a:pt x="7" y="25"/>
                    </a:lnTo>
                    <a:lnTo>
                      <a:pt x="21" y="0"/>
                    </a:lnTo>
                    <a:lnTo>
                      <a:pt x="16" y="25"/>
                    </a:lnTo>
                    <a:lnTo>
                      <a:pt x="12" y="52"/>
                    </a:lnTo>
                    <a:lnTo>
                      <a:pt x="8" y="77"/>
                    </a:lnTo>
                    <a:lnTo>
                      <a:pt x="4" y="8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71" name="Freeform 337"/>
              <p:cNvSpPr>
                <a:spLocks/>
              </p:cNvSpPr>
              <p:nvPr/>
            </p:nvSpPr>
            <p:spPr bwMode="auto">
              <a:xfrm>
                <a:off x="2108" y="1237"/>
                <a:ext cx="11" cy="60"/>
              </a:xfrm>
              <a:custGeom>
                <a:avLst/>
                <a:gdLst>
                  <a:gd name="T0" fmla="*/ 0 w 23"/>
                  <a:gd name="T1" fmla="*/ 0 h 121"/>
                  <a:gd name="T2" fmla="*/ 0 w 23"/>
                  <a:gd name="T3" fmla="*/ 0 h 121"/>
                  <a:gd name="T4" fmla="*/ 0 w 23"/>
                  <a:gd name="T5" fmla="*/ 0 h 121"/>
                  <a:gd name="T6" fmla="*/ 0 w 23"/>
                  <a:gd name="T7" fmla="*/ 0 h 121"/>
                  <a:gd name="T8" fmla="*/ 0 w 23"/>
                  <a:gd name="T9" fmla="*/ 0 h 121"/>
                  <a:gd name="T10" fmla="*/ 0 w 23"/>
                  <a:gd name="T11" fmla="*/ 0 h 121"/>
                  <a:gd name="T12" fmla="*/ 0 w 23"/>
                  <a:gd name="T13" fmla="*/ 0 h 121"/>
                  <a:gd name="T14" fmla="*/ 0 w 23"/>
                  <a:gd name="T15" fmla="*/ 0 h 121"/>
                  <a:gd name="T16" fmla="*/ 0 w 23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121"/>
                  <a:gd name="T29" fmla="*/ 23 w 23"/>
                  <a:gd name="T30" fmla="*/ 121 h 1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121">
                    <a:moveTo>
                      <a:pt x="6" y="121"/>
                    </a:moveTo>
                    <a:lnTo>
                      <a:pt x="0" y="105"/>
                    </a:lnTo>
                    <a:lnTo>
                      <a:pt x="2" y="68"/>
                    </a:lnTo>
                    <a:lnTo>
                      <a:pt x="9" y="28"/>
                    </a:lnTo>
                    <a:lnTo>
                      <a:pt x="23" y="0"/>
                    </a:lnTo>
                    <a:lnTo>
                      <a:pt x="21" y="24"/>
                    </a:lnTo>
                    <a:lnTo>
                      <a:pt x="17" y="66"/>
                    </a:lnTo>
                    <a:lnTo>
                      <a:pt x="11" y="105"/>
                    </a:lnTo>
                    <a:lnTo>
                      <a:pt x="6" y="1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72" name="Freeform 338"/>
              <p:cNvSpPr>
                <a:spLocks/>
              </p:cNvSpPr>
              <p:nvPr/>
            </p:nvSpPr>
            <p:spPr bwMode="auto">
              <a:xfrm>
                <a:off x="2151" y="1224"/>
                <a:ext cx="7" cy="55"/>
              </a:xfrm>
              <a:custGeom>
                <a:avLst/>
                <a:gdLst>
                  <a:gd name="T0" fmla="*/ 1 w 14"/>
                  <a:gd name="T1" fmla="*/ 1 h 109"/>
                  <a:gd name="T2" fmla="*/ 1 w 14"/>
                  <a:gd name="T3" fmla="*/ 1 h 109"/>
                  <a:gd name="T4" fmla="*/ 0 w 14"/>
                  <a:gd name="T5" fmla="*/ 1 h 109"/>
                  <a:gd name="T6" fmla="*/ 1 w 14"/>
                  <a:gd name="T7" fmla="*/ 1 h 109"/>
                  <a:gd name="T8" fmla="*/ 1 w 14"/>
                  <a:gd name="T9" fmla="*/ 0 h 109"/>
                  <a:gd name="T10" fmla="*/ 1 w 14"/>
                  <a:gd name="T11" fmla="*/ 1 h 109"/>
                  <a:gd name="T12" fmla="*/ 1 w 14"/>
                  <a:gd name="T13" fmla="*/ 1 h 109"/>
                  <a:gd name="T14" fmla="*/ 1 w 14"/>
                  <a:gd name="T15" fmla="*/ 1 h 109"/>
                  <a:gd name="T16" fmla="*/ 1 w 14"/>
                  <a:gd name="T17" fmla="*/ 1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09"/>
                  <a:gd name="T29" fmla="*/ 14 w 14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09">
                    <a:moveTo>
                      <a:pt x="11" y="109"/>
                    </a:moveTo>
                    <a:lnTo>
                      <a:pt x="4" y="96"/>
                    </a:lnTo>
                    <a:lnTo>
                      <a:pt x="0" y="63"/>
                    </a:lnTo>
                    <a:lnTo>
                      <a:pt x="3" y="28"/>
                    </a:lnTo>
                    <a:lnTo>
                      <a:pt x="13" y="0"/>
                    </a:lnTo>
                    <a:lnTo>
                      <a:pt x="13" y="25"/>
                    </a:lnTo>
                    <a:lnTo>
                      <a:pt x="14" y="62"/>
                    </a:lnTo>
                    <a:lnTo>
                      <a:pt x="14" y="96"/>
                    </a:lnTo>
                    <a:lnTo>
                      <a:pt x="11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73" name="Freeform 339"/>
              <p:cNvSpPr>
                <a:spLocks/>
              </p:cNvSpPr>
              <p:nvPr/>
            </p:nvSpPr>
            <p:spPr bwMode="auto">
              <a:xfrm>
                <a:off x="2175" y="1224"/>
                <a:ext cx="5" cy="44"/>
              </a:xfrm>
              <a:custGeom>
                <a:avLst/>
                <a:gdLst>
                  <a:gd name="T0" fmla="*/ 0 w 12"/>
                  <a:gd name="T1" fmla="*/ 1 h 88"/>
                  <a:gd name="T2" fmla="*/ 0 w 12"/>
                  <a:gd name="T3" fmla="*/ 1 h 88"/>
                  <a:gd name="T4" fmla="*/ 0 w 12"/>
                  <a:gd name="T5" fmla="*/ 1 h 88"/>
                  <a:gd name="T6" fmla="*/ 0 w 12"/>
                  <a:gd name="T7" fmla="*/ 1 h 88"/>
                  <a:gd name="T8" fmla="*/ 0 w 12"/>
                  <a:gd name="T9" fmla="*/ 0 h 88"/>
                  <a:gd name="T10" fmla="*/ 0 w 12"/>
                  <a:gd name="T11" fmla="*/ 1 h 88"/>
                  <a:gd name="T12" fmla="*/ 0 w 12"/>
                  <a:gd name="T13" fmla="*/ 1 h 88"/>
                  <a:gd name="T14" fmla="*/ 0 w 12"/>
                  <a:gd name="T15" fmla="*/ 1 h 88"/>
                  <a:gd name="T16" fmla="*/ 0 w 12"/>
                  <a:gd name="T17" fmla="*/ 1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88"/>
                  <a:gd name="T29" fmla="*/ 12 w 12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88">
                    <a:moveTo>
                      <a:pt x="5" y="88"/>
                    </a:moveTo>
                    <a:lnTo>
                      <a:pt x="0" y="76"/>
                    </a:lnTo>
                    <a:lnTo>
                      <a:pt x="0" y="47"/>
                    </a:lnTo>
                    <a:lnTo>
                      <a:pt x="5" y="16"/>
                    </a:lnTo>
                    <a:lnTo>
                      <a:pt x="12" y="0"/>
                    </a:lnTo>
                    <a:lnTo>
                      <a:pt x="11" y="19"/>
                    </a:lnTo>
                    <a:lnTo>
                      <a:pt x="11" y="48"/>
                    </a:lnTo>
                    <a:lnTo>
                      <a:pt x="9" y="75"/>
                    </a:lnTo>
                    <a:lnTo>
                      <a:pt x="5" y="8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74" name="Freeform 340"/>
              <p:cNvSpPr>
                <a:spLocks/>
              </p:cNvSpPr>
              <p:nvPr/>
            </p:nvSpPr>
            <p:spPr bwMode="auto">
              <a:xfrm>
                <a:off x="2188" y="1226"/>
                <a:ext cx="7" cy="27"/>
              </a:xfrm>
              <a:custGeom>
                <a:avLst/>
                <a:gdLst>
                  <a:gd name="T0" fmla="*/ 0 w 15"/>
                  <a:gd name="T1" fmla="*/ 1 h 54"/>
                  <a:gd name="T2" fmla="*/ 0 w 15"/>
                  <a:gd name="T3" fmla="*/ 1 h 54"/>
                  <a:gd name="T4" fmla="*/ 0 w 15"/>
                  <a:gd name="T5" fmla="*/ 1 h 54"/>
                  <a:gd name="T6" fmla="*/ 0 w 15"/>
                  <a:gd name="T7" fmla="*/ 1 h 54"/>
                  <a:gd name="T8" fmla="*/ 0 w 15"/>
                  <a:gd name="T9" fmla="*/ 0 h 54"/>
                  <a:gd name="T10" fmla="*/ 0 w 15"/>
                  <a:gd name="T11" fmla="*/ 1 h 54"/>
                  <a:gd name="T12" fmla="*/ 0 w 15"/>
                  <a:gd name="T13" fmla="*/ 1 h 54"/>
                  <a:gd name="T14" fmla="*/ 0 w 15"/>
                  <a:gd name="T15" fmla="*/ 1 h 54"/>
                  <a:gd name="T16" fmla="*/ 0 w 15"/>
                  <a:gd name="T17" fmla="*/ 1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4"/>
                  <a:gd name="T29" fmla="*/ 15 w 1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4">
                    <a:moveTo>
                      <a:pt x="11" y="54"/>
                    </a:moveTo>
                    <a:lnTo>
                      <a:pt x="6" y="47"/>
                    </a:lnTo>
                    <a:lnTo>
                      <a:pt x="1" y="3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15"/>
                    </a:lnTo>
                    <a:lnTo>
                      <a:pt x="10" y="34"/>
                    </a:lnTo>
                    <a:lnTo>
                      <a:pt x="15" y="49"/>
                    </a:lnTo>
                    <a:lnTo>
                      <a:pt x="11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75" name="Freeform 341"/>
              <p:cNvSpPr>
                <a:spLocks/>
              </p:cNvSpPr>
              <p:nvPr/>
            </p:nvSpPr>
            <p:spPr bwMode="auto">
              <a:xfrm>
                <a:off x="2059" y="1270"/>
                <a:ext cx="11" cy="27"/>
              </a:xfrm>
              <a:custGeom>
                <a:avLst/>
                <a:gdLst>
                  <a:gd name="T0" fmla="*/ 1 w 22"/>
                  <a:gd name="T1" fmla="*/ 0 h 54"/>
                  <a:gd name="T2" fmla="*/ 1 w 22"/>
                  <a:gd name="T3" fmla="*/ 1 h 54"/>
                  <a:gd name="T4" fmla="*/ 1 w 22"/>
                  <a:gd name="T5" fmla="*/ 1 h 54"/>
                  <a:gd name="T6" fmla="*/ 1 w 22"/>
                  <a:gd name="T7" fmla="*/ 1 h 54"/>
                  <a:gd name="T8" fmla="*/ 1 w 22"/>
                  <a:gd name="T9" fmla="*/ 1 h 54"/>
                  <a:gd name="T10" fmla="*/ 0 w 22"/>
                  <a:gd name="T11" fmla="*/ 1 h 54"/>
                  <a:gd name="T12" fmla="*/ 1 w 22"/>
                  <a:gd name="T13" fmla="*/ 1 h 54"/>
                  <a:gd name="T14" fmla="*/ 1 w 22"/>
                  <a:gd name="T15" fmla="*/ 1 h 54"/>
                  <a:gd name="T16" fmla="*/ 1 w 22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54"/>
                  <a:gd name="T29" fmla="*/ 22 w 22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54">
                    <a:moveTo>
                      <a:pt x="22" y="0"/>
                    </a:moveTo>
                    <a:lnTo>
                      <a:pt x="21" y="11"/>
                    </a:lnTo>
                    <a:lnTo>
                      <a:pt x="17" y="31"/>
                    </a:lnTo>
                    <a:lnTo>
                      <a:pt x="12" y="48"/>
                    </a:lnTo>
                    <a:lnTo>
                      <a:pt x="3" y="54"/>
                    </a:lnTo>
                    <a:lnTo>
                      <a:pt x="0" y="45"/>
                    </a:lnTo>
                    <a:lnTo>
                      <a:pt x="6" y="29"/>
                    </a:lnTo>
                    <a:lnTo>
                      <a:pt x="15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76" name="Freeform 342"/>
              <p:cNvSpPr>
                <a:spLocks/>
              </p:cNvSpPr>
              <p:nvPr/>
            </p:nvSpPr>
            <p:spPr bwMode="auto">
              <a:xfrm>
                <a:off x="2046" y="1268"/>
                <a:ext cx="26" cy="5"/>
              </a:xfrm>
              <a:custGeom>
                <a:avLst/>
                <a:gdLst>
                  <a:gd name="T0" fmla="*/ 1 w 51"/>
                  <a:gd name="T1" fmla="*/ 0 h 11"/>
                  <a:gd name="T2" fmla="*/ 1 w 51"/>
                  <a:gd name="T3" fmla="*/ 0 h 11"/>
                  <a:gd name="T4" fmla="*/ 1 w 51"/>
                  <a:gd name="T5" fmla="*/ 0 h 11"/>
                  <a:gd name="T6" fmla="*/ 1 w 51"/>
                  <a:gd name="T7" fmla="*/ 0 h 11"/>
                  <a:gd name="T8" fmla="*/ 1 w 51"/>
                  <a:gd name="T9" fmla="*/ 0 h 11"/>
                  <a:gd name="T10" fmla="*/ 1 w 51"/>
                  <a:gd name="T11" fmla="*/ 0 h 11"/>
                  <a:gd name="T12" fmla="*/ 1 w 51"/>
                  <a:gd name="T13" fmla="*/ 0 h 11"/>
                  <a:gd name="T14" fmla="*/ 1 w 51"/>
                  <a:gd name="T15" fmla="*/ 0 h 11"/>
                  <a:gd name="T16" fmla="*/ 0 w 51"/>
                  <a:gd name="T17" fmla="*/ 0 h 11"/>
                  <a:gd name="T18" fmla="*/ 1 w 51"/>
                  <a:gd name="T19" fmla="*/ 0 h 11"/>
                  <a:gd name="T20" fmla="*/ 1 w 51"/>
                  <a:gd name="T21" fmla="*/ 0 h 11"/>
                  <a:gd name="T22" fmla="*/ 1 w 51"/>
                  <a:gd name="T23" fmla="*/ 0 h 11"/>
                  <a:gd name="T24" fmla="*/ 1 w 51"/>
                  <a:gd name="T25" fmla="*/ 0 h 11"/>
                  <a:gd name="T26" fmla="*/ 1 w 51"/>
                  <a:gd name="T27" fmla="*/ 0 h 11"/>
                  <a:gd name="T28" fmla="*/ 1 w 51"/>
                  <a:gd name="T29" fmla="*/ 0 h 11"/>
                  <a:gd name="T30" fmla="*/ 1 w 51"/>
                  <a:gd name="T31" fmla="*/ 0 h 11"/>
                  <a:gd name="T32" fmla="*/ 1 w 51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1"/>
                  <a:gd name="T53" fmla="*/ 51 w 51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1">
                    <a:moveTo>
                      <a:pt x="51" y="3"/>
                    </a:moveTo>
                    <a:lnTo>
                      <a:pt x="48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5" y="11"/>
                    </a:lnTo>
                    <a:lnTo>
                      <a:pt x="12" y="11"/>
                    </a:lnTo>
                    <a:lnTo>
                      <a:pt x="20" y="10"/>
                    </a:lnTo>
                    <a:lnTo>
                      <a:pt x="29" y="8"/>
                    </a:lnTo>
                    <a:lnTo>
                      <a:pt x="39" y="6"/>
                    </a:lnTo>
                    <a:lnTo>
                      <a:pt x="46" y="4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77" name="Freeform 343"/>
              <p:cNvSpPr>
                <a:spLocks/>
              </p:cNvSpPr>
              <p:nvPr/>
            </p:nvSpPr>
            <p:spPr bwMode="auto">
              <a:xfrm>
                <a:off x="2042" y="1278"/>
                <a:ext cx="22" cy="16"/>
              </a:xfrm>
              <a:custGeom>
                <a:avLst/>
                <a:gdLst>
                  <a:gd name="T0" fmla="*/ 1 w 44"/>
                  <a:gd name="T1" fmla="*/ 0 h 32"/>
                  <a:gd name="T2" fmla="*/ 1 w 44"/>
                  <a:gd name="T3" fmla="*/ 1 h 32"/>
                  <a:gd name="T4" fmla="*/ 1 w 44"/>
                  <a:gd name="T5" fmla="*/ 1 h 32"/>
                  <a:gd name="T6" fmla="*/ 1 w 44"/>
                  <a:gd name="T7" fmla="*/ 1 h 32"/>
                  <a:gd name="T8" fmla="*/ 1 w 44"/>
                  <a:gd name="T9" fmla="*/ 1 h 32"/>
                  <a:gd name="T10" fmla="*/ 1 w 44"/>
                  <a:gd name="T11" fmla="*/ 1 h 32"/>
                  <a:gd name="T12" fmla="*/ 1 w 44"/>
                  <a:gd name="T13" fmla="*/ 1 h 32"/>
                  <a:gd name="T14" fmla="*/ 0 w 44"/>
                  <a:gd name="T15" fmla="*/ 1 h 32"/>
                  <a:gd name="T16" fmla="*/ 0 w 44"/>
                  <a:gd name="T17" fmla="*/ 1 h 32"/>
                  <a:gd name="T18" fmla="*/ 1 w 44"/>
                  <a:gd name="T19" fmla="*/ 1 h 32"/>
                  <a:gd name="T20" fmla="*/ 1 w 44"/>
                  <a:gd name="T21" fmla="*/ 1 h 32"/>
                  <a:gd name="T22" fmla="*/ 1 w 44"/>
                  <a:gd name="T23" fmla="*/ 1 h 32"/>
                  <a:gd name="T24" fmla="*/ 1 w 44"/>
                  <a:gd name="T25" fmla="*/ 1 h 32"/>
                  <a:gd name="T26" fmla="*/ 1 w 44"/>
                  <a:gd name="T27" fmla="*/ 1 h 32"/>
                  <a:gd name="T28" fmla="*/ 1 w 44"/>
                  <a:gd name="T29" fmla="*/ 1 h 32"/>
                  <a:gd name="T30" fmla="*/ 1 w 44"/>
                  <a:gd name="T31" fmla="*/ 1 h 32"/>
                  <a:gd name="T32" fmla="*/ 1 w 44"/>
                  <a:gd name="T33" fmla="*/ 0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32"/>
                  <a:gd name="T53" fmla="*/ 44 w 44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32">
                    <a:moveTo>
                      <a:pt x="44" y="0"/>
                    </a:moveTo>
                    <a:lnTo>
                      <a:pt x="41" y="2"/>
                    </a:lnTo>
                    <a:lnTo>
                      <a:pt x="35" y="5"/>
                    </a:lnTo>
                    <a:lnTo>
                      <a:pt x="28" y="8"/>
                    </a:lnTo>
                    <a:lnTo>
                      <a:pt x="19" y="12"/>
                    </a:lnTo>
                    <a:lnTo>
                      <a:pt x="11" y="16"/>
                    </a:lnTo>
                    <a:lnTo>
                      <a:pt x="5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3" y="32"/>
                    </a:lnTo>
                    <a:lnTo>
                      <a:pt x="9" y="31"/>
                    </a:lnTo>
                    <a:lnTo>
                      <a:pt x="14" y="28"/>
                    </a:lnTo>
                    <a:lnTo>
                      <a:pt x="21" y="22"/>
                    </a:lnTo>
                    <a:lnTo>
                      <a:pt x="28" y="16"/>
                    </a:lnTo>
                    <a:lnTo>
                      <a:pt x="35" y="9"/>
                    </a:lnTo>
                    <a:lnTo>
                      <a:pt x="41" y="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78" name="Freeform 344"/>
              <p:cNvSpPr>
                <a:spLocks/>
              </p:cNvSpPr>
              <p:nvPr/>
            </p:nvSpPr>
            <p:spPr bwMode="auto">
              <a:xfrm>
                <a:off x="2186" y="1194"/>
                <a:ext cx="7" cy="34"/>
              </a:xfrm>
              <a:custGeom>
                <a:avLst/>
                <a:gdLst>
                  <a:gd name="T0" fmla="*/ 1 w 14"/>
                  <a:gd name="T1" fmla="*/ 1 h 68"/>
                  <a:gd name="T2" fmla="*/ 1 w 14"/>
                  <a:gd name="T3" fmla="*/ 1 h 68"/>
                  <a:gd name="T4" fmla="*/ 0 w 14"/>
                  <a:gd name="T5" fmla="*/ 1 h 68"/>
                  <a:gd name="T6" fmla="*/ 1 w 14"/>
                  <a:gd name="T7" fmla="*/ 1 h 68"/>
                  <a:gd name="T8" fmla="*/ 1 w 14"/>
                  <a:gd name="T9" fmla="*/ 0 h 68"/>
                  <a:gd name="T10" fmla="*/ 1 w 14"/>
                  <a:gd name="T11" fmla="*/ 1 h 68"/>
                  <a:gd name="T12" fmla="*/ 1 w 14"/>
                  <a:gd name="T13" fmla="*/ 1 h 68"/>
                  <a:gd name="T14" fmla="*/ 1 w 14"/>
                  <a:gd name="T15" fmla="*/ 1 h 68"/>
                  <a:gd name="T16" fmla="*/ 1 w 14"/>
                  <a:gd name="T17" fmla="*/ 1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68"/>
                  <a:gd name="T29" fmla="*/ 14 w 1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68">
                    <a:moveTo>
                      <a:pt x="12" y="68"/>
                    </a:moveTo>
                    <a:lnTo>
                      <a:pt x="4" y="52"/>
                    </a:lnTo>
                    <a:lnTo>
                      <a:pt x="0" y="30"/>
                    </a:lnTo>
                    <a:lnTo>
                      <a:pt x="1" y="10"/>
                    </a:lnTo>
                    <a:lnTo>
                      <a:pt x="8" y="0"/>
                    </a:lnTo>
                    <a:lnTo>
                      <a:pt x="14" y="7"/>
                    </a:lnTo>
                    <a:lnTo>
                      <a:pt x="14" y="26"/>
                    </a:lnTo>
                    <a:lnTo>
                      <a:pt x="12" y="49"/>
                    </a:lnTo>
                    <a:lnTo>
                      <a:pt x="12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79" name="Freeform 345"/>
              <p:cNvSpPr>
                <a:spLocks/>
              </p:cNvSpPr>
              <p:nvPr/>
            </p:nvSpPr>
            <p:spPr bwMode="auto">
              <a:xfrm>
                <a:off x="2205" y="1201"/>
                <a:ext cx="13" cy="33"/>
              </a:xfrm>
              <a:custGeom>
                <a:avLst/>
                <a:gdLst>
                  <a:gd name="T0" fmla="*/ 0 w 28"/>
                  <a:gd name="T1" fmla="*/ 1 h 64"/>
                  <a:gd name="T2" fmla="*/ 0 w 28"/>
                  <a:gd name="T3" fmla="*/ 1 h 64"/>
                  <a:gd name="T4" fmla="*/ 0 w 28"/>
                  <a:gd name="T5" fmla="*/ 1 h 64"/>
                  <a:gd name="T6" fmla="*/ 0 w 28"/>
                  <a:gd name="T7" fmla="*/ 1 h 64"/>
                  <a:gd name="T8" fmla="*/ 0 w 28"/>
                  <a:gd name="T9" fmla="*/ 0 h 64"/>
                  <a:gd name="T10" fmla="*/ 0 w 28"/>
                  <a:gd name="T11" fmla="*/ 1 h 64"/>
                  <a:gd name="T12" fmla="*/ 0 w 28"/>
                  <a:gd name="T13" fmla="*/ 1 h 64"/>
                  <a:gd name="T14" fmla="*/ 0 w 28"/>
                  <a:gd name="T15" fmla="*/ 1 h 64"/>
                  <a:gd name="T16" fmla="*/ 0 w 28"/>
                  <a:gd name="T17" fmla="*/ 1 h 64"/>
                  <a:gd name="T18" fmla="*/ 0 w 28"/>
                  <a:gd name="T19" fmla="*/ 1 h 64"/>
                  <a:gd name="T20" fmla="*/ 0 w 28"/>
                  <a:gd name="T21" fmla="*/ 1 h 64"/>
                  <a:gd name="T22" fmla="*/ 0 w 28"/>
                  <a:gd name="T23" fmla="*/ 1 h 64"/>
                  <a:gd name="T24" fmla="*/ 0 w 28"/>
                  <a:gd name="T25" fmla="*/ 1 h 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64"/>
                  <a:gd name="T41" fmla="*/ 28 w 28"/>
                  <a:gd name="T42" fmla="*/ 64 h 6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64">
                    <a:moveTo>
                      <a:pt x="0" y="64"/>
                    </a:moveTo>
                    <a:lnTo>
                      <a:pt x="3" y="49"/>
                    </a:lnTo>
                    <a:lnTo>
                      <a:pt x="8" y="27"/>
                    </a:lnTo>
                    <a:lnTo>
                      <a:pt x="15" y="9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27" y="9"/>
                    </a:lnTo>
                    <a:lnTo>
                      <a:pt x="24" y="18"/>
                    </a:lnTo>
                    <a:lnTo>
                      <a:pt x="20" y="30"/>
                    </a:lnTo>
                    <a:lnTo>
                      <a:pt x="14" y="41"/>
                    </a:lnTo>
                    <a:lnTo>
                      <a:pt x="8" y="52"/>
                    </a:lnTo>
                    <a:lnTo>
                      <a:pt x="4" y="6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80" name="Freeform 346"/>
              <p:cNvSpPr>
                <a:spLocks/>
              </p:cNvSpPr>
              <p:nvPr/>
            </p:nvSpPr>
            <p:spPr bwMode="auto">
              <a:xfrm>
                <a:off x="2173" y="1194"/>
                <a:ext cx="7" cy="31"/>
              </a:xfrm>
              <a:custGeom>
                <a:avLst/>
                <a:gdLst>
                  <a:gd name="T0" fmla="*/ 0 w 15"/>
                  <a:gd name="T1" fmla="*/ 1 h 62"/>
                  <a:gd name="T2" fmla="*/ 0 w 15"/>
                  <a:gd name="T3" fmla="*/ 1 h 62"/>
                  <a:gd name="T4" fmla="*/ 0 w 15"/>
                  <a:gd name="T5" fmla="*/ 1 h 62"/>
                  <a:gd name="T6" fmla="*/ 0 w 15"/>
                  <a:gd name="T7" fmla="*/ 1 h 62"/>
                  <a:gd name="T8" fmla="*/ 0 w 15"/>
                  <a:gd name="T9" fmla="*/ 0 h 62"/>
                  <a:gd name="T10" fmla="*/ 0 w 15"/>
                  <a:gd name="T11" fmla="*/ 1 h 62"/>
                  <a:gd name="T12" fmla="*/ 0 w 15"/>
                  <a:gd name="T13" fmla="*/ 1 h 62"/>
                  <a:gd name="T14" fmla="*/ 0 w 15"/>
                  <a:gd name="T15" fmla="*/ 1 h 62"/>
                  <a:gd name="T16" fmla="*/ 0 w 15"/>
                  <a:gd name="T17" fmla="*/ 1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2"/>
                  <a:gd name="T29" fmla="*/ 15 w 15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2">
                    <a:moveTo>
                      <a:pt x="15" y="62"/>
                    </a:moveTo>
                    <a:lnTo>
                      <a:pt x="6" y="54"/>
                    </a:lnTo>
                    <a:lnTo>
                      <a:pt x="0" y="34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12" y="3"/>
                    </a:lnTo>
                    <a:lnTo>
                      <a:pt x="14" y="21"/>
                    </a:lnTo>
                    <a:lnTo>
                      <a:pt x="14" y="44"/>
                    </a:lnTo>
                    <a:lnTo>
                      <a:pt x="15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81" name="Freeform 347"/>
              <p:cNvSpPr>
                <a:spLocks/>
              </p:cNvSpPr>
              <p:nvPr/>
            </p:nvSpPr>
            <p:spPr bwMode="auto">
              <a:xfrm>
                <a:off x="2159" y="1192"/>
                <a:ext cx="10" cy="33"/>
              </a:xfrm>
              <a:custGeom>
                <a:avLst/>
                <a:gdLst>
                  <a:gd name="T0" fmla="*/ 1 w 20"/>
                  <a:gd name="T1" fmla="*/ 0 h 67"/>
                  <a:gd name="T2" fmla="*/ 1 w 20"/>
                  <a:gd name="T3" fmla="*/ 0 h 67"/>
                  <a:gd name="T4" fmla="*/ 1 w 20"/>
                  <a:gd name="T5" fmla="*/ 0 h 67"/>
                  <a:gd name="T6" fmla="*/ 0 w 20"/>
                  <a:gd name="T7" fmla="*/ 0 h 67"/>
                  <a:gd name="T8" fmla="*/ 1 w 20"/>
                  <a:gd name="T9" fmla="*/ 0 h 67"/>
                  <a:gd name="T10" fmla="*/ 1 w 20"/>
                  <a:gd name="T11" fmla="*/ 0 h 67"/>
                  <a:gd name="T12" fmla="*/ 1 w 20"/>
                  <a:gd name="T13" fmla="*/ 0 h 67"/>
                  <a:gd name="T14" fmla="*/ 1 w 20"/>
                  <a:gd name="T15" fmla="*/ 0 h 67"/>
                  <a:gd name="T16" fmla="*/ 1 w 20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67"/>
                  <a:gd name="T29" fmla="*/ 20 w 20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67">
                    <a:moveTo>
                      <a:pt x="20" y="67"/>
                    </a:moveTo>
                    <a:lnTo>
                      <a:pt x="10" y="54"/>
                    </a:lnTo>
                    <a:lnTo>
                      <a:pt x="3" y="34"/>
                    </a:lnTo>
                    <a:lnTo>
                      <a:pt x="0" y="13"/>
                    </a:lnTo>
                    <a:lnTo>
                      <a:pt x="4" y="0"/>
                    </a:lnTo>
                    <a:lnTo>
                      <a:pt x="10" y="5"/>
                    </a:lnTo>
                    <a:lnTo>
                      <a:pt x="12" y="22"/>
                    </a:lnTo>
                    <a:lnTo>
                      <a:pt x="15" y="45"/>
                    </a:lnTo>
                    <a:lnTo>
                      <a:pt x="2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82" name="Freeform 348"/>
              <p:cNvSpPr>
                <a:spLocks/>
              </p:cNvSpPr>
              <p:nvPr/>
            </p:nvSpPr>
            <p:spPr bwMode="auto">
              <a:xfrm>
                <a:off x="2145" y="1194"/>
                <a:ext cx="14" cy="32"/>
              </a:xfrm>
              <a:custGeom>
                <a:avLst/>
                <a:gdLst>
                  <a:gd name="T0" fmla="*/ 1 w 27"/>
                  <a:gd name="T1" fmla="*/ 1 h 64"/>
                  <a:gd name="T2" fmla="*/ 1 w 27"/>
                  <a:gd name="T3" fmla="*/ 1 h 64"/>
                  <a:gd name="T4" fmla="*/ 1 w 27"/>
                  <a:gd name="T5" fmla="*/ 1 h 64"/>
                  <a:gd name="T6" fmla="*/ 1 w 27"/>
                  <a:gd name="T7" fmla="*/ 1 h 64"/>
                  <a:gd name="T8" fmla="*/ 1 w 27"/>
                  <a:gd name="T9" fmla="*/ 1 h 64"/>
                  <a:gd name="T10" fmla="*/ 1 w 27"/>
                  <a:gd name="T11" fmla="*/ 1 h 64"/>
                  <a:gd name="T12" fmla="*/ 0 w 27"/>
                  <a:gd name="T13" fmla="*/ 1 h 64"/>
                  <a:gd name="T14" fmla="*/ 1 w 27"/>
                  <a:gd name="T15" fmla="*/ 1 h 64"/>
                  <a:gd name="T16" fmla="*/ 1 w 27"/>
                  <a:gd name="T17" fmla="*/ 0 h 64"/>
                  <a:gd name="T18" fmla="*/ 1 w 27"/>
                  <a:gd name="T19" fmla="*/ 1 h 64"/>
                  <a:gd name="T20" fmla="*/ 1 w 27"/>
                  <a:gd name="T21" fmla="*/ 1 h 64"/>
                  <a:gd name="T22" fmla="*/ 1 w 27"/>
                  <a:gd name="T23" fmla="*/ 1 h 64"/>
                  <a:gd name="T24" fmla="*/ 1 w 27"/>
                  <a:gd name="T25" fmla="*/ 1 h 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64"/>
                  <a:gd name="T41" fmla="*/ 27 w 27"/>
                  <a:gd name="T42" fmla="*/ 64 h 6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64">
                    <a:moveTo>
                      <a:pt x="27" y="64"/>
                    </a:moveTo>
                    <a:lnTo>
                      <a:pt x="20" y="59"/>
                    </a:lnTo>
                    <a:lnTo>
                      <a:pt x="15" y="51"/>
                    </a:lnTo>
                    <a:lnTo>
                      <a:pt x="9" y="40"/>
                    </a:lnTo>
                    <a:lnTo>
                      <a:pt x="5" y="30"/>
                    </a:lnTo>
                    <a:lnTo>
                      <a:pt x="2" y="19"/>
                    </a:lnTo>
                    <a:lnTo>
                      <a:pt x="0" y="10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6"/>
                    </a:lnTo>
                    <a:lnTo>
                      <a:pt x="16" y="24"/>
                    </a:lnTo>
                    <a:lnTo>
                      <a:pt x="22" y="4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83" name="Freeform 349"/>
              <p:cNvSpPr>
                <a:spLocks/>
              </p:cNvSpPr>
              <p:nvPr/>
            </p:nvSpPr>
            <p:spPr bwMode="auto">
              <a:xfrm>
                <a:off x="2127" y="1196"/>
                <a:ext cx="20" cy="32"/>
              </a:xfrm>
              <a:custGeom>
                <a:avLst/>
                <a:gdLst>
                  <a:gd name="T0" fmla="*/ 1 w 40"/>
                  <a:gd name="T1" fmla="*/ 0 h 66"/>
                  <a:gd name="T2" fmla="*/ 1 w 40"/>
                  <a:gd name="T3" fmla="*/ 0 h 66"/>
                  <a:gd name="T4" fmla="*/ 1 w 40"/>
                  <a:gd name="T5" fmla="*/ 0 h 66"/>
                  <a:gd name="T6" fmla="*/ 1 w 40"/>
                  <a:gd name="T7" fmla="*/ 0 h 66"/>
                  <a:gd name="T8" fmla="*/ 1 w 40"/>
                  <a:gd name="T9" fmla="*/ 0 h 66"/>
                  <a:gd name="T10" fmla="*/ 1 w 40"/>
                  <a:gd name="T11" fmla="*/ 0 h 66"/>
                  <a:gd name="T12" fmla="*/ 1 w 40"/>
                  <a:gd name="T13" fmla="*/ 0 h 66"/>
                  <a:gd name="T14" fmla="*/ 0 w 40"/>
                  <a:gd name="T15" fmla="*/ 0 h 66"/>
                  <a:gd name="T16" fmla="*/ 1 w 40"/>
                  <a:gd name="T17" fmla="*/ 0 h 66"/>
                  <a:gd name="T18" fmla="*/ 1 w 40"/>
                  <a:gd name="T19" fmla="*/ 0 h 66"/>
                  <a:gd name="T20" fmla="*/ 1 w 40"/>
                  <a:gd name="T21" fmla="*/ 0 h 66"/>
                  <a:gd name="T22" fmla="*/ 1 w 40"/>
                  <a:gd name="T23" fmla="*/ 0 h 66"/>
                  <a:gd name="T24" fmla="*/ 1 w 40"/>
                  <a:gd name="T25" fmla="*/ 0 h 66"/>
                  <a:gd name="T26" fmla="*/ 1 w 40"/>
                  <a:gd name="T27" fmla="*/ 0 h 66"/>
                  <a:gd name="T28" fmla="*/ 1 w 40"/>
                  <a:gd name="T29" fmla="*/ 0 h 66"/>
                  <a:gd name="T30" fmla="*/ 1 w 40"/>
                  <a:gd name="T31" fmla="*/ 0 h 66"/>
                  <a:gd name="T32" fmla="*/ 1 w 40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66"/>
                  <a:gd name="T53" fmla="*/ 40 w 4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66">
                    <a:moveTo>
                      <a:pt x="40" y="66"/>
                    </a:moveTo>
                    <a:lnTo>
                      <a:pt x="33" y="59"/>
                    </a:lnTo>
                    <a:lnTo>
                      <a:pt x="26" y="51"/>
                    </a:lnTo>
                    <a:lnTo>
                      <a:pt x="18" y="41"/>
                    </a:lnTo>
                    <a:lnTo>
                      <a:pt x="11" y="30"/>
                    </a:lnTo>
                    <a:lnTo>
                      <a:pt x="4" y="21"/>
                    </a:lnTo>
                    <a:lnTo>
                      <a:pt x="1" y="12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4" y="6"/>
                    </a:lnTo>
                    <a:lnTo>
                      <a:pt x="18" y="15"/>
                    </a:lnTo>
                    <a:lnTo>
                      <a:pt x="24" y="26"/>
                    </a:lnTo>
                    <a:lnTo>
                      <a:pt x="29" y="38"/>
                    </a:lnTo>
                    <a:lnTo>
                      <a:pt x="32" y="50"/>
                    </a:lnTo>
                    <a:lnTo>
                      <a:pt x="37" y="59"/>
                    </a:lnTo>
                    <a:lnTo>
                      <a:pt x="40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84" name="Freeform 350"/>
              <p:cNvSpPr>
                <a:spLocks/>
              </p:cNvSpPr>
              <p:nvPr/>
            </p:nvSpPr>
            <p:spPr bwMode="auto">
              <a:xfrm>
                <a:off x="2106" y="1201"/>
                <a:ext cx="27" cy="33"/>
              </a:xfrm>
              <a:custGeom>
                <a:avLst/>
                <a:gdLst>
                  <a:gd name="T0" fmla="*/ 0 w 56"/>
                  <a:gd name="T1" fmla="*/ 1 h 65"/>
                  <a:gd name="T2" fmla="*/ 0 w 56"/>
                  <a:gd name="T3" fmla="*/ 1 h 65"/>
                  <a:gd name="T4" fmla="*/ 0 w 56"/>
                  <a:gd name="T5" fmla="*/ 1 h 65"/>
                  <a:gd name="T6" fmla="*/ 0 w 56"/>
                  <a:gd name="T7" fmla="*/ 1 h 65"/>
                  <a:gd name="T8" fmla="*/ 0 w 56"/>
                  <a:gd name="T9" fmla="*/ 1 h 65"/>
                  <a:gd name="T10" fmla="*/ 0 w 56"/>
                  <a:gd name="T11" fmla="*/ 1 h 65"/>
                  <a:gd name="T12" fmla="*/ 0 w 56"/>
                  <a:gd name="T13" fmla="*/ 1 h 65"/>
                  <a:gd name="T14" fmla="*/ 0 w 56"/>
                  <a:gd name="T15" fmla="*/ 1 h 65"/>
                  <a:gd name="T16" fmla="*/ 0 w 56"/>
                  <a:gd name="T17" fmla="*/ 0 h 65"/>
                  <a:gd name="T18" fmla="*/ 0 w 56"/>
                  <a:gd name="T19" fmla="*/ 1 h 65"/>
                  <a:gd name="T20" fmla="*/ 0 w 56"/>
                  <a:gd name="T21" fmla="*/ 1 h 65"/>
                  <a:gd name="T22" fmla="*/ 0 w 56"/>
                  <a:gd name="T23" fmla="*/ 1 h 65"/>
                  <a:gd name="T24" fmla="*/ 0 w 56"/>
                  <a:gd name="T25" fmla="*/ 1 h 65"/>
                  <a:gd name="T26" fmla="*/ 0 w 56"/>
                  <a:gd name="T27" fmla="*/ 1 h 65"/>
                  <a:gd name="T28" fmla="*/ 0 w 56"/>
                  <a:gd name="T29" fmla="*/ 1 h 65"/>
                  <a:gd name="T30" fmla="*/ 0 w 56"/>
                  <a:gd name="T31" fmla="*/ 1 h 65"/>
                  <a:gd name="T32" fmla="*/ 0 w 56"/>
                  <a:gd name="T33" fmla="*/ 1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65"/>
                  <a:gd name="T53" fmla="*/ 56 w 56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65">
                    <a:moveTo>
                      <a:pt x="56" y="65"/>
                    </a:moveTo>
                    <a:lnTo>
                      <a:pt x="49" y="60"/>
                    </a:lnTo>
                    <a:lnTo>
                      <a:pt x="39" y="52"/>
                    </a:lnTo>
                    <a:lnTo>
                      <a:pt x="29" y="41"/>
                    </a:lnTo>
                    <a:lnTo>
                      <a:pt x="19" y="31"/>
                    </a:lnTo>
                    <a:lnTo>
                      <a:pt x="9" y="19"/>
                    </a:lnTo>
                    <a:lnTo>
                      <a:pt x="3" y="10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8" y="1"/>
                    </a:lnTo>
                    <a:lnTo>
                      <a:pt x="16" y="8"/>
                    </a:lnTo>
                    <a:lnTo>
                      <a:pt x="24" y="17"/>
                    </a:lnTo>
                    <a:lnTo>
                      <a:pt x="33" y="29"/>
                    </a:lnTo>
                    <a:lnTo>
                      <a:pt x="39" y="41"/>
                    </a:lnTo>
                    <a:lnTo>
                      <a:pt x="46" y="52"/>
                    </a:lnTo>
                    <a:lnTo>
                      <a:pt x="52" y="61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85" name="Freeform 351"/>
              <p:cNvSpPr>
                <a:spLocks/>
              </p:cNvSpPr>
              <p:nvPr/>
            </p:nvSpPr>
            <p:spPr bwMode="auto">
              <a:xfrm>
                <a:off x="2085" y="1206"/>
                <a:ext cx="32" cy="34"/>
              </a:xfrm>
              <a:custGeom>
                <a:avLst/>
                <a:gdLst>
                  <a:gd name="T0" fmla="*/ 1 w 63"/>
                  <a:gd name="T1" fmla="*/ 1 h 68"/>
                  <a:gd name="T2" fmla="*/ 1 w 63"/>
                  <a:gd name="T3" fmla="*/ 1 h 68"/>
                  <a:gd name="T4" fmla="*/ 1 w 63"/>
                  <a:gd name="T5" fmla="*/ 1 h 68"/>
                  <a:gd name="T6" fmla="*/ 1 w 63"/>
                  <a:gd name="T7" fmla="*/ 1 h 68"/>
                  <a:gd name="T8" fmla="*/ 1 w 63"/>
                  <a:gd name="T9" fmla="*/ 1 h 68"/>
                  <a:gd name="T10" fmla="*/ 1 w 63"/>
                  <a:gd name="T11" fmla="*/ 1 h 68"/>
                  <a:gd name="T12" fmla="*/ 1 w 63"/>
                  <a:gd name="T13" fmla="*/ 1 h 68"/>
                  <a:gd name="T14" fmla="*/ 0 w 63"/>
                  <a:gd name="T15" fmla="*/ 1 h 68"/>
                  <a:gd name="T16" fmla="*/ 1 w 63"/>
                  <a:gd name="T17" fmla="*/ 0 h 68"/>
                  <a:gd name="T18" fmla="*/ 1 w 63"/>
                  <a:gd name="T19" fmla="*/ 0 h 68"/>
                  <a:gd name="T20" fmla="*/ 1 w 63"/>
                  <a:gd name="T21" fmla="*/ 1 h 68"/>
                  <a:gd name="T22" fmla="*/ 1 w 63"/>
                  <a:gd name="T23" fmla="*/ 1 h 68"/>
                  <a:gd name="T24" fmla="*/ 1 w 63"/>
                  <a:gd name="T25" fmla="*/ 1 h 68"/>
                  <a:gd name="T26" fmla="*/ 1 w 63"/>
                  <a:gd name="T27" fmla="*/ 1 h 68"/>
                  <a:gd name="T28" fmla="*/ 1 w 63"/>
                  <a:gd name="T29" fmla="*/ 1 h 68"/>
                  <a:gd name="T30" fmla="*/ 1 w 63"/>
                  <a:gd name="T31" fmla="*/ 1 h 68"/>
                  <a:gd name="T32" fmla="*/ 1 w 63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8"/>
                  <a:gd name="T53" fmla="*/ 63 w 63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8">
                    <a:moveTo>
                      <a:pt x="63" y="68"/>
                    </a:moveTo>
                    <a:lnTo>
                      <a:pt x="55" y="63"/>
                    </a:lnTo>
                    <a:lnTo>
                      <a:pt x="46" y="55"/>
                    </a:lnTo>
                    <a:lnTo>
                      <a:pt x="33" y="46"/>
                    </a:lnTo>
                    <a:lnTo>
                      <a:pt x="22" y="35"/>
                    </a:lnTo>
                    <a:lnTo>
                      <a:pt x="12" y="24"/>
                    </a:lnTo>
                    <a:lnTo>
                      <a:pt x="3" y="14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6" y="6"/>
                    </a:lnTo>
                    <a:lnTo>
                      <a:pt x="24" y="15"/>
                    </a:lnTo>
                    <a:lnTo>
                      <a:pt x="33" y="27"/>
                    </a:lnTo>
                    <a:lnTo>
                      <a:pt x="41" y="40"/>
                    </a:lnTo>
                    <a:lnTo>
                      <a:pt x="49" y="52"/>
                    </a:lnTo>
                    <a:lnTo>
                      <a:pt x="58" y="62"/>
                    </a:lnTo>
                    <a:lnTo>
                      <a:pt x="63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86" name="Freeform 352"/>
              <p:cNvSpPr>
                <a:spLocks/>
              </p:cNvSpPr>
              <p:nvPr/>
            </p:nvSpPr>
            <p:spPr bwMode="auto">
              <a:xfrm>
                <a:off x="2069" y="1215"/>
                <a:ext cx="37" cy="32"/>
              </a:xfrm>
              <a:custGeom>
                <a:avLst/>
                <a:gdLst>
                  <a:gd name="T0" fmla="*/ 1 w 73"/>
                  <a:gd name="T1" fmla="*/ 1 h 64"/>
                  <a:gd name="T2" fmla="*/ 1 w 73"/>
                  <a:gd name="T3" fmla="*/ 1 h 64"/>
                  <a:gd name="T4" fmla="*/ 1 w 73"/>
                  <a:gd name="T5" fmla="*/ 1 h 64"/>
                  <a:gd name="T6" fmla="*/ 1 w 73"/>
                  <a:gd name="T7" fmla="*/ 1 h 64"/>
                  <a:gd name="T8" fmla="*/ 1 w 73"/>
                  <a:gd name="T9" fmla="*/ 1 h 64"/>
                  <a:gd name="T10" fmla="*/ 1 w 73"/>
                  <a:gd name="T11" fmla="*/ 1 h 64"/>
                  <a:gd name="T12" fmla="*/ 1 w 73"/>
                  <a:gd name="T13" fmla="*/ 1 h 64"/>
                  <a:gd name="T14" fmla="*/ 1 w 73"/>
                  <a:gd name="T15" fmla="*/ 1 h 64"/>
                  <a:gd name="T16" fmla="*/ 0 w 73"/>
                  <a:gd name="T17" fmla="*/ 1 h 64"/>
                  <a:gd name="T18" fmla="*/ 1 w 73"/>
                  <a:gd name="T19" fmla="*/ 0 h 64"/>
                  <a:gd name="T20" fmla="*/ 1 w 73"/>
                  <a:gd name="T21" fmla="*/ 1 h 64"/>
                  <a:gd name="T22" fmla="*/ 1 w 73"/>
                  <a:gd name="T23" fmla="*/ 1 h 64"/>
                  <a:gd name="T24" fmla="*/ 1 w 73"/>
                  <a:gd name="T25" fmla="*/ 1 h 64"/>
                  <a:gd name="T26" fmla="*/ 1 w 73"/>
                  <a:gd name="T27" fmla="*/ 1 h 64"/>
                  <a:gd name="T28" fmla="*/ 1 w 73"/>
                  <a:gd name="T29" fmla="*/ 1 h 64"/>
                  <a:gd name="T30" fmla="*/ 1 w 73"/>
                  <a:gd name="T31" fmla="*/ 1 h 64"/>
                  <a:gd name="T32" fmla="*/ 1 w 73"/>
                  <a:gd name="T33" fmla="*/ 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64"/>
                  <a:gd name="T53" fmla="*/ 73 w 7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64">
                    <a:moveTo>
                      <a:pt x="73" y="64"/>
                    </a:moveTo>
                    <a:lnTo>
                      <a:pt x="64" y="60"/>
                    </a:lnTo>
                    <a:lnTo>
                      <a:pt x="53" y="55"/>
                    </a:lnTo>
                    <a:lnTo>
                      <a:pt x="40" y="49"/>
                    </a:lnTo>
                    <a:lnTo>
                      <a:pt x="28" y="41"/>
                    </a:lnTo>
                    <a:lnTo>
                      <a:pt x="17" y="32"/>
                    </a:lnTo>
                    <a:lnTo>
                      <a:pt x="8" y="22"/>
                    </a:lnTo>
                    <a:lnTo>
                      <a:pt x="2" y="1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10" y="5"/>
                    </a:lnTo>
                    <a:lnTo>
                      <a:pt x="20" y="13"/>
                    </a:lnTo>
                    <a:lnTo>
                      <a:pt x="33" y="23"/>
                    </a:lnTo>
                    <a:lnTo>
                      <a:pt x="46" y="36"/>
                    </a:lnTo>
                    <a:lnTo>
                      <a:pt x="57" y="48"/>
                    </a:lnTo>
                    <a:lnTo>
                      <a:pt x="68" y="57"/>
                    </a:lnTo>
                    <a:lnTo>
                      <a:pt x="73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87" name="Freeform 353"/>
              <p:cNvSpPr>
                <a:spLocks/>
              </p:cNvSpPr>
              <p:nvPr/>
            </p:nvSpPr>
            <p:spPr bwMode="auto">
              <a:xfrm>
                <a:off x="2056" y="1235"/>
                <a:ext cx="40" cy="16"/>
              </a:xfrm>
              <a:custGeom>
                <a:avLst/>
                <a:gdLst>
                  <a:gd name="T0" fmla="*/ 0 w 81"/>
                  <a:gd name="T1" fmla="*/ 1 h 31"/>
                  <a:gd name="T2" fmla="*/ 0 w 81"/>
                  <a:gd name="T3" fmla="*/ 0 h 31"/>
                  <a:gd name="T4" fmla="*/ 0 w 81"/>
                  <a:gd name="T5" fmla="*/ 1 h 31"/>
                  <a:gd name="T6" fmla="*/ 0 w 81"/>
                  <a:gd name="T7" fmla="*/ 1 h 31"/>
                  <a:gd name="T8" fmla="*/ 0 w 81"/>
                  <a:gd name="T9" fmla="*/ 1 h 31"/>
                  <a:gd name="T10" fmla="*/ 0 w 81"/>
                  <a:gd name="T11" fmla="*/ 1 h 31"/>
                  <a:gd name="T12" fmla="*/ 0 w 81"/>
                  <a:gd name="T13" fmla="*/ 1 h 31"/>
                  <a:gd name="T14" fmla="*/ 0 w 81"/>
                  <a:gd name="T15" fmla="*/ 1 h 31"/>
                  <a:gd name="T16" fmla="*/ 0 w 81"/>
                  <a:gd name="T17" fmla="*/ 1 h 31"/>
                  <a:gd name="T18" fmla="*/ 0 w 81"/>
                  <a:gd name="T19" fmla="*/ 1 h 31"/>
                  <a:gd name="T20" fmla="*/ 0 w 81"/>
                  <a:gd name="T21" fmla="*/ 1 h 31"/>
                  <a:gd name="T22" fmla="*/ 0 w 81"/>
                  <a:gd name="T23" fmla="*/ 1 h 31"/>
                  <a:gd name="T24" fmla="*/ 0 w 81"/>
                  <a:gd name="T25" fmla="*/ 1 h 31"/>
                  <a:gd name="T26" fmla="*/ 0 w 81"/>
                  <a:gd name="T27" fmla="*/ 1 h 31"/>
                  <a:gd name="T28" fmla="*/ 0 w 81"/>
                  <a:gd name="T29" fmla="*/ 1 h 31"/>
                  <a:gd name="T30" fmla="*/ 0 w 81"/>
                  <a:gd name="T31" fmla="*/ 1 h 31"/>
                  <a:gd name="T32" fmla="*/ 0 w 81"/>
                  <a:gd name="T33" fmla="*/ 1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1"/>
                  <a:gd name="T52" fmla="*/ 0 h 31"/>
                  <a:gd name="T53" fmla="*/ 81 w 81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1" h="31">
                    <a:moveTo>
                      <a:pt x="0" y="1"/>
                    </a:moveTo>
                    <a:lnTo>
                      <a:pt x="5" y="0"/>
                    </a:lnTo>
                    <a:lnTo>
                      <a:pt x="13" y="2"/>
                    </a:lnTo>
                    <a:lnTo>
                      <a:pt x="23" y="6"/>
                    </a:lnTo>
                    <a:lnTo>
                      <a:pt x="36" y="11"/>
                    </a:lnTo>
                    <a:lnTo>
                      <a:pt x="49" y="16"/>
                    </a:lnTo>
                    <a:lnTo>
                      <a:pt x="61" y="22"/>
                    </a:lnTo>
                    <a:lnTo>
                      <a:pt x="73" y="26"/>
                    </a:lnTo>
                    <a:lnTo>
                      <a:pt x="81" y="29"/>
                    </a:lnTo>
                    <a:lnTo>
                      <a:pt x="69" y="31"/>
                    </a:lnTo>
                    <a:lnTo>
                      <a:pt x="57" y="30"/>
                    </a:lnTo>
                    <a:lnTo>
                      <a:pt x="42" y="27"/>
                    </a:lnTo>
                    <a:lnTo>
                      <a:pt x="28" y="24"/>
                    </a:lnTo>
                    <a:lnTo>
                      <a:pt x="15" y="19"/>
                    </a:lnTo>
                    <a:lnTo>
                      <a:pt x="5" y="14"/>
                    </a:lnTo>
                    <a:lnTo>
                      <a:pt x="0" y="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88" name="Freeform 354"/>
              <p:cNvSpPr>
                <a:spLocks/>
              </p:cNvSpPr>
              <p:nvPr/>
            </p:nvSpPr>
            <p:spPr bwMode="auto">
              <a:xfrm>
                <a:off x="2043" y="1247"/>
                <a:ext cx="40" cy="15"/>
              </a:xfrm>
              <a:custGeom>
                <a:avLst/>
                <a:gdLst>
                  <a:gd name="T0" fmla="*/ 0 w 78"/>
                  <a:gd name="T1" fmla="*/ 0 h 30"/>
                  <a:gd name="T2" fmla="*/ 1 w 78"/>
                  <a:gd name="T3" fmla="*/ 0 h 30"/>
                  <a:gd name="T4" fmla="*/ 1 w 78"/>
                  <a:gd name="T5" fmla="*/ 1 h 30"/>
                  <a:gd name="T6" fmla="*/ 1 w 78"/>
                  <a:gd name="T7" fmla="*/ 1 h 30"/>
                  <a:gd name="T8" fmla="*/ 1 w 78"/>
                  <a:gd name="T9" fmla="*/ 1 h 30"/>
                  <a:gd name="T10" fmla="*/ 1 w 78"/>
                  <a:gd name="T11" fmla="*/ 1 h 30"/>
                  <a:gd name="T12" fmla="*/ 1 w 78"/>
                  <a:gd name="T13" fmla="*/ 1 h 30"/>
                  <a:gd name="T14" fmla="*/ 1 w 78"/>
                  <a:gd name="T15" fmla="*/ 1 h 30"/>
                  <a:gd name="T16" fmla="*/ 1 w 78"/>
                  <a:gd name="T17" fmla="*/ 1 h 30"/>
                  <a:gd name="T18" fmla="*/ 1 w 78"/>
                  <a:gd name="T19" fmla="*/ 1 h 30"/>
                  <a:gd name="T20" fmla="*/ 1 w 78"/>
                  <a:gd name="T21" fmla="*/ 1 h 30"/>
                  <a:gd name="T22" fmla="*/ 1 w 78"/>
                  <a:gd name="T23" fmla="*/ 1 h 30"/>
                  <a:gd name="T24" fmla="*/ 1 w 78"/>
                  <a:gd name="T25" fmla="*/ 1 h 30"/>
                  <a:gd name="T26" fmla="*/ 1 w 78"/>
                  <a:gd name="T27" fmla="*/ 1 h 30"/>
                  <a:gd name="T28" fmla="*/ 1 w 78"/>
                  <a:gd name="T29" fmla="*/ 1 h 30"/>
                  <a:gd name="T30" fmla="*/ 0 w 78"/>
                  <a:gd name="T31" fmla="*/ 1 h 30"/>
                  <a:gd name="T32" fmla="*/ 0 w 78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30"/>
                  <a:gd name="T53" fmla="*/ 78 w 7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30">
                    <a:moveTo>
                      <a:pt x="0" y="0"/>
                    </a:moveTo>
                    <a:lnTo>
                      <a:pt x="5" y="0"/>
                    </a:lnTo>
                    <a:lnTo>
                      <a:pt x="13" y="1"/>
                    </a:lnTo>
                    <a:lnTo>
                      <a:pt x="23" y="6"/>
                    </a:lnTo>
                    <a:lnTo>
                      <a:pt x="36" y="10"/>
                    </a:lnTo>
                    <a:lnTo>
                      <a:pt x="49" y="16"/>
                    </a:lnTo>
                    <a:lnTo>
                      <a:pt x="61" y="21"/>
                    </a:lnTo>
                    <a:lnTo>
                      <a:pt x="71" y="25"/>
                    </a:lnTo>
                    <a:lnTo>
                      <a:pt x="78" y="28"/>
                    </a:lnTo>
                    <a:lnTo>
                      <a:pt x="68" y="30"/>
                    </a:lnTo>
                    <a:lnTo>
                      <a:pt x="55" y="29"/>
                    </a:lnTo>
                    <a:lnTo>
                      <a:pt x="40" y="28"/>
                    </a:lnTo>
                    <a:lnTo>
                      <a:pt x="28" y="24"/>
                    </a:lnTo>
                    <a:lnTo>
                      <a:pt x="15" y="18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89" name="Freeform 355"/>
              <p:cNvSpPr>
                <a:spLocks/>
              </p:cNvSpPr>
              <p:nvPr/>
            </p:nvSpPr>
            <p:spPr bwMode="auto">
              <a:xfrm>
                <a:off x="1925" y="1187"/>
                <a:ext cx="197" cy="44"/>
              </a:xfrm>
              <a:custGeom>
                <a:avLst/>
                <a:gdLst>
                  <a:gd name="T0" fmla="*/ 1 w 394"/>
                  <a:gd name="T1" fmla="*/ 1 h 88"/>
                  <a:gd name="T2" fmla="*/ 1 w 394"/>
                  <a:gd name="T3" fmla="*/ 1 h 88"/>
                  <a:gd name="T4" fmla="*/ 1 w 394"/>
                  <a:gd name="T5" fmla="*/ 1 h 88"/>
                  <a:gd name="T6" fmla="*/ 1 w 394"/>
                  <a:gd name="T7" fmla="*/ 1 h 88"/>
                  <a:gd name="T8" fmla="*/ 1 w 394"/>
                  <a:gd name="T9" fmla="*/ 0 h 88"/>
                  <a:gd name="T10" fmla="*/ 1 w 394"/>
                  <a:gd name="T11" fmla="*/ 1 h 88"/>
                  <a:gd name="T12" fmla="*/ 1 w 394"/>
                  <a:gd name="T13" fmla="*/ 1 h 88"/>
                  <a:gd name="T14" fmla="*/ 1 w 394"/>
                  <a:gd name="T15" fmla="*/ 1 h 88"/>
                  <a:gd name="T16" fmla="*/ 1 w 394"/>
                  <a:gd name="T17" fmla="*/ 1 h 88"/>
                  <a:gd name="T18" fmla="*/ 1 w 394"/>
                  <a:gd name="T19" fmla="*/ 1 h 88"/>
                  <a:gd name="T20" fmla="*/ 1 w 394"/>
                  <a:gd name="T21" fmla="*/ 1 h 88"/>
                  <a:gd name="T22" fmla="*/ 1 w 394"/>
                  <a:gd name="T23" fmla="*/ 1 h 88"/>
                  <a:gd name="T24" fmla="*/ 1 w 394"/>
                  <a:gd name="T25" fmla="*/ 1 h 88"/>
                  <a:gd name="T26" fmla="*/ 1 w 394"/>
                  <a:gd name="T27" fmla="*/ 1 h 88"/>
                  <a:gd name="T28" fmla="*/ 1 w 394"/>
                  <a:gd name="T29" fmla="*/ 1 h 88"/>
                  <a:gd name="T30" fmla="*/ 1 w 394"/>
                  <a:gd name="T31" fmla="*/ 1 h 88"/>
                  <a:gd name="T32" fmla="*/ 1 w 394"/>
                  <a:gd name="T33" fmla="*/ 1 h 88"/>
                  <a:gd name="T34" fmla="*/ 1 w 394"/>
                  <a:gd name="T35" fmla="*/ 1 h 88"/>
                  <a:gd name="T36" fmla="*/ 1 w 394"/>
                  <a:gd name="T37" fmla="*/ 1 h 88"/>
                  <a:gd name="T38" fmla="*/ 1 w 394"/>
                  <a:gd name="T39" fmla="*/ 1 h 88"/>
                  <a:gd name="T40" fmla="*/ 0 w 394"/>
                  <a:gd name="T41" fmla="*/ 1 h 88"/>
                  <a:gd name="T42" fmla="*/ 1 w 394"/>
                  <a:gd name="T43" fmla="*/ 1 h 88"/>
                  <a:gd name="T44" fmla="*/ 1 w 394"/>
                  <a:gd name="T45" fmla="*/ 1 h 88"/>
                  <a:gd name="T46" fmla="*/ 1 w 394"/>
                  <a:gd name="T47" fmla="*/ 1 h 88"/>
                  <a:gd name="T48" fmla="*/ 1 w 394"/>
                  <a:gd name="T49" fmla="*/ 1 h 88"/>
                  <a:gd name="T50" fmla="*/ 1 w 394"/>
                  <a:gd name="T51" fmla="*/ 1 h 88"/>
                  <a:gd name="T52" fmla="*/ 1 w 394"/>
                  <a:gd name="T53" fmla="*/ 1 h 88"/>
                  <a:gd name="T54" fmla="*/ 1 w 394"/>
                  <a:gd name="T55" fmla="*/ 1 h 88"/>
                  <a:gd name="T56" fmla="*/ 1 w 394"/>
                  <a:gd name="T57" fmla="*/ 1 h 88"/>
                  <a:gd name="T58" fmla="*/ 1 w 394"/>
                  <a:gd name="T59" fmla="*/ 1 h 88"/>
                  <a:gd name="T60" fmla="*/ 1 w 394"/>
                  <a:gd name="T61" fmla="*/ 1 h 88"/>
                  <a:gd name="T62" fmla="*/ 1 w 394"/>
                  <a:gd name="T63" fmla="*/ 1 h 88"/>
                  <a:gd name="T64" fmla="*/ 1 w 394"/>
                  <a:gd name="T65" fmla="*/ 1 h 88"/>
                  <a:gd name="T66" fmla="*/ 1 w 394"/>
                  <a:gd name="T67" fmla="*/ 1 h 88"/>
                  <a:gd name="T68" fmla="*/ 1 w 394"/>
                  <a:gd name="T69" fmla="*/ 1 h 88"/>
                  <a:gd name="T70" fmla="*/ 1 w 394"/>
                  <a:gd name="T71" fmla="*/ 1 h 88"/>
                  <a:gd name="T72" fmla="*/ 1 w 394"/>
                  <a:gd name="T73" fmla="*/ 1 h 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4"/>
                  <a:gd name="T112" fmla="*/ 0 h 88"/>
                  <a:gd name="T113" fmla="*/ 394 w 394"/>
                  <a:gd name="T114" fmla="*/ 88 h 8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4" h="88">
                    <a:moveTo>
                      <a:pt x="388" y="13"/>
                    </a:moveTo>
                    <a:lnTo>
                      <a:pt x="390" y="10"/>
                    </a:lnTo>
                    <a:lnTo>
                      <a:pt x="391" y="7"/>
                    </a:lnTo>
                    <a:lnTo>
                      <a:pt x="393" y="3"/>
                    </a:lnTo>
                    <a:lnTo>
                      <a:pt x="394" y="0"/>
                    </a:lnTo>
                    <a:lnTo>
                      <a:pt x="364" y="16"/>
                    </a:lnTo>
                    <a:lnTo>
                      <a:pt x="335" y="30"/>
                    </a:lnTo>
                    <a:lnTo>
                      <a:pt x="307" y="41"/>
                    </a:lnTo>
                    <a:lnTo>
                      <a:pt x="279" y="51"/>
                    </a:lnTo>
                    <a:lnTo>
                      <a:pt x="251" y="59"/>
                    </a:lnTo>
                    <a:lnTo>
                      <a:pt x="224" y="65"/>
                    </a:lnTo>
                    <a:lnTo>
                      <a:pt x="198" y="69"/>
                    </a:lnTo>
                    <a:lnTo>
                      <a:pt x="173" y="73"/>
                    </a:lnTo>
                    <a:lnTo>
                      <a:pt x="148" y="75"/>
                    </a:lnTo>
                    <a:lnTo>
                      <a:pt x="124" y="76"/>
                    </a:lnTo>
                    <a:lnTo>
                      <a:pt x="101" y="77"/>
                    </a:lnTo>
                    <a:lnTo>
                      <a:pt x="79" y="77"/>
                    </a:lnTo>
                    <a:lnTo>
                      <a:pt x="57" y="77"/>
                    </a:lnTo>
                    <a:lnTo>
                      <a:pt x="38" y="77"/>
                    </a:lnTo>
                    <a:lnTo>
                      <a:pt x="18" y="76"/>
                    </a:lnTo>
                    <a:lnTo>
                      <a:pt x="0" y="76"/>
                    </a:lnTo>
                    <a:lnTo>
                      <a:pt x="13" y="79"/>
                    </a:lnTo>
                    <a:lnTo>
                      <a:pt x="28" y="83"/>
                    </a:lnTo>
                    <a:lnTo>
                      <a:pt x="47" y="85"/>
                    </a:lnTo>
                    <a:lnTo>
                      <a:pt x="70" y="86"/>
                    </a:lnTo>
                    <a:lnTo>
                      <a:pt x="95" y="88"/>
                    </a:lnTo>
                    <a:lnTo>
                      <a:pt x="122" y="88"/>
                    </a:lnTo>
                    <a:lnTo>
                      <a:pt x="151" y="85"/>
                    </a:lnTo>
                    <a:lnTo>
                      <a:pt x="181" y="83"/>
                    </a:lnTo>
                    <a:lnTo>
                      <a:pt x="209" y="79"/>
                    </a:lnTo>
                    <a:lnTo>
                      <a:pt x="239" y="75"/>
                    </a:lnTo>
                    <a:lnTo>
                      <a:pt x="269" y="68"/>
                    </a:lnTo>
                    <a:lnTo>
                      <a:pt x="297" y="60"/>
                    </a:lnTo>
                    <a:lnTo>
                      <a:pt x="323" y="51"/>
                    </a:lnTo>
                    <a:lnTo>
                      <a:pt x="348" y="40"/>
                    </a:lnTo>
                    <a:lnTo>
                      <a:pt x="369" y="28"/>
                    </a:lnTo>
                    <a:lnTo>
                      <a:pt x="38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90" name="Freeform 356"/>
              <p:cNvSpPr>
                <a:spLocks/>
              </p:cNvSpPr>
              <p:nvPr/>
            </p:nvSpPr>
            <p:spPr bwMode="auto">
              <a:xfrm>
                <a:off x="1938" y="1199"/>
                <a:ext cx="28" cy="29"/>
              </a:xfrm>
              <a:custGeom>
                <a:avLst/>
                <a:gdLst>
                  <a:gd name="T0" fmla="*/ 0 w 57"/>
                  <a:gd name="T1" fmla="*/ 0 h 59"/>
                  <a:gd name="T2" fmla="*/ 0 w 57"/>
                  <a:gd name="T3" fmla="*/ 0 h 59"/>
                  <a:gd name="T4" fmla="*/ 0 w 57"/>
                  <a:gd name="T5" fmla="*/ 0 h 59"/>
                  <a:gd name="T6" fmla="*/ 0 w 57"/>
                  <a:gd name="T7" fmla="*/ 0 h 59"/>
                  <a:gd name="T8" fmla="*/ 0 w 57"/>
                  <a:gd name="T9" fmla="*/ 0 h 59"/>
                  <a:gd name="T10" fmla="*/ 0 w 57"/>
                  <a:gd name="T11" fmla="*/ 0 h 59"/>
                  <a:gd name="T12" fmla="*/ 0 w 57"/>
                  <a:gd name="T13" fmla="*/ 0 h 59"/>
                  <a:gd name="T14" fmla="*/ 0 w 57"/>
                  <a:gd name="T15" fmla="*/ 0 h 59"/>
                  <a:gd name="T16" fmla="*/ 0 w 57"/>
                  <a:gd name="T17" fmla="*/ 0 h 59"/>
                  <a:gd name="T18" fmla="*/ 0 w 57"/>
                  <a:gd name="T19" fmla="*/ 0 h 59"/>
                  <a:gd name="T20" fmla="*/ 0 w 57"/>
                  <a:gd name="T21" fmla="*/ 0 h 59"/>
                  <a:gd name="T22" fmla="*/ 0 w 57"/>
                  <a:gd name="T23" fmla="*/ 0 h 59"/>
                  <a:gd name="T24" fmla="*/ 0 w 57"/>
                  <a:gd name="T25" fmla="*/ 0 h 59"/>
                  <a:gd name="T26" fmla="*/ 0 w 57"/>
                  <a:gd name="T27" fmla="*/ 0 h 59"/>
                  <a:gd name="T28" fmla="*/ 0 w 57"/>
                  <a:gd name="T29" fmla="*/ 0 h 59"/>
                  <a:gd name="T30" fmla="*/ 0 w 57"/>
                  <a:gd name="T31" fmla="*/ 0 h 59"/>
                  <a:gd name="T32" fmla="*/ 0 w 57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9"/>
                  <a:gd name="T53" fmla="*/ 57 w 57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9">
                    <a:moveTo>
                      <a:pt x="1" y="0"/>
                    </a:moveTo>
                    <a:lnTo>
                      <a:pt x="0" y="3"/>
                    </a:lnTo>
                    <a:lnTo>
                      <a:pt x="1" y="9"/>
                    </a:lnTo>
                    <a:lnTo>
                      <a:pt x="5" y="17"/>
                    </a:lnTo>
                    <a:lnTo>
                      <a:pt x="12" y="28"/>
                    </a:lnTo>
                    <a:lnTo>
                      <a:pt x="20" y="38"/>
                    </a:lnTo>
                    <a:lnTo>
                      <a:pt x="31" y="47"/>
                    </a:lnTo>
                    <a:lnTo>
                      <a:pt x="43" y="54"/>
                    </a:lnTo>
                    <a:lnTo>
                      <a:pt x="57" y="59"/>
                    </a:lnTo>
                    <a:lnTo>
                      <a:pt x="50" y="53"/>
                    </a:lnTo>
                    <a:lnTo>
                      <a:pt x="43" y="44"/>
                    </a:lnTo>
                    <a:lnTo>
                      <a:pt x="35" y="33"/>
                    </a:lnTo>
                    <a:lnTo>
                      <a:pt x="26" y="23"/>
                    </a:lnTo>
                    <a:lnTo>
                      <a:pt x="19" y="14"/>
                    </a:lnTo>
                    <a:lnTo>
                      <a:pt x="11" y="6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91" name="Freeform 357"/>
              <p:cNvSpPr>
                <a:spLocks/>
              </p:cNvSpPr>
              <p:nvPr/>
            </p:nvSpPr>
            <p:spPr bwMode="auto">
              <a:xfrm>
                <a:off x="1965" y="1195"/>
                <a:ext cx="36" cy="34"/>
              </a:xfrm>
              <a:custGeom>
                <a:avLst/>
                <a:gdLst>
                  <a:gd name="T0" fmla="*/ 0 w 73"/>
                  <a:gd name="T1" fmla="*/ 0 h 68"/>
                  <a:gd name="T2" fmla="*/ 0 w 73"/>
                  <a:gd name="T3" fmla="*/ 1 h 68"/>
                  <a:gd name="T4" fmla="*/ 0 w 73"/>
                  <a:gd name="T5" fmla="*/ 1 h 68"/>
                  <a:gd name="T6" fmla="*/ 0 w 73"/>
                  <a:gd name="T7" fmla="*/ 1 h 68"/>
                  <a:gd name="T8" fmla="*/ 0 w 73"/>
                  <a:gd name="T9" fmla="*/ 1 h 68"/>
                  <a:gd name="T10" fmla="*/ 0 w 73"/>
                  <a:gd name="T11" fmla="*/ 1 h 68"/>
                  <a:gd name="T12" fmla="*/ 0 w 73"/>
                  <a:gd name="T13" fmla="*/ 1 h 68"/>
                  <a:gd name="T14" fmla="*/ 0 w 73"/>
                  <a:gd name="T15" fmla="*/ 1 h 68"/>
                  <a:gd name="T16" fmla="*/ 0 w 73"/>
                  <a:gd name="T17" fmla="*/ 1 h 68"/>
                  <a:gd name="T18" fmla="*/ 0 w 73"/>
                  <a:gd name="T19" fmla="*/ 1 h 68"/>
                  <a:gd name="T20" fmla="*/ 0 w 73"/>
                  <a:gd name="T21" fmla="*/ 1 h 68"/>
                  <a:gd name="T22" fmla="*/ 0 w 73"/>
                  <a:gd name="T23" fmla="*/ 1 h 68"/>
                  <a:gd name="T24" fmla="*/ 0 w 73"/>
                  <a:gd name="T25" fmla="*/ 1 h 68"/>
                  <a:gd name="T26" fmla="*/ 0 w 73"/>
                  <a:gd name="T27" fmla="*/ 1 h 68"/>
                  <a:gd name="T28" fmla="*/ 0 w 73"/>
                  <a:gd name="T29" fmla="*/ 1 h 68"/>
                  <a:gd name="T30" fmla="*/ 0 w 73"/>
                  <a:gd name="T31" fmla="*/ 1 h 68"/>
                  <a:gd name="T32" fmla="*/ 0 w 73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68"/>
                  <a:gd name="T53" fmla="*/ 73 w 73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68">
                    <a:moveTo>
                      <a:pt x="3" y="0"/>
                    </a:moveTo>
                    <a:lnTo>
                      <a:pt x="0" y="5"/>
                    </a:lnTo>
                    <a:lnTo>
                      <a:pt x="3" y="12"/>
                    </a:lnTo>
                    <a:lnTo>
                      <a:pt x="9" y="22"/>
                    </a:lnTo>
                    <a:lnTo>
                      <a:pt x="19" y="34"/>
                    </a:lnTo>
                    <a:lnTo>
                      <a:pt x="31" y="45"/>
                    </a:lnTo>
                    <a:lnTo>
                      <a:pt x="44" y="55"/>
                    </a:lnTo>
                    <a:lnTo>
                      <a:pt x="59" y="63"/>
                    </a:lnTo>
                    <a:lnTo>
                      <a:pt x="73" y="68"/>
                    </a:lnTo>
                    <a:lnTo>
                      <a:pt x="67" y="63"/>
                    </a:lnTo>
                    <a:lnTo>
                      <a:pt x="59" y="54"/>
                    </a:lnTo>
                    <a:lnTo>
                      <a:pt x="50" y="43"/>
                    </a:lnTo>
                    <a:lnTo>
                      <a:pt x="38" y="30"/>
                    </a:lnTo>
                    <a:lnTo>
                      <a:pt x="28" y="17"/>
                    </a:lnTo>
                    <a:lnTo>
                      <a:pt x="17" y="8"/>
                    </a:lnTo>
                    <a:lnTo>
                      <a:pt x="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92" name="Freeform 358"/>
              <p:cNvSpPr>
                <a:spLocks/>
              </p:cNvSpPr>
              <p:nvPr/>
            </p:nvSpPr>
            <p:spPr bwMode="auto">
              <a:xfrm>
                <a:off x="1987" y="1189"/>
                <a:ext cx="32" cy="38"/>
              </a:xfrm>
              <a:custGeom>
                <a:avLst/>
                <a:gdLst>
                  <a:gd name="T0" fmla="*/ 1 w 63"/>
                  <a:gd name="T1" fmla="*/ 0 h 76"/>
                  <a:gd name="T2" fmla="*/ 0 w 63"/>
                  <a:gd name="T3" fmla="*/ 1 h 76"/>
                  <a:gd name="T4" fmla="*/ 1 w 63"/>
                  <a:gd name="T5" fmla="*/ 1 h 76"/>
                  <a:gd name="T6" fmla="*/ 1 w 63"/>
                  <a:gd name="T7" fmla="*/ 1 h 76"/>
                  <a:gd name="T8" fmla="*/ 1 w 63"/>
                  <a:gd name="T9" fmla="*/ 1 h 76"/>
                  <a:gd name="T10" fmla="*/ 1 w 63"/>
                  <a:gd name="T11" fmla="*/ 1 h 76"/>
                  <a:gd name="T12" fmla="*/ 1 w 63"/>
                  <a:gd name="T13" fmla="*/ 1 h 76"/>
                  <a:gd name="T14" fmla="*/ 1 w 63"/>
                  <a:gd name="T15" fmla="*/ 1 h 76"/>
                  <a:gd name="T16" fmla="*/ 1 w 63"/>
                  <a:gd name="T17" fmla="*/ 1 h 76"/>
                  <a:gd name="T18" fmla="*/ 1 w 63"/>
                  <a:gd name="T19" fmla="*/ 1 h 76"/>
                  <a:gd name="T20" fmla="*/ 1 w 63"/>
                  <a:gd name="T21" fmla="*/ 1 h 76"/>
                  <a:gd name="T22" fmla="*/ 1 w 63"/>
                  <a:gd name="T23" fmla="*/ 1 h 76"/>
                  <a:gd name="T24" fmla="*/ 1 w 63"/>
                  <a:gd name="T25" fmla="*/ 1 h 76"/>
                  <a:gd name="T26" fmla="*/ 1 w 63"/>
                  <a:gd name="T27" fmla="*/ 1 h 76"/>
                  <a:gd name="T28" fmla="*/ 1 w 63"/>
                  <a:gd name="T29" fmla="*/ 1 h 76"/>
                  <a:gd name="T30" fmla="*/ 1 w 63"/>
                  <a:gd name="T31" fmla="*/ 1 h 76"/>
                  <a:gd name="T32" fmla="*/ 1 w 63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76"/>
                  <a:gd name="T53" fmla="*/ 63 w 63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76">
                    <a:moveTo>
                      <a:pt x="2" y="0"/>
                    </a:moveTo>
                    <a:lnTo>
                      <a:pt x="0" y="5"/>
                    </a:lnTo>
                    <a:lnTo>
                      <a:pt x="1" y="14"/>
                    </a:lnTo>
                    <a:lnTo>
                      <a:pt x="7" y="26"/>
                    </a:lnTo>
                    <a:lnTo>
                      <a:pt x="16" y="38"/>
                    </a:lnTo>
                    <a:lnTo>
                      <a:pt x="27" y="51"/>
                    </a:lnTo>
                    <a:lnTo>
                      <a:pt x="38" y="63"/>
                    </a:lnTo>
                    <a:lnTo>
                      <a:pt x="51" y="72"/>
                    </a:lnTo>
                    <a:lnTo>
                      <a:pt x="63" y="76"/>
                    </a:lnTo>
                    <a:lnTo>
                      <a:pt x="60" y="71"/>
                    </a:lnTo>
                    <a:lnTo>
                      <a:pt x="53" y="60"/>
                    </a:lnTo>
                    <a:lnTo>
                      <a:pt x="45" y="48"/>
                    </a:lnTo>
                    <a:lnTo>
                      <a:pt x="35" y="33"/>
                    </a:lnTo>
                    <a:lnTo>
                      <a:pt x="24" y="20"/>
                    </a:lnTo>
                    <a:lnTo>
                      <a:pt x="15" y="8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93" name="Freeform 359"/>
              <p:cNvSpPr>
                <a:spLocks/>
              </p:cNvSpPr>
              <p:nvPr/>
            </p:nvSpPr>
            <p:spPr bwMode="auto">
              <a:xfrm>
                <a:off x="2024" y="1187"/>
                <a:ext cx="28" cy="35"/>
              </a:xfrm>
              <a:custGeom>
                <a:avLst/>
                <a:gdLst>
                  <a:gd name="T0" fmla="*/ 1 w 55"/>
                  <a:gd name="T1" fmla="*/ 0 h 70"/>
                  <a:gd name="T2" fmla="*/ 0 w 55"/>
                  <a:gd name="T3" fmla="*/ 1 h 70"/>
                  <a:gd name="T4" fmla="*/ 1 w 55"/>
                  <a:gd name="T5" fmla="*/ 1 h 70"/>
                  <a:gd name="T6" fmla="*/ 1 w 55"/>
                  <a:gd name="T7" fmla="*/ 1 h 70"/>
                  <a:gd name="T8" fmla="*/ 1 w 55"/>
                  <a:gd name="T9" fmla="*/ 1 h 70"/>
                  <a:gd name="T10" fmla="*/ 1 w 55"/>
                  <a:gd name="T11" fmla="*/ 1 h 70"/>
                  <a:gd name="T12" fmla="*/ 1 w 55"/>
                  <a:gd name="T13" fmla="*/ 1 h 70"/>
                  <a:gd name="T14" fmla="*/ 1 w 55"/>
                  <a:gd name="T15" fmla="*/ 1 h 70"/>
                  <a:gd name="T16" fmla="*/ 1 w 55"/>
                  <a:gd name="T17" fmla="*/ 1 h 70"/>
                  <a:gd name="T18" fmla="*/ 1 w 55"/>
                  <a:gd name="T19" fmla="*/ 1 h 70"/>
                  <a:gd name="T20" fmla="*/ 1 w 55"/>
                  <a:gd name="T21" fmla="*/ 1 h 70"/>
                  <a:gd name="T22" fmla="*/ 1 w 55"/>
                  <a:gd name="T23" fmla="*/ 1 h 70"/>
                  <a:gd name="T24" fmla="*/ 1 w 55"/>
                  <a:gd name="T25" fmla="*/ 1 h 70"/>
                  <a:gd name="T26" fmla="*/ 1 w 55"/>
                  <a:gd name="T27" fmla="*/ 1 h 70"/>
                  <a:gd name="T28" fmla="*/ 1 w 55"/>
                  <a:gd name="T29" fmla="*/ 1 h 70"/>
                  <a:gd name="T30" fmla="*/ 1 w 55"/>
                  <a:gd name="T31" fmla="*/ 1 h 70"/>
                  <a:gd name="T32" fmla="*/ 1 w 55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0"/>
                  <a:gd name="T53" fmla="*/ 55 w 55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0">
                    <a:moveTo>
                      <a:pt x="1" y="0"/>
                    </a:moveTo>
                    <a:lnTo>
                      <a:pt x="0" y="3"/>
                    </a:lnTo>
                    <a:lnTo>
                      <a:pt x="2" y="13"/>
                    </a:lnTo>
                    <a:lnTo>
                      <a:pt x="8" y="23"/>
                    </a:lnTo>
                    <a:lnTo>
                      <a:pt x="15" y="36"/>
                    </a:lnTo>
                    <a:lnTo>
                      <a:pt x="24" y="48"/>
                    </a:lnTo>
                    <a:lnTo>
                      <a:pt x="34" y="59"/>
                    </a:lnTo>
                    <a:lnTo>
                      <a:pt x="45" y="67"/>
                    </a:lnTo>
                    <a:lnTo>
                      <a:pt x="55" y="70"/>
                    </a:lnTo>
                    <a:lnTo>
                      <a:pt x="51" y="63"/>
                    </a:lnTo>
                    <a:lnTo>
                      <a:pt x="45" y="54"/>
                    </a:lnTo>
                    <a:lnTo>
                      <a:pt x="38" y="41"/>
                    </a:lnTo>
                    <a:lnTo>
                      <a:pt x="31" y="29"/>
                    </a:lnTo>
                    <a:lnTo>
                      <a:pt x="23" y="16"/>
                    </a:lnTo>
                    <a:lnTo>
                      <a:pt x="15" y="7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94" name="Freeform 360"/>
              <p:cNvSpPr>
                <a:spLocks/>
              </p:cNvSpPr>
              <p:nvPr/>
            </p:nvSpPr>
            <p:spPr bwMode="auto">
              <a:xfrm>
                <a:off x="2046" y="1186"/>
                <a:ext cx="20" cy="32"/>
              </a:xfrm>
              <a:custGeom>
                <a:avLst/>
                <a:gdLst>
                  <a:gd name="T0" fmla="*/ 1 w 39"/>
                  <a:gd name="T1" fmla="*/ 0 h 63"/>
                  <a:gd name="T2" fmla="*/ 1 w 39"/>
                  <a:gd name="T3" fmla="*/ 1 h 63"/>
                  <a:gd name="T4" fmla="*/ 0 w 39"/>
                  <a:gd name="T5" fmla="*/ 1 h 63"/>
                  <a:gd name="T6" fmla="*/ 1 w 39"/>
                  <a:gd name="T7" fmla="*/ 1 h 63"/>
                  <a:gd name="T8" fmla="*/ 1 w 39"/>
                  <a:gd name="T9" fmla="*/ 1 h 63"/>
                  <a:gd name="T10" fmla="*/ 1 w 39"/>
                  <a:gd name="T11" fmla="*/ 1 h 63"/>
                  <a:gd name="T12" fmla="*/ 1 w 39"/>
                  <a:gd name="T13" fmla="*/ 1 h 63"/>
                  <a:gd name="T14" fmla="*/ 1 w 39"/>
                  <a:gd name="T15" fmla="*/ 1 h 63"/>
                  <a:gd name="T16" fmla="*/ 1 w 39"/>
                  <a:gd name="T17" fmla="*/ 1 h 63"/>
                  <a:gd name="T18" fmla="*/ 1 w 39"/>
                  <a:gd name="T19" fmla="*/ 1 h 63"/>
                  <a:gd name="T20" fmla="*/ 1 w 39"/>
                  <a:gd name="T21" fmla="*/ 1 h 63"/>
                  <a:gd name="T22" fmla="*/ 1 w 39"/>
                  <a:gd name="T23" fmla="*/ 1 h 63"/>
                  <a:gd name="T24" fmla="*/ 1 w 39"/>
                  <a:gd name="T25" fmla="*/ 1 h 63"/>
                  <a:gd name="T26" fmla="*/ 1 w 39"/>
                  <a:gd name="T27" fmla="*/ 1 h 63"/>
                  <a:gd name="T28" fmla="*/ 1 w 39"/>
                  <a:gd name="T29" fmla="*/ 1 h 63"/>
                  <a:gd name="T30" fmla="*/ 1 w 39"/>
                  <a:gd name="T31" fmla="*/ 1 h 63"/>
                  <a:gd name="T32" fmla="*/ 1 w 39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63"/>
                  <a:gd name="T53" fmla="*/ 39 w 39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63">
                    <a:moveTo>
                      <a:pt x="3" y="0"/>
                    </a:moveTo>
                    <a:lnTo>
                      <a:pt x="1" y="3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4" y="30"/>
                    </a:lnTo>
                    <a:lnTo>
                      <a:pt x="10" y="41"/>
                    </a:lnTo>
                    <a:lnTo>
                      <a:pt x="17" y="50"/>
                    </a:lnTo>
                    <a:lnTo>
                      <a:pt x="27" y="58"/>
                    </a:lnTo>
                    <a:lnTo>
                      <a:pt x="39" y="63"/>
                    </a:lnTo>
                    <a:lnTo>
                      <a:pt x="35" y="56"/>
                    </a:lnTo>
                    <a:lnTo>
                      <a:pt x="31" y="47"/>
                    </a:lnTo>
                    <a:lnTo>
                      <a:pt x="26" y="37"/>
                    </a:lnTo>
                    <a:lnTo>
                      <a:pt x="22" y="25"/>
                    </a:lnTo>
                    <a:lnTo>
                      <a:pt x="17" y="15"/>
                    </a:lnTo>
                    <a:lnTo>
                      <a:pt x="12" y="5"/>
                    </a:lnTo>
                    <a:lnTo>
                      <a:pt x="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95" name="Freeform 361"/>
              <p:cNvSpPr>
                <a:spLocks/>
              </p:cNvSpPr>
              <p:nvPr/>
            </p:nvSpPr>
            <p:spPr bwMode="auto">
              <a:xfrm>
                <a:off x="2081" y="1181"/>
                <a:ext cx="15" cy="24"/>
              </a:xfrm>
              <a:custGeom>
                <a:avLst/>
                <a:gdLst>
                  <a:gd name="T0" fmla="*/ 1 w 30"/>
                  <a:gd name="T1" fmla="*/ 0 h 49"/>
                  <a:gd name="T2" fmla="*/ 0 w 30"/>
                  <a:gd name="T3" fmla="*/ 0 h 49"/>
                  <a:gd name="T4" fmla="*/ 0 w 30"/>
                  <a:gd name="T5" fmla="*/ 0 h 49"/>
                  <a:gd name="T6" fmla="*/ 1 w 30"/>
                  <a:gd name="T7" fmla="*/ 0 h 49"/>
                  <a:gd name="T8" fmla="*/ 1 w 30"/>
                  <a:gd name="T9" fmla="*/ 0 h 49"/>
                  <a:gd name="T10" fmla="*/ 1 w 30"/>
                  <a:gd name="T11" fmla="*/ 0 h 49"/>
                  <a:gd name="T12" fmla="*/ 1 w 30"/>
                  <a:gd name="T13" fmla="*/ 0 h 49"/>
                  <a:gd name="T14" fmla="*/ 1 w 30"/>
                  <a:gd name="T15" fmla="*/ 0 h 49"/>
                  <a:gd name="T16" fmla="*/ 1 w 30"/>
                  <a:gd name="T17" fmla="*/ 0 h 49"/>
                  <a:gd name="T18" fmla="*/ 1 w 30"/>
                  <a:gd name="T19" fmla="*/ 0 h 49"/>
                  <a:gd name="T20" fmla="*/ 1 w 30"/>
                  <a:gd name="T21" fmla="*/ 0 h 49"/>
                  <a:gd name="T22" fmla="*/ 1 w 30"/>
                  <a:gd name="T23" fmla="*/ 0 h 49"/>
                  <a:gd name="T24" fmla="*/ 1 w 3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49"/>
                  <a:gd name="T41" fmla="*/ 30 w 3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49">
                    <a:moveTo>
                      <a:pt x="2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2" y="18"/>
                    </a:lnTo>
                    <a:lnTo>
                      <a:pt x="6" y="26"/>
                    </a:lnTo>
                    <a:lnTo>
                      <a:pt x="11" y="35"/>
                    </a:lnTo>
                    <a:lnTo>
                      <a:pt x="17" y="42"/>
                    </a:lnTo>
                    <a:lnTo>
                      <a:pt x="24" y="47"/>
                    </a:lnTo>
                    <a:lnTo>
                      <a:pt x="30" y="49"/>
                    </a:lnTo>
                    <a:lnTo>
                      <a:pt x="24" y="37"/>
                    </a:lnTo>
                    <a:lnTo>
                      <a:pt x="17" y="21"/>
                    </a:lnTo>
                    <a:lnTo>
                      <a:pt x="10" y="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96" name="Freeform 362"/>
              <p:cNvSpPr>
                <a:spLocks/>
              </p:cNvSpPr>
              <p:nvPr/>
            </p:nvSpPr>
            <p:spPr bwMode="auto">
              <a:xfrm>
                <a:off x="2099" y="1184"/>
                <a:ext cx="11" cy="15"/>
              </a:xfrm>
              <a:custGeom>
                <a:avLst/>
                <a:gdLst>
                  <a:gd name="T0" fmla="*/ 1 w 22"/>
                  <a:gd name="T1" fmla="*/ 0 h 31"/>
                  <a:gd name="T2" fmla="*/ 0 w 22"/>
                  <a:gd name="T3" fmla="*/ 0 h 31"/>
                  <a:gd name="T4" fmla="*/ 1 w 22"/>
                  <a:gd name="T5" fmla="*/ 0 h 31"/>
                  <a:gd name="T6" fmla="*/ 1 w 22"/>
                  <a:gd name="T7" fmla="*/ 0 h 31"/>
                  <a:gd name="T8" fmla="*/ 1 w 22"/>
                  <a:gd name="T9" fmla="*/ 0 h 31"/>
                  <a:gd name="T10" fmla="*/ 1 w 22"/>
                  <a:gd name="T11" fmla="*/ 0 h 31"/>
                  <a:gd name="T12" fmla="*/ 1 w 22"/>
                  <a:gd name="T13" fmla="*/ 0 h 31"/>
                  <a:gd name="T14" fmla="*/ 1 w 22"/>
                  <a:gd name="T15" fmla="*/ 0 h 31"/>
                  <a:gd name="T16" fmla="*/ 1 w 22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31"/>
                  <a:gd name="T29" fmla="*/ 22 w 2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31">
                    <a:moveTo>
                      <a:pt x="2" y="1"/>
                    </a:moveTo>
                    <a:lnTo>
                      <a:pt x="0" y="10"/>
                    </a:lnTo>
                    <a:lnTo>
                      <a:pt x="4" y="22"/>
                    </a:lnTo>
                    <a:lnTo>
                      <a:pt x="12" y="31"/>
                    </a:lnTo>
                    <a:lnTo>
                      <a:pt x="22" y="30"/>
                    </a:lnTo>
                    <a:lnTo>
                      <a:pt x="13" y="24"/>
                    </a:lnTo>
                    <a:lnTo>
                      <a:pt x="10" y="10"/>
                    </a:lnTo>
                    <a:lnTo>
                      <a:pt x="7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97" name="Freeform 363"/>
              <p:cNvSpPr>
                <a:spLocks/>
              </p:cNvSpPr>
              <p:nvPr/>
            </p:nvSpPr>
            <p:spPr bwMode="auto">
              <a:xfrm>
                <a:off x="1952" y="1197"/>
                <a:ext cx="32" cy="32"/>
              </a:xfrm>
              <a:custGeom>
                <a:avLst/>
                <a:gdLst>
                  <a:gd name="T0" fmla="*/ 1 w 64"/>
                  <a:gd name="T1" fmla="*/ 0 h 64"/>
                  <a:gd name="T2" fmla="*/ 0 w 64"/>
                  <a:gd name="T3" fmla="*/ 1 h 64"/>
                  <a:gd name="T4" fmla="*/ 1 w 64"/>
                  <a:gd name="T5" fmla="*/ 1 h 64"/>
                  <a:gd name="T6" fmla="*/ 1 w 64"/>
                  <a:gd name="T7" fmla="*/ 1 h 64"/>
                  <a:gd name="T8" fmla="*/ 1 w 64"/>
                  <a:gd name="T9" fmla="*/ 1 h 64"/>
                  <a:gd name="T10" fmla="*/ 1 w 64"/>
                  <a:gd name="T11" fmla="*/ 1 h 64"/>
                  <a:gd name="T12" fmla="*/ 1 w 64"/>
                  <a:gd name="T13" fmla="*/ 1 h 64"/>
                  <a:gd name="T14" fmla="*/ 1 w 64"/>
                  <a:gd name="T15" fmla="*/ 1 h 64"/>
                  <a:gd name="T16" fmla="*/ 1 w 64"/>
                  <a:gd name="T17" fmla="*/ 1 h 64"/>
                  <a:gd name="T18" fmla="*/ 1 w 64"/>
                  <a:gd name="T19" fmla="*/ 1 h 64"/>
                  <a:gd name="T20" fmla="*/ 1 w 64"/>
                  <a:gd name="T21" fmla="*/ 1 h 64"/>
                  <a:gd name="T22" fmla="*/ 1 w 64"/>
                  <a:gd name="T23" fmla="*/ 1 h 64"/>
                  <a:gd name="T24" fmla="*/ 1 w 64"/>
                  <a:gd name="T25" fmla="*/ 1 h 64"/>
                  <a:gd name="T26" fmla="*/ 1 w 64"/>
                  <a:gd name="T27" fmla="*/ 1 h 64"/>
                  <a:gd name="T28" fmla="*/ 1 w 64"/>
                  <a:gd name="T29" fmla="*/ 1 h 64"/>
                  <a:gd name="T30" fmla="*/ 1 w 64"/>
                  <a:gd name="T31" fmla="*/ 1 h 64"/>
                  <a:gd name="T32" fmla="*/ 1 w 64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64"/>
                  <a:gd name="T53" fmla="*/ 64 w 64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64">
                    <a:moveTo>
                      <a:pt x="2" y="0"/>
                    </a:moveTo>
                    <a:lnTo>
                      <a:pt x="0" y="4"/>
                    </a:lnTo>
                    <a:lnTo>
                      <a:pt x="1" y="11"/>
                    </a:lnTo>
                    <a:lnTo>
                      <a:pt x="7" y="20"/>
                    </a:lnTo>
                    <a:lnTo>
                      <a:pt x="15" y="31"/>
                    </a:lnTo>
                    <a:lnTo>
                      <a:pt x="25" y="42"/>
                    </a:lnTo>
                    <a:lnTo>
                      <a:pt x="38" y="51"/>
                    </a:lnTo>
                    <a:lnTo>
                      <a:pt x="51" y="59"/>
                    </a:lnTo>
                    <a:lnTo>
                      <a:pt x="64" y="64"/>
                    </a:lnTo>
                    <a:lnTo>
                      <a:pt x="60" y="58"/>
                    </a:lnTo>
                    <a:lnTo>
                      <a:pt x="52" y="50"/>
                    </a:lnTo>
                    <a:lnTo>
                      <a:pt x="44" y="39"/>
                    </a:lnTo>
                    <a:lnTo>
                      <a:pt x="34" y="27"/>
                    </a:lnTo>
                    <a:lnTo>
                      <a:pt x="25" y="16"/>
                    </a:lnTo>
                    <a:lnTo>
                      <a:pt x="16" y="6"/>
                    </a:lnTo>
                    <a:lnTo>
                      <a:pt x="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98" name="Freeform 364"/>
              <p:cNvSpPr>
                <a:spLocks/>
              </p:cNvSpPr>
              <p:nvPr/>
            </p:nvSpPr>
            <p:spPr bwMode="auto">
              <a:xfrm>
                <a:off x="1923" y="1203"/>
                <a:ext cx="26" cy="25"/>
              </a:xfrm>
              <a:custGeom>
                <a:avLst/>
                <a:gdLst>
                  <a:gd name="T0" fmla="*/ 1 w 52"/>
                  <a:gd name="T1" fmla="*/ 0 h 51"/>
                  <a:gd name="T2" fmla="*/ 0 w 52"/>
                  <a:gd name="T3" fmla="*/ 0 h 51"/>
                  <a:gd name="T4" fmla="*/ 1 w 52"/>
                  <a:gd name="T5" fmla="*/ 0 h 51"/>
                  <a:gd name="T6" fmla="*/ 1 w 52"/>
                  <a:gd name="T7" fmla="*/ 0 h 51"/>
                  <a:gd name="T8" fmla="*/ 1 w 52"/>
                  <a:gd name="T9" fmla="*/ 0 h 51"/>
                  <a:gd name="T10" fmla="*/ 1 w 52"/>
                  <a:gd name="T11" fmla="*/ 0 h 51"/>
                  <a:gd name="T12" fmla="*/ 1 w 52"/>
                  <a:gd name="T13" fmla="*/ 0 h 51"/>
                  <a:gd name="T14" fmla="*/ 1 w 52"/>
                  <a:gd name="T15" fmla="*/ 0 h 51"/>
                  <a:gd name="T16" fmla="*/ 1 w 52"/>
                  <a:gd name="T17" fmla="*/ 0 h 51"/>
                  <a:gd name="T18" fmla="*/ 1 w 52"/>
                  <a:gd name="T19" fmla="*/ 0 h 51"/>
                  <a:gd name="T20" fmla="*/ 1 w 52"/>
                  <a:gd name="T21" fmla="*/ 0 h 51"/>
                  <a:gd name="T22" fmla="*/ 1 w 52"/>
                  <a:gd name="T23" fmla="*/ 0 h 51"/>
                  <a:gd name="T24" fmla="*/ 1 w 52"/>
                  <a:gd name="T25" fmla="*/ 0 h 51"/>
                  <a:gd name="T26" fmla="*/ 1 w 52"/>
                  <a:gd name="T27" fmla="*/ 0 h 51"/>
                  <a:gd name="T28" fmla="*/ 1 w 52"/>
                  <a:gd name="T29" fmla="*/ 0 h 51"/>
                  <a:gd name="T30" fmla="*/ 1 w 52"/>
                  <a:gd name="T31" fmla="*/ 0 h 51"/>
                  <a:gd name="T32" fmla="*/ 1 w 52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51"/>
                  <a:gd name="T53" fmla="*/ 52 w 52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51">
                    <a:moveTo>
                      <a:pt x="3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5" y="16"/>
                    </a:lnTo>
                    <a:lnTo>
                      <a:pt x="11" y="24"/>
                    </a:lnTo>
                    <a:lnTo>
                      <a:pt x="18" y="32"/>
                    </a:lnTo>
                    <a:lnTo>
                      <a:pt x="27" y="40"/>
                    </a:lnTo>
                    <a:lnTo>
                      <a:pt x="38" y="47"/>
                    </a:lnTo>
                    <a:lnTo>
                      <a:pt x="52" y="51"/>
                    </a:lnTo>
                    <a:lnTo>
                      <a:pt x="45" y="45"/>
                    </a:lnTo>
                    <a:lnTo>
                      <a:pt x="38" y="37"/>
                    </a:lnTo>
                    <a:lnTo>
                      <a:pt x="31" y="28"/>
                    </a:lnTo>
                    <a:lnTo>
                      <a:pt x="24" y="20"/>
                    </a:lnTo>
                    <a:lnTo>
                      <a:pt x="18" y="12"/>
                    </a:lnTo>
                    <a:lnTo>
                      <a:pt x="12" y="5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299" name="Freeform 365"/>
              <p:cNvSpPr>
                <a:spLocks/>
              </p:cNvSpPr>
              <p:nvPr/>
            </p:nvSpPr>
            <p:spPr bwMode="auto">
              <a:xfrm>
                <a:off x="2011" y="1191"/>
                <a:ext cx="27" cy="35"/>
              </a:xfrm>
              <a:custGeom>
                <a:avLst/>
                <a:gdLst>
                  <a:gd name="T0" fmla="*/ 0 w 56"/>
                  <a:gd name="T1" fmla="*/ 0 h 69"/>
                  <a:gd name="T2" fmla="*/ 0 w 56"/>
                  <a:gd name="T3" fmla="*/ 1 h 69"/>
                  <a:gd name="T4" fmla="*/ 0 w 56"/>
                  <a:gd name="T5" fmla="*/ 1 h 69"/>
                  <a:gd name="T6" fmla="*/ 0 w 56"/>
                  <a:gd name="T7" fmla="*/ 1 h 69"/>
                  <a:gd name="T8" fmla="*/ 0 w 56"/>
                  <a:gd name="T9" fmla="*/ 1 h 69"/>
                  <a:gd name="T10" fmla="*/ 0 w 56"/>
                  <a:gd name="T11" fmla="*/ 1 h 69"/>
                  <a:gd name="T12" fmla="*/ 0 w 56"/>
                  <a:gd name="T13" fmla="*/ 1 h 69"/>
                  <a:gd name="T14" fmla="*/ 0 w 56"/>
                  <a:gd name="T15" fmla="*/ 1 h 69"/>
                  <a:gd name="T16" fmla="*/ 0 w 56"/>
                  <a:gd name="T17" fmla="*/ 1 h 69"/>
                  <a:gd name="T18" fmla="*/ 0 w 56"/>
                  <a:gd name="T19" fmla="*/ 1 h 69"/>
                  <a:gd name="T20" fmla="*/ 0 w 56"/>
                  <a:gd name="T21" fmla="*/ 1 h 69"/>
                  <a:gd name="T22" fmla="*/ 0 w 56"/>
                  <a:gd name="T23" fmla="*/ 1 h 69"/>
                  <a:gd name="T24" fmla="*/ 0 w 56"/>
                  <a:gd name="T25" fmla="*/ 1 h 69"/>
                  <a:gd name="T26" fmla="*/ 0 w 56"/>
                  <a:gd name="T27" fmla="*/ 1 h 69"/>
                  <a:gd name="T28" fmla="*/ 0 w 56"/>
                  <a:gd name="T29" fmla="*/ 1 h 69"/>
                  <a:gd name="T30" fmla="*/ 0 w 56"/>
                  <a:gd name="T31" fmla="*/ 0 h 69"/>
                  <a:gd name="T32" fmla="*/ 0 w 56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69"/>
                  <a:gd name="T53" fmla="*/ 56 w 56"/>
                  <a:gd name="T54" fmla="*/ 69 h 6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69">
                    <a:moveTo>
                      <a:pt x="1" y="0"/>
                    </a:moveTo>
                    <a:lnTo>
                      <a:pt x="0" y="3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6"/>
                    </a:lnTo>
                    <a:lnTo>
                      <a:pt x="24" y="47"/>
                    </a:lnTo>
                    <a:lnTo>
                      <a:pt x="35" y="59"/>
                    </a:lnTo>
                    <a:lnTo>
                      <a:pt x="45" y="66"/>
                    </a:lnTo>
                    <a:lnTo>
                      <a:pt x="56" y="69"/>
                    </a:lnTo>
                    <a:lnTo>
                      <a:pt x="51" y="62"/>
                    </a:lnTo>
                    <a:lnTo>
                      <a:pt x="45" y="53"/>
                    </a:lnTo>
                    <a:lnTo>
                      <a:pt x="38" y="40"/>
                    </a:lnTo>
                    <a:lnTo>
                      <a:pt x="31" y="28"/>
                    </a:lnTo>
                    <a:lnTo>
                      <a:pt x="23" y="16"/>
                    </a:lnTo>
                    <a:lnTo>
                      <a:pt x="15" y="6"/>
                    </a:lnTo>
                    <a:lnTo>
                      <a:pt x="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00" name="Freeform 366"/>
              <p:cNvSpPr>
                <a:spLocks/>
              </p:cNvSpPr>
              <p:nvPr/>
            </p:nvSpPr>
            <p:spPr bwMode="auto">
              <a:xfrm>
                <a:off x="2061" y="1184"/>
                <a:ext cx="20" cy="29"/>
              </a:xfrm>
              <a:custGeom>
                <a:avLst/>
                <a:gdLst>
                  <a:gd name="T0" fmla="*/ 1 w 40"/>
                  <a:gd name="T1" fmla="*/ 0 h 59"/>
                  <a:gd name="T2" fmla="*/ 0 w 40"/>
                  <a:gd name="T3" fmla="*/ 0 h 59"/>
                  <a:gd name="T4" fmla="*/ 1 w 40"/>
                  <a:gd name="T5" fmla="*/ 0 h 59"/>
                  <a:gd name="T6" fmla="*/ 1 w 40"/>
                  <a:gd name="T7" fmla="*/ 0 h 59"/>
                  <a:gd name="T8" fmla="*/ 1 w 40"/>
                  <a:gd name="T9" fmla="*/ 0 h 59"/>
                  <a:gd name="T10" fmla="*/ 1 w 40"/>
                  <a:gd name="T11" fmla="*/ 0 h 59"/>
                  <a:gd name="T12" fmla="*/ 1 w 40"/>
                  <a:gd name="T13" fmla="*/ 0 h 59"/>
                  <a:gd name="T14" fmla="*/ 1 w 40"/>
                  <a:gd name="T15" fmla="*/ 0 h 59"/>
                  <a:gd name="T16" fmla="*/ 1 w 40"/>
                  <a:gd name="T17" fmla="*/ 0 h 59"/>
                  <a:gd name="T18" fmla="*/ 1 w 40"/>
                  <a:gd name="T19" fmla="*/ 0 h 59"/>
                  <a:gd name="T20" fmla="*/ 1 w 40"/>
                  <a:gd name="T21" fmla="*/ 0 h 59"/>
                  <a:gd name="T22" fmla="*/ 1 w 40"/>
                  <a:gd name="T23" fmla="*/ 0 h 59"/>
                  <a:gd name="T24" fmla="*/ 1 w 40"/>
                  <a:gd name="T25" fmla="*/ 0 h 59"/>
                  <a:gd name="T26" fmla="*/ 1 w 40"/>
                  <a:gd name="T27" fmla="*/ 0 h 59"/>
                  <a:gd name="T28" fmla="*/ 1 w 40"/>
                  <a:gd name="T29" fmla="*/ 0 h 59"/>
                  <a:gd name="T30" fmla="*/ 1 w 40"/>
                  <a:gd name="T31" fmla="*/ 0 h 59"/>
                  <a:gd name="T32" fmla="*/ 1 w 40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59"/>
                  <a:gd name="T53" fmla="*/ 40 w 40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59">
                    <a:moveTo>
                      <a:pt x="2" y="0"/>
                    </a:moveTo>
                    <a:lnTo>
                      <a:pt x="0" y="4"/>
                    </a:lnTo>
                    <a:lnTo>
                      <a:pt x="1" y="10"/>
                    </a:lnTo>
                    <a:lnTo>
                      <a:pt x="5" y="20"/>
                    </a:lnTo>
                    <a:lnTo>
                      <a:pt x="11" y="31"/>
                    </a:lnTo>
                    <a:lnTo>
                      <a:pt x="18" y="42"/>
                    </a:lnTo>
                    <a:lnTo>
                      <a:pt x="26" y="50"/>
                    </a:lnTo>
                    <a:lnTo>
                      <a:pt x="33" y="57"/>
                    </a:lnTo>
                    <a:lnTo>
                      <a:pt x="40" y="59"/>
                    </a:lnTo>
                    <a:lnTo>
                      <a:pt x="38" y="53"/>
                    </a:lnTo>
                    <a:lnTo>
                      <a:pt x="33" y="45"/>
                    </a:lnTo>
                    <a:lnTo>
                      <a:pt x="28" y="36"/>
                    </a:lnTo>
                    <a:lnTo>
                      <a:pt x="23" y="25"/>
                    </a:lnTo>
                    <a:lnTo>
                      <a:pt x="17" y="16"/>
                    </a:lnTo>
                    <a:lnTo>
                      <a:pt x="11" y="8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01" name="Freeform 367"/>
              <p:cNvSpPr>
                <a:spLocks/>
              </p:cNvSpPr>
              <p:nvPr/>
            </p:nvSpPr>
            <p:spPr bwMode="auto">
              <a:xfrm>
                <a:off x="1906" y="1223"/>
                <a:ext cx="30" cy="5"/>
              </a:xfrm>
              <a:custGeom>
                <a:avLst/>
                <a:gdLst>
                  <a:gd name="T0" fmla="*/ 0 w 61"/>
                  <a:gd name="T1" fmla="*/ 1 h 9"/>
                  <a:gd name="T2" fmla="*/ 0 w 61"/>
                  <a:gd name="T3" fmla="*/ 1 h 9"/>
                  <a:gd name="T4" fmla="*/ 0 w 61"/>
                  <a:gd name="T5" fmla="*/ 1 h 9"/>
                  <a:gd name="T6" fmla="*/ 0 w 61"/>
                  <a:gd name="T7" fmla="*/ 1 h 9"/>
                  <a:gd name="T8" fmla="*/ 0 w 61"/>
                  <a:gd name="T9" fmla="*/ 1 h 9"/>
                  <a:gd name="T10" fmla="*/ 0 w 61"/>
                  <a:gd name="T11" fmla="*/ 1 h 9"/>
                  <a:gd name="T12" fmla="*/ 0 w 61"/>
                  <a:gd name="T13" fmla="*/ 1 h 9"/>
                  <a:gd name="T14" fmla="*/ 0 w 61"/>
                  <a:gd name="T15" fmla="*/ 1 h 9"/>
                  <a:gd name="T16" fmla="*/ 0 w 61"/>
                  <a:gd name="T17" fmla="*/ 1 h 9"/>
                  <a:gd name="T18" fmla="*/ 0 w 61"/>
                  <a:gd name="T19" fmla="*/ 1 h 9"/>
                  <a:gd name="T20" fmla="*/ 0 w 61"/>
                  <a:gd name="T21" fmla="*/ 1 h 9"/>
                  <a:gd name="T22" fmla="*/ 0 w 61"/>
                  <a:gd name="T23" fmla="*/ 0 h 9"/>
                  <a:gd name="T24" fmla="*/ 0 w 61"/>
                  <a:gd name="T25" fmla="*/ 0 h 9"/>
                  <a:gd name="T26" fmla="*/ 0 w 61"/>
                  <a:gd name="T27" fmla="*/ 1 h 9"/>
                  <a:gd name="T28" fmla="*/ 0 w 61"/>
                  <a:gd name="T29" fmla="*/ 1 h 9"/>
                  <a:gd name="T30" fmla="*/ 0 w 61"/>
                  <a:gd name="T31" fmla="*/ 1 h 9"/>
                  <a:gd name="T32" fmla="*/ 0 w 61"/>
                  <a:gd name="T33" fmla="*/ 1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9"/>
                  <a:gd name="T53" fmla="*/ 61 w 61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9">
                    <a:moveTo>
                      <a:pt x="61" y="4"/>
                    </a:moveTo>
                    <a:lnTo>
                      <a:pt x="56" y="4"/>
                    </a:lnTo>
                    <a:lnTo>
                      <a:pt x="48" y="5"/>
                    </a:lnTo>
                    <a:lnTo>
                      <a:pt x="38" y="6"/>
                    </a:lnTo>
                    <a:lnTo>
                      <a:pt x="27" y="8"/>
                    </a:lnTo>
                    <a:lnTo>
                      <a:pt x="17" y="9"/>
                    </a:lnTo>
                    <a:lnTo>
                      <a:pt x="8" y="9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9" y="1"/>
                    </a:lnTo>
                    <a:lnTo>
                      <a:pt x="17" y="0"/>
                    </a:lnTo>
                    <a:lnTo>
                      <a:pt x="26" y="0"/>
                    </a:lnTo>
                    <a:lnTo>
                      <a:pt x="37" y="1"/>
                    </a:lnTo>
                    <a:lnTo>
                      <a:pt x="46" y="2"/>
                    </a:lnTo>
                    <a:lnTo>
                      <a:pt x="55" y="3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02" name="Freeform 368"/>
              <p:cNvSpPr>
                <a:spLocks/>
              </p:cNvSpPr>
              <p:nvPr/>
            </p:nvSpPr>
            <p:spPr bwMode="auto">
              <a:xfrm>
                <a:off x="1928" y="1229"/>
                <a:ext cx="42" cy="33"/>
              </a:xfrm>
              <a:custGeom>
                <a:avLst/>
                <a:gdLst>
                  <a:gd name="T0" fmla="*/ 1 w 84"/>
                  <a:gd name="T1" fmla="*/ 0 h 66"/>
                  <a:gd name="T2" fmla="*/ 1 w 84"/>
                  <a:gd name="T3" fmla="*/ 1 h 66"/>
                  <a:gd name="T4" fmla="*/ 1 w 84"/>
                  <a:gd name="T5" fmla="*/ 1 h 66"/>
                  <a:gd name="T6" fmla="*/ 1 w 84"/>
                  <a:gd name="T7" fmla="*/ 1 h 66"/>
                  <a:gd name="T8" fmla="*/ 1 w 84"/>
                  <a:gd name="T9" fmla="*/ 1 h 66"/>
                  <a:gd name="T10" fmla="*/ 1 w 84"/>
                  <a:gd name="T11" fmla="*/ 1 h 66"/>
                  <a:gd name="T12" fmla="*/ 1 w 84"/>
                  <a:gd name="T13" fmla="*/ 1 h 66"/>
                  <a:gd name="T14" fmla="*/ 0 w 84"/>
                  <a:gd name="T15" fmla="*/ 1 h 66"/>
                  <a:gd name="T16" fmla="*/ 1 w 84"/>
                  <a:gd name="T17" fmla="*/ 1 h 66"/>
                  <a:gd name="T18" fmla="*/ 1 w 84"/>
                  <a:gd name="T19" fmla="*/ 1 h 66"/>
                  <a:gd name="T20" fmla="*/ 1 w 84"/>
                  <a:gd name="T21" fmla="*/ 1 h 66"/>
                  <a:gd name="T22" fmla="*/ 1 w 84"/>
                  <a:gd name="T23" fmla="*/ 1 h 66"/>
                  <a:gd name="T24" fmla="*/ 1 w 84"/>
                  <a:gd name="T25" fmla="*/ 1 h 66"/>
                  <a:gd name="T26" fmla="*/ 1 w 84"/>
                  <a:gd name="T27" fmla="*/ 1 h 66"/>
                  <a:gd name="T28" fmla="*/ 1 w 84"/>
                  <a:gd name="T29" fmla="*/ 1 h 66"/>
                  <a:gd name="T30" fmla="*/ 1 w 84"/>
                  <a:gd name="T31" fmla="*/ 1 h 66"/>
                  <a:gd name="T32" fmla="*/ 1 w 84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66"/>
                  <a:gd name="T53" fmla="*/ 84 w 84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66">
                    <a:moveTo>
                      <a:pt x="84" y="0"/>
                    </a:moveTo>
                    <a:lnTo>
                      <a:pt x="75" y="5"/>
                    </a:lnTo>
                    <a:lnTo>
                      <a:pt x="61" y="12"/>
                    </a:lnTo>
                    <a:lnTo>
                      <a:pt x="46" y="21"/>
                    </a:lnTo>
                    <a:lnTo>
                      <a:pt x="30" y="31"/>
                    </a:lnTo>
                    <a:lnTo>
                      <a:pt x="16" y="43"/>
                    </a:lnTo>
                    <a:lnTo>
                      <a:pt x="5" y="52"/>
                    </a:lnTo>
                    <a:lnTo>
                      <a:pt x="0" y="60"/>
                    </a:lnTo>
                    <a:lnTo>
                      <a:pt x="1" y="66"/>
                    </a:lnTo>
                    <a:lnTo>
                      <a:pt x="8" y="66"/>
                    </a:lnTo>
                    <a:lnTo>
                      <a:pt x="17" y="60"/>
                    </a:lnTo>
                    <a:lnTo>
                      <a:pt x="28" y="51"/>
                    </a:lnTo>
                    <a:lnTo>
                      <a:pt x="41" y="39"/>
                    </a:lnTo>
                    <a:lnTo>
                      <a:pt x="53" y="27"/>
                    </a:lnTo>
                    <a:lnTo>
                      <a:pt x="65" y="15"/>
                    </a:lnTo>
                    <a:lnTo>
                      <a:pt x="76" y="6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03" name="Freeform 369"/>
              <p:cNvSpPr>
                <a:spLocks/>
              </p:cNvSpPr>
              <p:nvPr/>
            </p:nvSpPr>
            <p:spPr bwMode="auto">
              <a:xfrm>
                <a:off x="1947" y="1228"/>
                <a:ext cx="38" cy="35"/>
              </a:xfrm>
              <a:custGeom>
                <a:avLst/>
                <a:gdLst>
                  <a:gd name="T0" fmla="*/ 1 w 76"/>
                  <a:gd name="T1" fmla="*/ 0 h 70"/>
                  <a:gd name="T2" fmla="*/ 1 w 76"/>
                  <a:gd name="T3" fmla="*/ 1 h 70"/>
                  <a:gd name="T4" fmla="*/ 1 w 76"/>
                  <a:gd name="T5" fmla="*/ 1 h 70"/>
                  <a:gd name="T6" fmla="*/ 1 w 76"/>
                  <a:gd name="T7" fmla="*/ 1 h 70"/>
                  <a:gd name="T8" fmla="*/ 1 w 76"/>
                  <a:gd name="T9" fmla="*/ 1 h 70"/>
                  <a:gd name="T10" fmla="*/ 1 w 76"/>
                  <a:gd name="T11" fmla="*/ 1 h 70"/>
                  <a:gd name="T12" fmla="*/ 1 w 76"/>
                  <a:gd name="T13" fmla="*/ 1 h 70"/>
                  <a:gd name="T14" fmla="*/ 0 w 76"/>
                  <a:gd name="T15" fmla="*/ 1 h 70"/>
                  <a:gd name="T16" fmla="*/ 1 w 76"/>
                  <a:gd name="T17" fmla="*/ 1 h 70"/>
                  <a:gd name="T18" fmla="*/ 1 w 76"/>
                  <a:gd name="T19" fmla="*/ 1 h 70"/>
                  <a:gd name="T20" fmla="*/ 1 w 76"/>
                  <a:gd name="T21" fmla="*/ 1 h 70"/>
                  <a:gd name="T22" fmla="*/ 1 w 76"/>
                  <a:gd name="T23" fmla="*/ 1 h 70"/>
                  <a:gd name="T24" fmla="*/ 1 w 76"/>
                  <a:gd name="T25" fmla="*/ 1 h 70"/>
                  <a:gd name="T26" fmla="*/ 1 w 76"/>
                  <a:gd name="T27" fmla="*/ 1 h 70"/>
                  <a:gd name="T28" fmla="*/ 1 w 76"/>
                  <a:gd name="T29" fmla="*/ 1 h 70"/>
                  <a:gd name="T30" fmla="*/ 1 w 76"/>
                  <a:gd name="T31" fmla="*/ 1 h 70"/>
                  <a:gd name="T32" fmla="*/ 1 w 76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76" y="0"/>
                    </a:moveTo>
                    <a:lnTo>
                      <a:pt x="66" y="6"/>
                    </a:lnTo>
                    <a:lnTo>
                      <a:pt x="54" y="15"/>
                    </a:lnTo>
                    <a:lnTo>
                      <a:pt x="40" y="25"/>
                    </a:lnTo>
                    <a:lnTo>
                      <a:pt x="25" y="38"/>
                    </a:lnTo>
                    <a:lnTo>
                      <a:pt x="13" y="49"/>
                    </a:lnTo>
                    <a:lnTo>
                      <a:pt x="4" y="59"/>
                    </a:lnTo>
                    <a:lnTo>
                      <a:pt x="0" y="67"/>
                    </a:lnTo>
                    <a:lnTo>
                      <a:pt x="2" y="70"/>
                    </a:lnTo>
                    <a:lnTo>
                      <a:pt x="9" y="68"/>
                    </a:lnTo>
                    <a:lnTo>
                      <a:pt x="18" y="61"/>
                    </a:lnTo>
                    <a:lnTo>
                      <a:pt x="29" y="50"/>
                    </a:lnTo>
                    <a:lnTo>
                      <a:pt x="40" y="38"/>
                    </a:lnTo>
                    <a:lnTo>
                      <a:pt x="51" y="25"/>
                    </a:lnTo>
                    <a:lnTo>
                      <a:pt x="61" y="14"/>
                    </a:lnTo>
                    <a:lnTo>
                      <a:pt x="70" y="4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04" name="Freeform 370"/>
              <p:cNvSpPr>
                <a:spLocks/>
              </p:cNvSpPr>
              <p:nvPr/>
            </p:nvSpPr>
            <p:spPr bwMode="auto">
              <a:xfrm>
                <a:off x="1967" y="1227"/>
                <a:ext cx="34" cy="38"/>
              </a:xfrm>
              <a:custGeom>
                <a:avLst/>
                <a:gdLst>
                  <a:gd name="T0" fmla="*/ 1 w 68"/>
                  <a:gd name="T1" fmla="*/ 0 h 75"/>
                  <a:gd name="T2" fmla="*/ 1 w 68"/>
                  <a:gd name="T3" fmla="*/ 1 h 75"/>
                  <a:gd name="T4" fmla="*/ 1 w 68"/>
                  <a:gd name="T5" fmla="*/ 1 h 75"/>
                  <a:gd name="T6" fmla="*/ 1 w 68"/>
                  <a:gd name="T7" fmla="*/ 1 h 75"/>
                  <a:gd name="T8" fmla="*/ 1 w 68"/>
                  <a:gd name="T9" fmla="*/ 1 h 75"/>
                  <a:gd name="T10" fmla="*/ 1 w 68"/>
                  <a:gd name="T11" fmla="*/ 1 h 75"/>
                  <a:gd name="T12" fmla="*/ 1 w 68"/>
                  <a:gd name="T13" fmla="*/ 1 h 75"/>
                  <a:gd name="T14" fmla="*/ 0 w 68"/>
                  <a:gd name="T15" fmla="*/ 1 h 75"/>
                  <a:gd name="T16" fmla="*/ 1 w 68"/>
                  <a:gd name="T17" fmla="*/ 1 h 75"/>
                  <a:gd name="T18" fmla="*/ 1 w 68"/>
                  <a:gd name="T19" fmla="*/ 1 h 75"/>
                  <a:gd name="T20" fmla="*/ 1 w 68"/>
                  <a:gd name="T21" fmla="*/ 1 h 75"/>
                  <a:gd name="T22" fmla="*/ 1 w 68"/>
                  <a:gd name="T23" fmla="*/ 1 h 75"/>
                  <a:gd name="T24" fmla="*/ 1 w 68"/>
                  <a:gd name="T25" fmla="*/ 1 h 75"/>
                  <a:gd name="T26" fmla="*/ 1 w 68"/>
                  <a:gd name="T27" fmla="*/ 1 h 75"/>
                  <a:gd name="T28" fmla="*/ 1 w 68"/>
                  <a:gd name="T29" fmla="*/ 1 h 75"/>
                  <a:gd name="T30" fmla="*/ 1 w 68"/>
                  <a:gd name="T31" fmla="*/ 1 h 75"/>
                  <a:gd name="T32" fmla="*/ 1 w 6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5"/>
                  <a:gd name="T53" fmla="*/ 68 w 68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5">
                    <a:moveTo>
                      <a:pt x="68" y="0"/>
                    </a:moveTo>
                    <a:lnTo>
                      <a:pt x="58" y="7"/>
                    </a:lnTo>
                    <a:lnTo>
                      <a:pt x="46" y="17"/>
                    </a:lnTo>
                    <a:lnTo>
                      <a:pt x="33" y="28"/>
                    </a:lnTo>
                    <a:lnTo>
                      <a:pt x="21" y="41"/>
                    </a:lnTo>
                    <a:lnTo>
                      <a:pt x="10" y="54"/>
                    </a:lnTo>
                    <a:lnTo>
                      <a:pt x="3" y="63"/>
                    </a:lnTo>
                    <a:lnTo>
                      <a:pt x="0" y="71"/>
                    </a:lnTo>
                    <a:lnTo>
                      <a:pt x="2" y="75"/>
                    </a:lnTo>
                    <a:lnTo>
                      <a:pt x="8" y="72"/>
                    </a:lnTo>
                    <a:lnTo>
                      <a:pt x="16" y="65"/>
                    </a:lnTo>
                    <a:lnTo>
                      <a:pt x="25" y="54"/>
                    </a:lnTo>
                    <a:lnTo>
                      <a:pt x="35" y="41"/>
                    </a:lnTo>
                    <a:lnTo>
                      <a:pt x="44" y="27"/>
                    </a:lnTo>
                    <a:lnTo>
                      <a:pt x="53" y="15"/>
                    </a:lnTo>
                    <a:lnTo>
                      <a:pt x="61" y="5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05" name="Freeform 371"/>
              <p:cNvSpPr>
                <a:spLocks/>
              </p:cNvSpPr>
              <p:nvPr/>
            </p:nvSpPr>
            <p:spPr bwMode="auto">
              <a:xfrm>
                <a:off x="1992" y="1224"/>
                <a:ext cx="26" cy="36"/>
              </a:xfrm>
              <a:custGeom>
                <a:avLst/>
                <a:gdLst>
                  <a:gd name="T0" fmla="*/ 1 w 52"/>
                  <a:gd name="T1" fmla="*/ 0 h 70"/>
                  <a:gd name="T2" fmla="*/ 1 w 52"/>
                  <a:gd name="T3" fmla="*/ 1 h 70"/>
                  <a:gd name="T4" fmla="*/ 1 w 52"/>
                  <a:gd name="T5" fmla="*/ 1 h 70"/>
                  <a:gd name="T6" fmla="*/ 1 w 52"/>
                  <a:gd name="T7" fmla="*/ 1 h 70"/>
                  <a:gd name="T8" fmla="*/ 1 w 52"/>
                  <a:gd name="T9" fmla="*/ 1 h 70"/>
                  <a:gd name="T10" fmla="*/ 1 w 52"/>
                  <a:gd name="T11" fmla="*/ 1 h 70"/>
                  <a:gd name="T12" fmla="*/ 1 w 52"/>
                  <a:gd name="T13" fmla="*/ 1 h 70"/>
                  <a:gd name="T14" fmla="*/ 0 w 52"/>
                  <a:gd name="T15" fmla="*/ 1 h 70"/>
                  <a:gd name="T16" fmla="*/ 1 w 52"/>
                  <a:gd name="T17" fmla="*/ 1 h 70"/>
                  <a:gd name="T18" fmla="*/ 1 w 52"/>
                  <a:gd name="T19" fmla="*/ 1 h 70"/>
                  <a:gd name="T20" fmla="*/ 1 w 52"/>
                  <a:gd name="T21" fmla="*/ 1 h 70"/>
                  <a:gd name="T22" fmla="*/ 1 w 52"/>
                  <a:gd name="T23" fmla="*/ 1 h 70"/>
                  <a:gd name="T24" fmla="*/ 1 w 52"/>
                  <a:gd name="T25" fmla="*/ 1 h 70"/>
                  <a:gd name="T26" fmla="*/ 1 w 52"/>
                  <a:gd name="T27" fmla="*/ 1 h 70"/>
                  <a:gd name="T28" fmla="*/ 1 w 52"/>
                  <a:gd name="T29" fmla="*/ 1 h 70"/>
                  <a:gd name="T30" fmla="*/ 1 w 52"/>
                  <a:gd name="T31" fmla="*/ 1 h 70"/>
                  <a:gd name="T32" fmla="*/ 1 w 52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0"/>
                  <a:gd name="T53" fmla="*/ 52 w 52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0">
                    <a:moveTo>
                      <a:pt x="52" y="0"/>
                    </a:moveTo>
                    <a:lnTo>
                      <a:pt x="45" y="7"/>
                    </a:lnTo>
                    <a:lnTo>
                      <a:pt x="35" y="16"/>
                    </a:lnTo>
                    <a:lnTo>
                      <a:pt x="25" y="28"/>
                    </a:lnTo>
                    <a:lnTo>
                      <a:pt x="15" y="39"/>
                    </a:lnTo>
                    <a:lnTo>
                      <a:pt x="7" y="51"/>
                    </a:lnTo>
                    <a:lnTo>
                      <a:pt x="2" y="61"/>
                    </a:lnTo>
                    <a:lnTo>
                      <a:pt x="0" y="68"/>
                    </a:lnTo>
                    <a:lnTo>
                      <a:pt x="5" y="70"/>
                    </a:lnTo>
                    <a:lnTo>
                      <a:pt x="12" y="68"/>
                    </a:lnTo>
                    <a:lnTo>
                      <a:pt x="19" y="61"/>
                    </a:lnTo>
                    <a:lnTo>
                      <a:pt x="26" y="52"/>
                    </a:lnTo>
                    <a:lnTo>
                      <a:pt x="32" y="40"/>
                    </a:lnTo>
                    <a:lnTo>
                      <a:pt x="37" y="28"/>
                    </a:lnTo>
                    <a:lnTo>
                      <a:pt x="42" y="16"/>
                    </a:lnTo>
                    <a:lnTo>
                      <a:pt x="48" y="7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06" name="Freeform 372"/>
              <p:cNvSpPr>
                <a:spLocks/>
              </p:cNvSpPr>
              <p:nvPr/>
            </p:nvSpPr>
            <p:spPr bwMode="auto">
              <a:xfrm>
                <a:off x="2014" y="1222"/>
                <a:ext cx="23" cy="35"/>
              </a:xfrm>
              <a:custGeom>
                <a:avLst/>
                <a:gdLst>
                  <a:gd name="T0" fmla="*/ 0 w 47"/>
                  <a:gd name="T1" fmla="*/ 0 h 69"/>
                  <a:gd name="T2" fmla="*/ 0 w 47"/>
                  <a:gd name="T3" fmla="*/ 1 h 69"/>
                  <a:gd name="T4" fmla="*/ 0 w 47"/>
                  <a:gd name="T5" fmla="*/ 1 h 69"/>
                  <a:gd name="T6" fmla="*/ 0 w 47"/>
                  <a:gd name="T7" fmla="*/ 1 h 69"/>
                  <a:gd name="T8" fmla="*/ 0 w 47"/>
                  <a:gd name="T9" fmla="*/ 1 h 69"/>
                  <a:gd name="T10" fmla="*/ 0 w 47"/>
                  <a:gd name="T11" fmla="*/ 1 h 69"/>
                  <a:gd name="T12" fmla="*/ 0 w 47"/>
                  <a:gd name="T13" fmla="*/ 1 h 69"/>
                  <a:gd name="T14" fmla="*/ 0 w 47"/>
                  <a:gd name="T15" fmla="*/ 1 h 69"/>
                  <a:gd name="T16" fmla="*/ 0 w 47"/>
                  <a:gd name="T17" fmla="*/ 1 h 69"/>
                  <a:gd name="T18" fmla="*/ 0 w 47"/>
                  <a:gd name="T19" fmla="*/ 1 h 69"/>
                  <a:gd name="T20" fmla="*/ 0 w 47"/>
                  <a:gd name="T21" fmla="*/ 1 h 69"/>
                  <a:gd name="T22" fmla="*/ 0 w 47"/>
                  <a:gd name="T23" fmla="*/ 1 h 69"/>
                  <a:gd name="T24" fmla="*/ 0 w 47"/>
                  <a:gd name="T25" fmla="*/ 1 h 69"/>
                  <a:gd name="T26" fmla="*/ 0 w 47"/>
                  <a:gd name="T27" fmla="*/ 1 h 69"/>
                  <a:gd name="T28" fmla="*/ 0 w 47"/>
                  <a:gd name="T29" fmla="*/ 1 h 69"/>
                  <a:gd name="T30" fmla="*/ 0 w 47"/>
                  <a:gd name="T31" fmla="*/ 1 h 69"/>
                  <a:gd name="T32" fmla="*/ 0 w 47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69"/>
                  <a:gd name="T53" fmla="*/ 47 w 47"/>
                  <a:gd name="T54" fmla="*/ 69 h 6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69">
                    <a:moveTo>
                      <a:pt x="47" y="0"/>
                    </a:moveTo>
                    <a:lnTo>
                      <a:pt x="42" y="7"/>
                    </a:lnTo>
                    <a:lnTo>
                      <a:pt x="32" y="16"/>
                    </a:lnTo>
                    <a:lnTo>
                      <a:pt x="23" y="29"/>
                    </a:lnTo>
                    <a:lnTo>
                      <a:pt x="14" y="41"/>
                    </a:lnTo>
                    <a:lnTo>
                      <a:pt x="6" y="52"/>
                    </a:lnTo>
                    <a:lnTo>
                      <a:pt x="1" y="61"/>
                    </a:lnTo>
                    <a:lnTo>
                      <a:pt x="0" y="68"/>
                    </a:lnTo>
                    <a:lnTo>
                      <a:pt x="5" y="69"/>
                    </a:lnTo>
                    <a:lnTo>
                      <a:pt x="12" y="66"/>
                    </a:lnTo>
                    <a:lnTo>
                      <a:pt x="18" y="58"/>
                    </a:lnTo>
                    <a:lnTo>
                      <a:pt x="25" y="49"/>
                    </a:lnTo>
                    <a:lnTo>
                      <a:pt x="31" y="36"/>
                    </a:lnTo>
                    <a:lnTo>
                      <a:pt x="36" y="24"/>
                    </a:lnTo>
                    <a:lnTo>
                      <a:pt x="40" y="14"/>
                    </a:lnTo>
                    <a:lnTo>
                      <a:pt x="44" y="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07" name="Freeform 373"/>
              <p:cNvSpPr>
                <a:spLocks/>
              </p:cNvSpPr>
              <p:nvPr/>
            </p:nvSpPr>
            <p:spPr bwMode="auto">
              <a:xfrm>
                <a:off x="2042" y="1219"/>
                <a:ext cx="12" cy="30"/>
              </a:xfrm>
              <a:custGeom>
                <a:avLst/>
                <a:gdLst>
                  <a:gd name="T0" fmla="*/ 0 w 26"/>
                  <a:gd name="T1" fmla="*/ 0 h 59"/>
                  <a:gd name="T2" fmla="*/ 0 w 26"/>
                  <a:gd name="T3" fmla="*/ 1 h 59"/>
                  <a:gd name="T4" fmla="*/ 0 w 26"/>
                  <a:gd name="T5" fmla="*/ 1 h 59"/>
                  <a:gd name="T6" fmla="*/ 0 w 26"/>
                  <a:gd name="T7" fmla="*/ 1 h 59"/>
                  <a:gd name="T8" fmla="*/ 0 w 26"/>
                  <a:gd name="T9" fmla="*/ 1 h 59"/>
                  <a:gd name="T10" fmla="*/ 0 w 26"/>
                  <a:gd name="T11" fmla="*/ 1 h 59"/>
                  <a:gd name="T12" fmla="*/ 0 w 26"/>
                  <a:gd name="T13" fmla="*/ 1 h 59"/>
                  <a:gd name="T14" fmla="*/ 0 w 26"/>
                  <a:gd name="T15" fmla="*/ 1 h 59"/>
                  <a:gd name="T16" fmla="*/ 0 w 26"/>
                  <a:gd name="T17" fmla="*/ 1 h 59"/>
                  <a:gd name="T18" fmla="*/ 0 w 26"/>
                  <a:gd name="T19" fmla="*/ 1 h 59"/>
                  <a:gd name="T20" fmla="*/ 0 w 26"/>
                  <a:gd name="T21" fmla="*/ 1 h 59"/>
                  <a:gd name="T22" fmla="*/ 0 w 26"/>
                  <a:gd name="T23" fmla="*/ 1 h 59"/>
                  <a:gd name="T24" fmla="*/ 0 w 26"/>
                  <a:gd name="T25" fmla="*/ 0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59"/>
                  <a:gd name="T41" fmla="*/ 26 w 26"/>
                  <a:gd name="T42" fmla="*/ 59 h 5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59">
                    <a:moveTo>
                      <a:pt x="26" y="0"/>
                    </a:moveTo>
                    <a:lnTo>
                      <a:pt x="20" y="6"/>
                    </a:lnTo>
                    <a:lnTo>
                      <a:pt x="14" y="16"/>
                    </a:lnTo>
                    <a:lnTo>
                      <a:pt x="9" y="26"/>
                    </a:lnTo>
                    <a:lnTo>
                      <a:pt x="5" y="36"/>
                    </a:lnTo>
                    <a:lnTo>
                      <a:pt x="2" y="46"/>
                    </a:lnTo>
                    <a:lnTo>
                      <a:pt x="0" y="53"/>
                    </a:lnTo>
                    <a:lnTo>
                      <a:pt x="3" y="58"/>
                    </a:lnTo>
                    <a:lnTo>
                      <a:pt x="9" y="59"/>
                    </a:lnTo>
                    <a:lnTo>
                      <a:pt x="19" y="51"/>
                    </a:lnTo>
                    <a:lnTo>
                      <a:pt x="21" y="33"/>
                    </a:lnTo>
                    <a:lnTo>
                      <a:pt x="22" y="1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08" name="Freeform 374"/>
              <p:cNvSpPr>
                <a:spLocks/>
              </p:cNvSpPr>
              <p:nvPr/>
            </p:nvSpPr>
            <p:spPr bwMode="auto">
              <a:xfrm>
                <a:off x="2062" y="1216"/>
                <a:ext cx="6" cy="26"/>
              </a:xfrm>
              <a:custGeom>
                <a:avLst/>
                <a:gdLst>
                  <a:gd name="T0" fmla="*/ 1 w 11"/>
                  <a:gd name="T1" fmla="*/ 0 h 51"/>
                  <a:gd name="T2" fmla="*/ 1 w 11"/>
                  <a:gd name="T3" fmla="*/ 1 h 51"/>
                  <a:gd name="T4" fmla="*/ 1 w 11"/>
                  <a:gd name="T5" fmla="*/ 1 h 51"/>
                  <a:gd name="T6" fmla="*/ 0 w 11"/>
                  <a:gd name="T7" fmla="*/ 1 h 51"/>
                  <a:gd name="T8" fmla="*/ 1 w 11"/>
                  <a:gd name="T9" fmla="*/ 1 h 51"/>
                  <a:gd name="T10" fmla="*/ 1 w 11"/>
                  <a:gd name="T11" fmla="*/ 1 h 51"/>
                  <a:gd name="T12" fmla="*/ 1 w 11"/>
                  <a:gd name="T13" fmla="*/ 1 h 51"/>
                  <a:gd name="T14" fmla="*/ 1 w 11"/>
                  <a:gd name="T15" fmla="*/ 1 h 51"/>
                  <a:gd name="T16" fmla="*/ 1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11" y="0"/>
                    </a:moveTo>
                    <a:lnTo>
                      <a:pt x="6" y="12"/>
                    </a:lnTo>
                    <a:lnTo>
                      <a:pt x="1" y="31"/>
                    </a:lnTo>
                    <a:lnTo>
                      <a:pt x="0" y="46"/>
                    </a:lnTo>
                    <a:lnTo>
                      <a:pt x="6" y="51"/>
                    </a:lnTo>
                    <a:lnTo>
                      <a:pt x="11" y="45"/>
                    </a:lnTo>
                    <a:lnTo>
                      <a:pt x="11" y="31"/>
                    </a:lnTo>
                    <a:lnTo>
                      <a:pt x="10" y="1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09" name="Freeform 375"/>
              <p:cNvSpPr>
                <a:spLocks/>
              </p:cNvSpPr>
              <p:nvPr/>
            </p:nvSpPr>
            <p:spPr bwMode="auto">
              <a:xfrm>
                <a:off x="2077" y="1212"/>
                <a:ext cx="8" cy="25"/>
              </a:xfrm>
              <a:custGeom>
                <a:avLst/>
                <a:gdLst>
                  <a:gd name="T0" fmla="*/ 1 w 15"/>
                  <a:gd name="T1" fmla="*/ 0 h 50"/>
                  <a:gd name="T2" fmla="*/ 1 w 15"/>
                  <a:gd name="T3" fmla="*/ 1 h 50"/>
                  <a:gd name="T4" fmla="*/ 0 w 15"/>
                  <a:gd name="T5" fmla="*/ 1 h 50"/>
                  <a:gd name="T6" fmla="*/ 1 w 15"/>
                  <a:gd name="T7" fmla="*/ 1 h 50"/>
                  <a:gd name="T8" fmla="*/ 1 w 15"/>
                  <a:gd name="T9" fmla="*/ 1 h 50"/>
                  <a:gd name="T10" fmla="*/ 1 w 15"/>
                  <a:gd name="T11" fmla="*/ 1 h 50"/>
                  <a:gd name="T12" fmla="*/ 1 w 15"/>
                  <a:gd name="T13" fmla="*/ 1 h 50"/>
                  <a:gd name="T14" fmla="*/ 1 w 15"/>
                  <a:gd name="T15" fmla="*/ 1 h 50"/>
                  <a:gd name="T16" fmla="*/ 1 w 15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0"/>
                  <a:gd name="T29" fmla="*/ 15 w 15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0">
                    <a:moveTo>
                      <a:pt x="7" y="0"/>
                    </a:moveTo>
                    <a:lnTo>
                      <a:pt x="2" y="11"/>
                    </a:lnTo>
                    <a:lnTo>
                      <a:pt x="0" y="28"/>
                    </a:lnTo>
                    <a:lnTo>
                      <a:pt x="2" y="43"/>
                    </a:lnTo>
                    <a:lnTo>
                      <a:pt x="9" y="50"/>
                    </a:lnTo>
                    <a:lnTo>
                      <a:pt x="15" y="46"/>
                    </a:lnTo>
                    <a:lnTo>
                      <a:pt x="13" y="33"/>
                    </a:lnTo>
                    <a:lnTo>
                      <a:pt x="8" y="1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10" name="Freeform 376"/>
              <p:cNvSpPr>
                <a:spLocks/>
              </p:cNvSpPr>
              <p:nvPr/>
            </p:nvSpPr>
            <p:spPr bwMode="auto">
              <a:xfrm>
                <a:off x="2090" y="1204"/>
                <a:ext cx="8" cy="25"/>
              </a:xfrm>
              <a:custGeom>
                <a:avLst/>
                <a:gdLst>
                  <a:gd name="T0" fmla="*/ 1 w 16"/>
                  <a:gd name="T1" fmla="*/ 0 h 49"/>
                  <a:gd name="T2" fmla="*/ 1 w 16"/>
                  <a:gd name="T3" fmla="*/ 1 h 49"/>
                  <a:gd name="T4" fmla="*/ 1 w 16"/>
                  <a:gd name="T5" fmla="*/ 1 h 49"/>
                  <a:gd name="T6" fmla="*/ 0 w 16"/>
                  <a:gd name="T7" fmla="*/ 1 h 49"/>
                  <a:gd name="T8" fmla="*/ 1 w 16"/>
                  <a:gd name="T9" fmla="*/ 1 h 49"/>
                  <a:gd name="T10" fmla="*/ 1 w 16"/>
                  <a:gd name="T11" fmla="*/ 1 h 49"/>
                  <a:gd name="T12" fmla="*/ 1 w 16"/>
                  <a:gd name="T13" fmla="*/ 1 h 49"/>
                  <a:gd name="T14" fmla="*/ 1 w 16"/>
                  <a:gd name="T15" fmla="*/ 1 h 49"/>
                  <a:gd name="T16" fmla="*/ 1 w 16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49"/>
                  <a:gd name="T29" fmla="*/ 16 w 16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49">
                    <a:moveTo>
                      <a:pt x="15" y="0"/>
                    </a:moveTo>
                    <a:lnTo>
                      <a:pt x="8" y="6"/>
                    </a:lnTo>
                    <a:lnTo>
                      <a:pt x="1" y="21"/>
                    </a:lnTo>
                    <a:lnTo>
                      <a:pt x="0" y="3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16" y="32"/>
                    </a:lnTo>
                    <a:lnTo>
                      <a:pt x="15" y="1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11" name="Freeform 377"/>
              <p:cNvSpPr>
                <a:spLocks/>
              </p:cNvSpPr>
              <p:nvPr/>
            </p:nvSpPr>
            <p:spPr bwMode="auto">
              <a:xfrm>
                <a:off x="2100" y="1199"/>
                <a:ext cx="7" cy="27"/>
              </a:xfrm>
              <a:custGeom>
                <a:avLst/>
                <a:gdLst>
                  <a:gd name="T0" fmla="*/ 0 w 15"/>
                  <a:gd name="T1" fmla="*/ 0 h 54"/>
                  <a:gd name="T2" fmla="*/ 0 w 15"/>
                  <a:gd name="T3" fmla="*/ 1 h 54"/>
                  <a:gd name="T4" fmla="*/ 0 w 15"/>
                  <a:gd name="T5" fmla="*/ 1 h 54"/>
                  <a:gd name="T6" fmla="*/ 0 w 15"/>
                  <a:gd name="T7" fmla="*/ 1 h 54"/>
                  <a:gd name="T8" fmla="*/ 0 w 15"/>
                  <a:gd name="T9" fmla="*/ 1 h 54"/>
                  <a:gd name="T10" fmla="*/ 0 w 15"/>
                  <a:gd name="T11" fmla="*/ 1 h 54"/>
                  <a:gd name="T12" fmla="*/ 0 w 15"/>
                  <a:gd name="T13" fmla="*/ 1 h 54"/>
                  <a:gd name="T14" fmla="*/ 0 w 15"/>
                  <a:gd name="T15" fmla="*/ 1 h 54"/>
                  <a:gd name="T16" fmla="*/ 0 w 15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4"/>
                  <a:gd name="T29" fmla="*/ 15 w 1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4">
                    <a:moveTo>
                      <a:pt x="11" y="0"/>
                    </a:moveTo>
                    <a:lnTo>
                      <a:pt x="7" y="12"/>
                    </a:lnTo>
                    <a:lnTo>
                      <a:pt x="2" y="27"/>
                    </a:lnTo>
                    <a:lnTo>
                      <a:pt x="0" y="43"/>
                    </a:lnTo>
                    <a:lnTo>
                      <a:pt x="6" y="54"/>
                    </a:lnTo>
                    <a:lnTo>
                      <a:pt x="12" y="51"/>
                    </a:lnTo>
                    <a:lnTo>
                      <a:pt x="15" y="34"/>
                    </a:lnTo>
                    <a:lnTo>
                      <a:pt x="14" y="1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12" name="Freeform 378"/>
              <p:cNvSpPr>
                <a:spLocks/>
              </p:cNvSpPr>
              <p:nvPr/>
            </p:nvSpPr>
            <p:spPr bwMode="auto">
              <a:xfrm>
                <a:off x="1912" y="1228"/>
                <a:ext cx="42" cy="27"/>
              </a:xfrm>
              <a:custGeom>
                <a:avLst/>
                <a:gdLst>
                  <a:gd name="T0" fmla="*/ 0 w 85"/>
                  <a:gd name="T1" fmla="*/ 1 h 54"/>
                  <a:gd name="T2" fmla="*/ 0 w 85"/>
                  <a:gd name="T3" fmla="*/ 1 h 54"/>
                  <a:gd name="T4" fmla="*/ 0 w 85"/>
                  <a:gd name="T5" fmla="*/ 1 h 54"/>
                  <a:gd name="T6" fmla="*/ 0 w 85"/>
                  <a:gd name="T7" fmla="*/ 1 h 54"/>
                  <a:gd name="T8" fmla="*/ 0 w 85"/>
                  <a:gd name="T9" fmla="*/ 1 h 54"/>
                  <a:gd name="T10" fmla="*/ 0 w 85"/>
                  <a:gd name="T11" fmla="*/ 1 h 54"/>
                  <a:gd name="T12" fmla="*/ 0 w 85"/>
                  <a:gd name="T13" fmla="*/ 1 h 54"/>
                  <a:gd name="T14" fmla="*/ 0 w 85"/>
                  <a:gd name="T15" fmla="*/ 1 h 54"/>
                  <a:gd name="T16" fmla="*/ 0 w 85"/>
                  <a:gd name="T17" fmla="*/ 0 h 54"/>
                  <a:gd name="T18" fmla="*/ 0 w 85"/>
                  <a:gd name="T19" fmla="*/ 1 h 54"/>
                  <a:gd name="T20" fmla="*/ 0 w 85"/>
                  <a:gd name="T21" fmla="*/ 1 h 54"/>
                  <a:gd name="T22" fmla="*/ 0 w 85"/>
                  <a:gd name="T23" fmla="*/ 1 h 54"/>
                  <a:gd name="T24" fmla="*/ 0 w 85"/>
                  <a:gd name="T25" fmla="*/ 1 h 54"/>
                  <a:gd name="T26" fmla="*/ 0 w 85"/>
                  <a:gd name="T27" fmla="*/ 1 h 54"/>
                  <a:gd name="T28" fmla="*/ 0 w 85"/>
                  <a:gd name="T29" fmla="*/ 1 h 54"/>
                  <a:gd name="T30" fmla="*/ 0 w 85"/>
                  <a:gd name="T31" fmla="*/ 1 h 54"/>
                  <a:gd name="T32" fmla="*/ 0 w 85"/>
                  <a:gd name="T33" fmla="*/ 1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5"/>
                  <a:gd name="T52" fmla="*/ 0 h 54"/>
                  <a:gd name="T53" fmla="*/ 85 w 85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5" h="54">
                    <a:moveTo>
                      <a:pt x="3" y="54"/>
                    </a:moveTo>
                    <a:lnTo>
                      <a:pt x="7" y="52"/>
                    </a:lnTo>
                    <a:lnTo>
                      <a:pt x="15" y="46"/>
                    </a:lnTo>
                    <a:lnTo>
                      <a:pt x="24" y="38"/>
                    </a:lnTo>
                    <a:lnTo>
                      <a:pt x="37" y="29"/>
                    </a:lnTo>
                    <a:lnTo>
                      <a:pt x="50" y="18"/>
                    </a:lnTo>
                    <a:lnTo>
                      <a:pt x="62" y="9"/>
                    </a:lnTo>
                    <a:lnTo>
                      <a:pt x="75" y="3"/>
                    </a:lnTo>
                    <a:lnTo>
                      <a:pt x="85" y="0"/>
                    </a:lnTo>
                    <a:lnTo>
                      <a:pt x="72" y="3"/>
                    </a:lnTo>
                    <a:lnTo>
                      <a:pt x="57" y="9"/>
                    </a:lnTo>
                    <a:lnTo>
                      <a:pt x="41" y="17"/>
                    </a:lnTo>
                    <a:lnTo>
                      <a:pt x="26" y="25"/>
                    </a:lnTo>
                    <a:lnTo>
                      <a:pt x="13" y="34"/>
                    </a:lnTo>
                    <a:lnTo>
                      <a:pt x="4" y="42"/>
                    </a:lnTo>
                    <a:lnTo>
                      <a:pt x="0" y="49"/>
                    </a:ln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13" name="Freeform 379"/>
              <p:cNvSpPr>
                <a:spLocks/>
              </p:cNvSpPr>
              <p:nvPr/>
            </p:nvSpPr>
            <p:spPr bwMode="auto">
              <a:xfrm>
                <a:off x="1905" y="1226"/>
                <a:ext cx="31" cy="17"/>
              </a:xfrm>
              <a:custGeom>
                <a:avLst/>
                <a:gdLst>
                  <a:gd name="T0" fmla="*/ 0 w 63"/>
                  <a:gd name="T1" fmla="*/ 0 h 35"/>
                  <a:gd name="T2" fmla="*/ 0 w 63"/>
                  <a:gd name="T3" fmla="*/ 0 h 35"/>
                  <a:gd name="T4" fmla="*/ 0 w 63"/>
                  <a:gd name="T5" fmla="*/ 0 h 35"/>
                  <a:gd name="T6" fmla="*/ 0 w 63"/>
                  <a:gd name="T7" fmla="*/ 0 h 35"/>
                  <a:gd name="T8" fmla="*/ 0 w 63"/>
                  <a:gd name="T9" fmla="*/ 0 h 35"/>
                  <a:gd name="T10" fmla="*/ 0 w 63"/>
                  <a:gd name="T11" fmla="*/ 0 h 35"/>
                  <a:gd name="T12" fmla="*/ 0 w 63"/>
                  <a:gd name="T13" fmla="*/ 0 h 35"/>
                  <a:gd name="T14" fmla="*/ 0 w 63"/>
                  <a:gd name="T15" fmla="*/ 0 h 35"/>
                  <a:gd name="T16" fmla="*/ 0 w 63"/>
                  <a:gd name="T17" fmla="*/ 0 h 35"/>
                  <a:gd name="T18" fmla="*/ 0 w 63"/>
                  <a:gd name="T19" fmla="*/ 0 h 35"/>
                  <a:gd name="T20" fmla="*/ 0 w 63"/>
                  <a:gd name="T21" fmla="*/ 0 h 35"/>
                  <a:gd name="T22" fmla="*/ 0 w 63"/>
                  <a:gd name="T23" fmla="*/ 0 h 35"/>
                  <a:gd name="T24" fmla="*/ 0 w 63"/>
                  <a:gd name="T25" fmla="*/ 0 h 35"/>
                  <a:gd name="T26" fmla="*/ 0 w 63"/>
                  <a:gd name="T27" fmla="*/ 0 h 35"/>
                  <a:gd name="T28" fmla="*/ 0 w 63"/>
                  <a:gd name="T29" fmla="*/ 0 h 35"/>
                  <a:gd name="T30" fmla="*/ 0 w 63"/>
                  <a:gd name="T31" fmla="*/ 0 h 35"/>
                  <a:gd name="T32" fmla="*/ 0 w 63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35"/>
                  <a:gd name="T53" fmla="*/ 63 w 63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35">
                    <a:moveTo>
                      <a:pt x="63" y="0"/>
                    </a:moveTo>
                    <a:lnTo>
                      <a:pt x="55" y="4"/>
                    </a:lnTo>
                    <a:lnTo>
                      <a:pt x="44" y="8"/>
                    </a:lnTo>
                    <a:lnTo>
                      <a:pt x="33" y="14"/>
                    </a:lnTo>
                    <a:lnTo>
                      <a:pt x="22" y="19"/>
                    </a:lnTo>
                    <a:lnTo>
                      <a:pt x="12" y="24"/>
                    </a:lnTo>
                    <a:lnTo>
                      <a:pt x="5" y="29"/>
                    </a:lnTo>
                    <a:lnTo>
                      <a:pt x="0" y="32"/>
                    </a:lnTo>
                    <a:lnTo>
                      <a:pt x="2" y="35"/>
                    </a:lnTo>
                    <a:lnTo>
                      <a:pt x="6" y="35"/>
                    </a:lnTo>
                    <a:lnTo>
                      <a:pt x="13" y="31"/>
                    </a:lnTo>
                    <a:lnTo>
                      <a:pt x="22" y="27"/>
                    </a:lnTo>
                    <a:lnTo>
                      <a:pt x="32" y="21"/>
                    </a:lnTo>
                    <a:lnTo>
                      <a:pt x="42" y="14"/>
                    </a:lnTo>
                    <a:lnTo>
                      <a:pt x="50" y="8"/>
                    </a:lnTo>
                    <a:lnTo>
                      <a:pt x="58" y="4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14" name="Freeform 380"/>
              <p:cNvSpPr>
                <a:spLocks/>
              </p:cNvSpPr>
              <p:nvPr/>
            </p:nvSpPr>
            <p:spPr bwMode="auto">
              <a:xfrm>
                <a:off x="2019" y="1102"/>
                <a:ext cx="166" cy="46"/>
              </a:xfrm>
              <a:custGeom>
                <a:avLst/>
                <a:gdLst>
                  <a:gd name="T0" fmla="*/ 1 w 331"/>
                  <a:gd name="T1" fmla="*/ 1 h 91"/>
                  <a:gd name="T2" fmla="*/ 1 w 331"/>
                  <a:gd name="T3" fmla="*/ 1 h 91"/>
                  <a:gd name="T4" fmla="*/ 1 w 331"/>
                  <a:gd name="T5" fmla="*/ 1 h 91"/>
                  <a:gd name="T6" fmla="*/ 1 w 331"/>
                  <a:gd name="T7" fmla="*/ 1 h 91"/>
                  <a:gd name="T8" fmla="*/ 1 w 331"/>
                  <a:gd name="T9" fmla="*/ 1 h 91"/>
                  <a:gd name="T10" fmla="*/ 1 w 331"/>
                  <a:gd name="T11" fmla="*/ 1 h 91"/>
                  <a:gd name="T12" fmla="*/ 1 w 331"/>
                  <a:gd name="T13" fmla="*/ 1 h 91"/>
                  <a:gd name="T14" fmla="*/ 1 w 331"/>
                  <a:gd name="T15" fmla="*/ 1 h 91"/>
                  <a:gd name="T16" fmla="*/ 1 w 331"/>
                  <a:gd name="T17" fmla="*/ 1 h 91"/>
                  <a:gd name="T18" fmla="*/ 1 w 331"/>
                  <a:gd name="T19" fmla="*/ 1 h 91"/>
                  <a:gd name="T20" fmla="*/ 1 w 331"/>
                  <a:gd name="T21" fmla="*/ 1 h 91"/>
                  <a:gd name="T22" fmla="*/ 1 w 331"/>
                  <a:gd name="T23" fmla="*/ 1 h 91"/>
                  <a:gd name="T24" fmla="*/ 1 w 331"/>
                  <a:gd name="T25" fmla="*/ 1 h 91"/>
                  <a:gd name="T26" fmla="*/ 1 w 331"/>
                  <a:gd name="T27" fmla="*/ 1 h 91"/>
                  <a:gd name="T28" fmla="*/ 1 w 331"/>
                  <a:gd name="T29" fmla="*/ 1 h 91"/>
                  <a:gd name="T30" fmla="*/ 1 w 331"/>
                  <a:gd name="T31" fmla="*/ 1 h 91"/>
                  <a:gd name="T32" fmla="*/ 1 w 331"/>
                  <a:gd name="T33" fmla="*/ 1 h 91"/>
                  <a:gd name="T34" fmla="*/ 1 w 331"/>
                  <a:gd name="T35" fmla="*/ 1 h 91"/>
                  <a:gd name="T36" fmla="*/ 1 w 331"/>
                  <a:gd name="T37" fmla="*/ 1 h 91"/>
                  <a:gd name="T38" fmla="*/ 1 w 331"/>
                  <a:gd name="T39" fmla="*/ 1 h 91"/>
                  <a:gd name="T40" fmla="*/ 0 w 331"/>
                  <a:gd name="T41" fmla="*/ 1 h 91"/>
                  <a:gd name="T42" fmla="*/ 1 w 331"/>
                  <a:gd name="T43" fmla="*/ 1 h 91"/>
                  <a:gd name="T44" fmla="*/ 1 w 331"/>
                  <a:gd name="T45" fmla="*/ 1 h 91"/>
                  <a:gd name="T46" fmla="*/ 1 w 331"/>
                  <a:gd name="T47" fmla="*/ 1 h 91"/>
                  <a:gd name="T48" fmla="*/ 1 w 331"/>
                  <a:gd name="T49" fmla="*/ 1 h 91"/>
                  <a:gd name="T50" fmla="*/ 1 w 331"/>
                  <a:gd name="T51" fmla="*/ 1 h 91"/>
                  <a:gd name="T52" fmla="*/ 1 w 331"/>
                  <a:gd name="T53" fmla="*/ 0 h 91"/>
                  <a:gd name="T54" fmla="*/ 1 w 331"/>
                  <a:gd name="T55" fmla="*/ 1 h 91"/>
                  <a:gd name="T56" fmla="*/ 1 w 331"/>
                  <a:gd name="T57" fmla="*/ 1 h 91"/>
                  <a:gd name="T58" fmla="*/ 1 w 331"/>
                  <a:gd name="T59" fmla="*/ 1 h 91"/>
                  <a:gd name="T60" fmla="*/ 1 w 331"/>
                  <a:gd name="T61" fmla="*/ 1 h 91"/>
                  <a:gd name="T62" fmla="*/ 1 w 331"/>
                  <a:gd name="T63" fmla="*/ 1 h 91"/>
                  <a:gd name="T64" fmla="*/ 1 w 331"/>
                  <a:gd name="T65" fmla="*/ 1 h 91"/>
                  <a:gd name="T66" fmla="*/ 1 w 331"/>
                  <a:gd name="T67" fmla="*/ 1 h 91"/>
                  <a:gd name="T68" fmla="*/ 1 w 331"/>
                  <a:gd name="T69" fmla="*/ 1 h 91"/>
                  <a:gd name="T70" fmla="*/ 1 w 331"/>
                  <a:gd name="T71" fmla="*/ 1 h 91"/>
                  <a:gd name="T72" fmla="*/ 1 w 331"/>
                  <a:gd name="T73" fmla="*/ 1 h 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31"/>
                  <a:gd name="T112" fmla="*/ 0 h 91"/>
                  <a:gd name="T113" fmla="*/ 331 w 331"/>
                  <a:gd name="T114" fmla="*/ 91 h 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31" h="91">
                    <a:moveTo>
                      <a:pt x="330" y="77"/>
                    </a:moveTo>
                    <a:lnTo>
                      <a:pt x="331" y="80"/>
                    </a:lnTo>
                    <a:lnTo>
                      <a:pt x="330" y="84"/>
                    </a:lnTo>
                    <a:lnTo>
                      <a:pt x="329" y="87"/>
                    </a:lnTo>
                    <a:lnTo>
                      <a:pt x="329" y="91"/>
                    </a:lnTo>
                    <a:lnTo>
                      <a:pt x="309" y="72"/>
                    </a:lnTo>
                    <a:lnTo>
                      <a:pt x="289" y="56"/>
                    </a:lnTo>
                    <a:lnTo>
                      <a:pt x="267" y="42"/>
                    </a:lnTo>
                    <a:lnTo>
                      <a:pt x="245" y="32"/>
                    </a:lnTo>
                    <a:lnTo>
                      <a:pt x="222" y="24"/>
                    </a:lnTo>
                    <a:lnTo>
                      <a:pt x="199" y="18"/>
                    </a:lnTo>
                    <a:lnTo>
                      <a:pt x="177" y="13"/>
                    </a:lnTo>
                    <a:lnTo>
                      <a:pt x="154" y="11"/>
                    </a:lnTo>
                    <a:lnTo>
                      <a:pt x="132" y="10"/>
                    </a:lnTo>
                    <a:lnTo>
                      <a:pt x="110" y="10"/>
                    </a:lnTo>
                    <a:lnTo>
                      <a:pt x="88" y="11"/>
                    </a:lnTo>
                    <a:lnTo>
                      <a:pt x="69" y="13"/>
                    </a:lnTo>
                    <a:lnTo>
                      <a:pt x="49" y="16"/>
                    </a:lnTo>
                    <a:lnTo>
                      <a:pt x="32" y="18"/>
                    </a:lnTo>
                    <a:lnTo>
                      <a:pt x="15" y="20"/>
                    </a:lnTo>
                    <a:lnTo>
                      <a:pt x="0" y="23"/>
                    </a:lnTo>
                    <a:lnTo>
                      <a:pt x="10" y="16"/>
                    </a:lnTo>
                    <a:lnTo>
                      <a:pt x="25" y="10"/>
                    </a:lnTo>
                    <a:lnTo>
                      <a:pt x="43" y="5"/>
                    </a:lnTo>
                    <a:lnTo>
                      <a:pt x="63" y="3"/>
                    </a:lnTo>
                    <a:lnTo>
                      <a:pt x="86" y="1"/>
                    </a:lnTo>
                    <a:lnTo>
                      <a:pt x="110" y="0"/>
                    </a:lnTo>
                    <a:lnTo>
                      <a:pt x="135" y="1"/>
                    </a:lnTo>
                    <a:lnTo>
                      <a:pt x="162" y="2"/>
                    </a:lnTo>
                    <a:lnTo>
                      <a:pt x="188" y="5"/>
                    </a:lnTo>
                    <a:lnTo>
                      <a:pt x="214" y="11"/>
                    </a:lnTo>
                    <a:lnTo>
                      <a:pt x="238" y="17"/>
                    </a:lnTo>
                    <a:lnTo>
                      <a:pt x="262" y="26"/>
                    </a:lnTo>
                    <a:lnTo>
                      <a:pt x="283" y="35"/>
                    </a:lnTo>
                    <a:lnTo>
                      <a:pt x="302" y="48"/>
                    </a:lnTo>
                    <a:lnTo>
                      <a:pt x="317" y="61"/>
                    </a:lnTo>
                    <a:lnTo>
                      <a:pt x="33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15" name="Freeform 381"/>
              <p:cNvSpPr>
                <a:spLocks/>
              </p:cNvSpPr>
              <p:nvPr/>
            </p:nvSpPr>
            <p:spPr bwMode="auto">
              <a:xfrm>
                <a:off x="2024" y="1107"/>
                <a:ext cx="22" cy="33"/>
              </a:xfrm>
              <a:custGeom>
                <a:avLst/>
                <a:gdLst>
                  <a:gd name="T0" fmla="*/ 1 w 44"/>
                  <a:gd name="T1" fmla="*/ 0 h 67"/>
                  <a:gd name="T2" fmla="*/ 1 w 44"/>
                  <a:gd name="T3" fmla="*/ 0 h 67"/>
                  <a:gd name="T4" fmla="*/ 1 w 44"/>
                  <a:gd name="T5" fmla="*/ 0 h 67"/>
                  <a:gd name="T6" fmla="*/ 1 w 44"/>
                  <a:gd name="T7" fmla="*/ 0 h 67"/>
                  <a:gd name="T8" fmla="*/ 1 w 44"/>
                  <a:gd name="T9" fmla="*/ 0 h 67"/>
                  <a:gd name="T10" fmla="*/ 1 w 44"/>
                  <a:gd name="T11" fmla="*/ 0 h 67"/>
                  <a:gd name="T12" fmla="*/ 1 w 44"/>
                  <a:gd name="T13" fmla="*/ 0 h 67"/>
                  <a:gd name="T14" fmla="*/ 0 w 44"/>
                  <a:gd name="T15" fmla="*/ 0 h 67"/>
                  <a:gd name="T16" fmla="*/ 1 w 44"/>
                  <a:gd name="T17" fmla="*/ 0 h 67"/>
                  <a:gd name="T18" fmla="*/ 1 w 44"/>
                  <a:gd name="T19" fmla="*/ 0 h 67"/>
                  <a:gd name="T20" fmla="*/ 1 w 44"/>
                  <a:gd name="T21" fmla="*/ 0 h 67"/>
                  <a:gd name="T22" fmla="*/ 1 w 44"/>
                  <a:gd name="T23" fmla="*/ 0 h 67"/>
                  <a:gd name="T24" fmla="*/ 1 w 44"/>
                  <a:gd name="T25" fmla="*/ 0 h 67"/>
                  <a:gd name="T26" fmla="*/ 1 w 44"/>
                  <a:gd name="T27" fmla="*/ 0 h 67"/>
                  <a:gd name="T28" fmla="*/ 1 w 44"/>
                  <a:gd name="T29" fmla="*/ 0 h 67"/>
                  <a:gd name="T30" fmla="*/ 1 w 44"/>
                  <a:gd name="T31" fmla="*/ 0 h 67"/>
                  <a:gd name="T32" fmla="*/ 1 w 44"/>
                  <a:gd name="T33" fmla="*/ 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67"/>
                  <a:gd name="T53" fmla="*/ 44 w 44"/>
                  <a:gd name="T54" fmla="*/ 67 h 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67">
                    <a:moveTo>
                      <a:pt x="44" y="0"/>
                    </a:moveTo>
                    <a:lnTo>
                      <a:pt x="35" y="7"/>
                    </a:lnTo>
                    <a:lnTo>
                      <a:pt x="26" y="15"/>
                    </a:lnTo>
                    <a:lnTo>
                      <a:pt x="18" y="25"/>
                    </a:lnTo>
                    <a:lnTo>
                      <a:pt x="10" y="37"/>
                    </a:lnTo>
                    <a:lnTo>
                      <a:pt x="4" y="47"/>
                    </a:lnTo>
                    <a:lnTo>
                      <a:pt x="1" y="56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4" y="65"/>
                    </a:lnTo>
                    <a:lnTo>
                      <a:pt x="9" y="61"/>
                    </a:lnTo>
                    <a:lnTo>
                      <a:pt x="14" y="53"/>
                    </a:lnTo>
                    <a:lnTo>
                      <a:pt x="18" y="44"/>
                    </a:lnTo>
                    <a:lnTo>
                      <a:pt x="24" y="32"/>
                    </a:lnTo>
                    <a:lnTo>
                      <a:pt x="30" y="21"/>
                    </a:lnTo>
                    <a:lnTo>
                      <a:pt x="37" y="9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16" name="Freeform 382"/>
              <p:cNvSpPr>
                <a:spLocks/>
              </p:cNvSpPr>
              <p:nvPr/>
            </p:nvSpPr>
            <p:spPr bwMode="auto">
              <a:xfrm>
                <a:off x="2029" y="1106"/>
                <a:ext cx="33" cy="39"/>
              </a:xfrm>
              <a:custGeom>
                <a:avLst/>
                <a:gdLst>
                  <a:gd name="T0" fmla="*/ 1 w 66"/>
                  <a:gd name="T1" fmla="*/ 1 h 78"/>
                  <a:gd name="T2" fmla="*/ 0 w 66"/>
                  <a:gd name="T3" fmla="*/ 1 h 78"/>
                  <a:gd name="T4" fmla="*/ 1 w 66"/>
                  <a:gd name="T5" fmla="*/ 1 h 78"/>
                  <a:gd name="T6" fmla="*/ 1 w 66"/>
                  <a:gd name="T7" fmla="*/ 1 h 78"/>
                  <a:gd name="T8" fmla="*/ 1 w 66"/>
                  <a:gd name="T9" fmla="*/ 1 h 78"/>
                  <a:gd name="T10" fmla="*/ 1 w 66"/>
                  <a:gd name="T11" fmla="*/ 1 h 78"/>
                  <a:gd name="T12" fmla="*/ 1 w 66"/>
                  <a:gd name="T13" fmla="*/ 1 h 78"/>
                  <a:gd name="T14" fmla="*/ 1 w 66"/>
                  <a:gd name="T15" fmla="*/ 1 h 78"/>
                  <a:gd name="T16" fmla="*/ 1 w 66"/>
                  <a:gd name="T17" fmla="*/ 0 h 78"/>
                  <a:gd name="T18" fmla="*/ 1 w 66"/>
                  <a:gd name="T19" fmla="*/ 1 h 78"/>
                  <a:gd name="T20" fmla="*/ 1 w 66"/>
                  <a:gd name="T21" fmla="*/ 1 h 78"/>
                  <a:gd name="T22" fmla="*/ 1 w 66"/>
                  <a:gd name="T23" fmla="*/ 1 h 78"/>
                  <a:gd name="T24" fmla="*/ 1 w 66"/>
                  <a:gd name="T25" fmla="*/ 1 h 78"/>
                  <a:gd name="T26" fmla="*/ 1 w 66"/>
                  <a:gd name="T27" fmla="*/ 1 h 78"/>
                  <a:gd name="T28" fmla="*/ 1 w 66"/>
                  <a:gd name="T29" fmla="*/ 1 h 78"/>
                  <a:gd name="T30" fmla="*/ 1 w 66"/>
                  <a:gd name="T31" fmla="*/ 1 h 78"/>
                  <a:gd name="T32" fmla="*/ 1 w 66"/>
                  <a:gd name="T33" fmla="*/ 1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8"/>
                  <a:gd name="T53" fmla="*/ 66 w 66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8">
                    <a:moveTo>
                      <a:pt x="1" y="78"/>
                    </a:moveTo>
                    <a:lnTo>
                      <a:pt x="0" y="74"/>
                    </a:lnTo>
                    <a:lnTo>
                      <a:pt x="4" y="65"/>
                    </a:lnTo>
                    <a:lnTo>
                      <a:pt x="9" y="55"/>
                    </a:lnTo>
                    <a:lnTo>
                      <a:pt x="17" y="41"/>
                    </a:lnTo>
                    <a:lnTo>
                      <a:pt x="28" y="28"/>
                    </a:lnTo>
                    <a:lnTo>
                      <a:pt x="39" y="16"/>
                    </a:lnTo>
                    <a:lnTo>
                      <a:pt x="52" y="5"/>
                    </a:lnTo>
                    <a:lnTo>
                      <a:pt x="66" y="0"/>
                    </a:lnTo>
                    <a:lnTo>
                      <a:pt x="58" y="8"/>
                    </a:lnTo>
                    <a:lnTo>
                      <a:pt x="50" y="20"/>
                    </a:lnTo>
                    <a:lnTo>
                      <a:pt x="39" y="33"/>
                    </a:lnTo>
                    <a:lnTo>
                      <a:pt x="29" y="47"/>
                    </a:lnTo>
                    <a:lnTo>
                      <a:pt x="20" y="59"/>
                    </a:lnTo>
                    <a:lnTo>
                      <a:pt x="12" y="70"/>
                    </a:lnTo>
                    <a:lnTo>
                      <a:pt x="5" y="77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17" name="Freeform 383"/>
              <p:cNvSpPr>
                <a:spLocks/>
              </p:cNvSpPr>
              <p:nvPr/>
            </p:nvSpPr>
            <p:spPr bwMode="auto">
              <a:xfrm>
                <a:off x="2051" y="1105"/>
                <a:ext cx="42" cy="46"/>
              </a:xfrm>
              <a:custGeom>
                <a:avLst/>
                <a:gdLst>
                  <a:gd name="T0" fmla="*/ 1 w 84"/>
                  <a:gd name="T1" fmla="*/ 1 h 92"/>
                  <a:gd name="T2" fmla="*/ 0 w 84"/>
                  <a:gd name="T3" fmla="*/ 1 h 92"/>
                  <a:gd name="T4" fmla="*/ 1 w 84"/>
                  <a:gd name="T5" fmla="*/ 1 h 92"/>
                  <a:gd name="T6" fmla="*/ 1 w 84"/>
                  <a:gd name="T7" fmla="*/ 1 h 92"/>
                  <a:gd name="T8" fmla="*/ 1 w 84"/>
                  <a:gd name="T9" fmla="*/ 1 h 92"/>
                  <a:gd name="T10" fmla="*/ 1 w 84"/>
                  <a:gd name="T11" fmla="*/ 1 h 92"/>
                  <a:gd name="T12" fmla="*/ 1 w 84"/>
                  <a:gd name="T13" fmla="*/ 1 h 92"/>
                  <a:gd name="T14" fmla="*/ 1 w 84"/>
                  <a:gd name="T15" fmla="*/ 1 h 92"/>
                  <a:gd name="T16" fmla="*/ 1 w 84"/>
                  <a:gd name="T17" fmla="*/ 0 h 92"/>
                  <a:gd name="T18" fmla="*/ 1 w 84"/>
                  <a:gd name="T19" fmla="*/ 1 h 92"/>
                  <a:gd name="T20" fmla="*/ 1 w 84"/>
                  <a:gd name="T21" fmla="*/ 1 h 92"/>
                  <a:gd name="T22" fmla="*/ 1 w 84"/>
                  <a:gd name="T23" fmla="*/ 1 h 92"/>
                  <a:gd name="T24" fmla="*/ 1 w 84"/>
                  <a:gd name="T25" fmla="*/ 1 h 92"/>
                  <a:gd name="T26" fmla="*/ 1 w 84"/>
                  <a:gd name="T27" fmla="*/ 1 h 92"/>
                  <a:gd name="T28" fmla="*/ 1 w 84"/>
                  <a:gd name="T29" fmla="*/ 1 h 92"/>
                  <a:gd name="T30" fmla="*/ 1 w 84"/>
                  <a:gd name="T31" fmla="*/ 1 h 92"/>
                  <a:gd name="T32" fmla="*/ 1 w 84"/>
                  <a:gd name="T33" fmla="*/ 1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92"/>
                  <a:gd name="T53" fmla="*/ 84 w 84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92">
                    <a:moveTo>
                      <a:pt x="1" y="92"/>
                    </a:moveTo>
                    <a:lnTo>
                      <a:pt x="0" y="88"/>
                    </a:lnTo>
                    <a:lnTo>
                      <a:pt x="5" y="77"/>
                    </a:lnTo>
                    <a:lnTo>
                      <a:pt x="14" y="64"/>
                    </a:lnTo>
                    <a:lnTo>
                      <a:pt x="25" y="49"/>
                    </a:lnTo>
                    <a:lnTo>
                      <a:pt x="39" y="32"/>
                    </a:lnTo>
                    <a:lnTo>
                      <a:pt x="54" y="19"/>
                    </a:lnTo>
                    <a:lnTo>
                      <a:pt x="70" y="7"/>
                    </a:lnTo>
                    <a:lnTo>
                      <a:pt x="84" y="0"/>
                    </a:lnTo>
                    <a:lnTo>
                      <a:pt x="77" y="7"/>
                    </a:lnTo>
                    <a:lnTo>
                      <a:pt x="68" y="20"/>
                    </a:lnTo>
                    <a:lnTo>
                      <a:pt x="55" y="35"/>
                    </a:lnTo>
                    <a:lnTo>
                      <a:pt x="41" y="52"/>
                    </a:lnTo>
                    <a:lnTo>
                      <a:pt x="29" y="68"/>
                    </a:lnTo>
                    <a:lnTo>
                      <a:pt x="16" y="82"/>
                    </a:lnTo>
                    <a:lnTo>
                      <a:pt x="7" y="90"/>
                    </a:ln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18" name="Freeform 384"/>
              <p:cNvSpPr>
                <a:spLocks/>
              </p:cNvSpPr>
              <p:nvPr/>
            </p:nvSpPr>
            <p:spPr bwMode="auto">
              <a:xfrm>
                <a:off x="2084" y="1108"/>
                <a:ext cx="39" cy="51"/>
              </a:xfrm>
              <a:custGeom>
                <a:avLst/>
                <a:gdLst>
                  <a:gd name="T0" fmla="*/ 1 w 77"/>
                  <a:gd name="T1" fmla="*/ 1 h 102"/>
                  <a:gd name="T2" fmla="*/ 0 w 77"/>
                  <a:gd name="T3" fmla="*/ 1 h 102"/>
                  <a:gd name="T4" fmla="*/ 1 w 77"/>
                  <a:gd name="T5" fmla="*/ 1 h 102"/>
                  <a:gd name="T6" fmla="*/ 1 w 77"/>
                  <a:gd name="T7" fmla="*/ 1 h 102"/>
                  <a:gd name="T8" fmla="*/ 1 w 77"/>
                  <a:gd name="T9" fmla="*/ 1 h 102"/>
                  <a:gd name="T10" fmla="*/ 1 w 77"/>
                  <a:gd name="T11" fmla="*/ 1 h 102"/>
                  <a:gd name="T12" fmla="*/ 1 w 77"/>
                  <a:gd name="T13" fmla="*/ 1 h 102"/>
                  <a:gd name="T14" fmla="*/ 1 w 77"/>
                  <a:gd name="T15" fmla="*/ 1 h 102"/>
                  <a:gd name="T16" fmla="*/ 1 w 77"/>
                  <a:gd name="T17" fmla="*/ 0 h 102"/>
                  <a:gd name="T18" fmla="*/ 1 w 77"/>
                  <a:gd name="T19" fmla="*/ 1 h 102"/>
                  <a:gd name="T20" fmla="*/ 1 w 77"/>
                  <a:gd name="T21" fmla="*/ 1 h 102"/>
                  <a:gd name="T22" fmla="*/ 1 w 77"/>
                  <a:gd name="T23" fmla="*/ 1 h 102"/>
                  <a:gd name="T24" fmla="*/ 1 w 77"/>
                  <a:gd name="T25" fmla="*/ 1 h 102"/>
                  <a:gd name="T26" fmla="*/ 1 w 77"/>
                  <a:gd name="T27" fmla="*/ 1 h 102"/>
                  <a:gd name="T28" fmla="*/ 1 w 77"/>
                  <a:gd name="T29" fmla="*/ 1 h 102"/>
                  <a:gd name="T30" fmla="*/ 1 w 77"/>
                  <a:gd name="T31" fmla="*/ 1 h 102"/>
                  <a:gd name="T32" fmla="*/ 1 w 77"/>
                  <a:gd name="T33" fmla="*/ 1 h 1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7"/>
                  <a:gd name="T52" fmla="*/ 0 h 102"/>
                  <a:gd name="T53" fmla="*/ 77 w 77"/>
                  <a:gd name="T54" fmla="*/ 102 h 1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7" h="102">
                    <a:moveTo>
                      <a:pt x="1" y="102"/>
                    </a:moveTo>
                    <a:lnTo>
                      <a:pt x="0" y="95"/>
                    </a:lnTo>
                    <a:lnTo>
                      <a:pt x="4" y="83"/>
                    </a:lnTo>
                    <a:lnTo>
                      <a:pt x="12" y="68"/>
                    </a:lnTo>
                    <a:lnTo>
                      <a:pt x="24" y="51"/>
                    </a:lnTo>
                    <a:lnTo>
                      <a:pt x="37" y="34"/>
                    </a:lnTo>
                    <a:lnTo>
                      <a:pt x="50" y="19"/>
                    </a:lnTo>
                    <a:lnTo>
                      <a:pt x="64" y="7"/>
                    </a:lnTo>
                    <a:lnTo>
                      <a:pt x="77" y="0"/>
                    </a:lnTo>
                    <a:lnTo>
                      <a:pt x="72" y="8"/>
                    </a:lnTo>
                    <a:lnTo>
                      <a:pt x="63" y="21"/>
                    </a:lnTo>
                    <a:lnTo>
                      <a:pt x="51" y="38"/>
                    </a:lnTo>
                    <a:lnTo>
                      <a:pt x="39" y="57"/>
                    </a:lnTo>
                    <a:lnTo>
                      <a:pt x="26" y="74"/>
                    </a:lnTo>
                    <a:lnTo>
                      <a:pt x="15" y="89"/>
                    </a:lnTo>
                    <a:lnTo>
                      <a:pt x="7" y="99"/>
                    </a:lnTo>
                    <a:lnTo>
                      <a:pt x="1" y="10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19" name="Freeform 385"/>
              <p:cNvSpPr>
                <a:spLocks/>
              </p:cNvSpPr>
              <p:nvPr/>
            </p:nvSpPr>
            <p:spPr bwMode="auto">
              <a:xfrm>
                <a:off x="2102" y="1114"/>
                <a:ext cx="33" cy="46"/>
              </a:xfrm>
              <a:custGeom>
                <a:avLst/>
                <a:gdLst>
                  <a:gd name="T0" fmla="*/ 0 w 67"/>
                  <a:gd name="T1" fmla="*/ 1 h 92"/>
                  <a:gd name="T2" fmla="*/ 0 w 67"/>
                  <a:gd name="T3" fmla="*/ 1 h 92"/>
                  <a:gd name="T4" fmla="*/ 0 w 67"/>
                  <a:gd name="T5" fmla="*/ 1 h 92"/>
                  <a:gd name="T6" fmla="*/ 0 w 67"/>
                  <a:gd name="T7" fmla="*/ 1 h 92"/>
                  <a:gd name="T8" fmla="*/ 0 w 67"/>
                  <a:gd name="T9" fmla="*/ 1 h 92"/>
                  <a:gd name="T10" fmla="*/ 0 w 67"/>
                  <a:gd name="T11" fmla="*/ 1 h 92"/>
                  <a:gd name="T12" fmla="*/ 0 w 67"/>
                  <a:gd name="T13" fmla="*/ 1 h 92"/>
                  <a:gd name="T14" fmla="*/ 0 w 67"/>
                  <a:gd name="T15" fmla="*/ 1 h 92"/>
                  <a:gd name="T16" fmla="*/ 0 w 67"/>
                  <a:gd name="T17" fmla="*/ 0 h 92"/>
                  <a:gd name="T18" fmla="*/ 0 w 67"/>
                  <a:gd name="T19" fmla="*/ 1 h 92"/>
                  <a:gd name="T20" fmla="*/ 0 w 67"/>
                  <a:gd name="T21" fmla="*/ 1 h 92"/>
                  <a:gd name="T22" fmla="*/ 0 w 67"/>
                  <a:gd name="T23" fmla="*/ 1 h 92"/>
                  <a:gd name="T24" fmla="*/ 0 w 67"/>
                  <a:gd name="T25" fmla="*/ 1 h 92"/>
                  <a:gd name="T26" fmla="*/ 0 w 67"/>
                  <a:gd name="T27" fmla="*/ 1 h 92"/>
                  <a:gd name="T28" fmla="*/ 0 w 67"/>
                  <a:gd name="T29" fmla="*/ 1 h 92"/>
                  <a:gd name="T30" fmla="*/ 0 w 67"/>
                  <a:gd name="T31" fmla="*/ 1 h 92"/>
                  <a:gd name="T32" fmla="*/ 0 w 67"/>
                  <a:gd name="T33" fmla="*/ 1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92"/>
                  <a:gd name="T53" fmla="*/ 67 w 67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92">
                    <a:moveTo>
                      <a:pt x="0" y="92"/>
                    </a:moveTo>
                    <a:lnTo>
                      <a:pt x="0" y="87"/>
                    </a:lnTo>
                    <a:lnTo>
                      <a:pt x="4" y="77"/>
                    </a:lnTo>
                    <a:lnTo>
                      <a:pt x="12" y="62"/>
                    </a:lnTo>
                    <a:lnTo>
                      <a:pt x="22" y="46"/>
                    </a:lnTo>
                    <a:lnTo>
                      <a:pt x="34" y="30"/>
                    </a:lnTo>
                    <a:lnTo>
                      <a:pt x="46" y="15"/>
                    </a:lnTo>
                    <a:lnTo>
                      <a:pt x="57" y="4"/>
                    </a:lnTo>
                    <a:lnTo>
                      <a:pt x="67" y="0"/>
                    </a:lnTo>
                    <a:lnTo>
                      <a:pt x="61" y="8"/>
                    </a:lnTo>
                    <a:lnTo>
                      <a:pt x="53" y="22"/>
                    </a:lnTo>
                    <a:lnTo>
                      <a:pt x="44" y="38"/>
                    </a:lnTo>
                    <a:lnTo>
                      <a:pt x="34" y="54"/>
                    </a:lnTo>
                    <a:lnTo>
                      <a:pt x="24" y="70"/>
                    </a:lnTo>
                    <a:lnTo>
                      <a:pt x="14" y="83"/>
                    </a:lnTo>
                    <a:lnTo>
                      <a:pt x="6" y="91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20" name="Freeform 386"/>
              <p:cNvSpPr>
                <a:spLocks/>
              </p:cNvSpPr>
              <p:nvPr/>
            </p:nvSpPr>
            <p:spPr bwMode="auto">
              <a:xfrm>
                <a:off x="2130" y="1121"/>
                <a:ext cx="29" cy="38"/>
              </a:xfrm>
              <a:custGeom>
                <a:avLst/>
                <a:gdLst>
                  <a:gd name="T0" fmla="*/ 1 w 56"/>
                  <a:gd name="T1" fmla="*/ 0 h 77"/>
                  <a:gd name="T2" fmla="*/ 0 w 56"/>
                  <a:gd name="T3" fmla="*/ 0 h 77"/>
                  <a:gd name="T4" fmla="*/ 1 w 56"/>
                  <a:gd name="T5" fmla="*/ 0 h 77"/>
                  <a:gd name="T6" fmla="*/ 1 w 56"/>
                  <a:gd name="T7" fmla="*/ 0 h 77"/>
                  <a:gd name="T8" fmla="*/ 1 w 56"/>
                  <a:gd name="T9" fmla="*/ 0 h 77"/>
                  <a:gd name="T10" fmla="*/ 1 w 56"/>
                  <a:gd name="T11" fmla="*/ 0 h 77"/>
                  <a:gd name="T12" fmla="*/ 1 w 56"/>
                  <a:gd name="T13" fmla="*/ 0 h 77"/>
                  <a:gd name="T14" fmla="*/ 1 w 56"/>
                  <a:gd name="T15" fmla="*/ 0 h 77"/>
                  <a:gd name="T16" fmla="*/ 1 w 56"/>
                  <a:gd name="T17" fmla="*/ 0 h 77"/>
                  <a:gd name="T18" fmla="*/ 1 w 56"/>
                  <a:gd name="T19" fmla="*/ 0 h 77"/>
                  <a:gd name="T20" fmla="*/ 1 w 56"/>
                  <a:gd name="T21" fmla="*/ 0 h 77"/>
                  <a:gd name="T22" fmla="*/ 1 w 56"/>
                  <a:gd name="T23" fmla="*/ 0 h 77"/>
                  <a:gd name="T24" fmla="*/ 1 w 56"/>
                  <a:gd name="T25" fmla="*/ 0 h 77"/>
                  <a:gd name="T26" fmla="*/ 1 w 56"/>
                  <a:gd name="T27" fmla="*/ 0 h 77"/>
                  <a:gd name="T28" fmla="*/ 1 w 56"/>
                  <a:gd name="T29" fmla="*/ 0 h 77"/>
                  <a:gd name="T30" fmla="*/ 1 w 56"/>
                  <a:gd name="T31" fmla="*/ 0 h 77"/>
                  <a:gd name="T32" fmla="*/ 1 w 56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77"/>
                  <a:gd name="T53" fmla="*/ 56 w 56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77">
                    <a:moveTo>
                      <a:pt x="1" y="77"/>
                    </a:moveTo>
                    <a:lnTo>
                      <a:pt x="0" y="72"/>
                    </a:lnTo>
                    <a:lnTo>
                      <a:pt x="1" y="64"/>
                    </a:lnTo>
                    <a:lnTo>
                      <a:pt x="6" y="52"/>
                    </a:lnTo>
                    <a:lnTo>
                      <a:pt x="14" y="40"/>
                    </a:lnTo>
                    <a:lnTo>
                      <a:pt x="22" y="27"/>
                    </a:lnTo>
                    <a:lnTo>
                      <a:pt x="32" y="15"/>
                    </a:lnTo>
                    <a:lnTo>
                      <a:pt x="44" y="6"/>
                    </a:lnTo>
                    <a:lnTo>
                      <a:pt x="56" y="0"/>
                    </a:lnTo>
                    <a:lnTo>
                      <a:pt x="50" y="9"/>
                    </a:lnTo>
                    <a:lnTo>
                      <a:pt x="44" y="20"/>
                    </a:lnTo>
                    <a:lnTo>
                      <a:pt x="35" y="33"/>
                    </a:lnTo>
                    <a:lnTo>
                      <a:pt x="27" y="47"/>
                    </a:lnTo>
                    <a:lnTo>
                      <a:pt x="18" y="59"/>
                    </a:lnTo>
                    <a:lnTo>
                      <a:pt x="11" y="70"/>
                    </a:lnTo>
                    <a:lnTo>
                      <a:pt x="6" y="75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21" name="Freeform 387"/>
              <p:cNvSpPr>
                <a:spLocks/>
              </p:cNvSpPr>
              <p:nvPr/>
            </p:nvSpPr>
            <p:spPr bwMode="auto">
              <a:xfrm>
                <a:off x="2171" y="1143"/>
                <a:ext cx="8" cy="23"/>
              </a:xfrm>
              <a:custGeom>
                <a:avLst/>
                <a:gdLst>
                  <a:gd name="T0" fmla="*/ 1 w 15"/>
                  <a:gd name="T1" fmla="*/ 1 h 46"/>
                  <a:gd name="T2" fmla="*/ 0 w 15"/>
                  <a:gd name="T3" fmla="*/ 1 h 46"/>
                  <a:gd name="T4" fmla="*/ 0 w 15"/>
                  <a:gd name="T5" fmla="*/ 1 h 46"/>
                  <a:gd name="T6" fmla="*/ 1 w 15"/>
                  <a:gd name="T7" fmla="*/ 1 h 46"/>
                  <a:gd name="T8" fmla="*/ 1 w 15"/>
                  <a:gd name="T9" fmla="*/ 0 h 46"/>
                  <a:gd name="T10" fmla="*/ 1 w 15"/>
                  <a:gd name="T11" fmla="*/ 1 h 46"/>
                  <a:gd name="T12" fmla="*/ 1 w 15"/>
                  <a:gd name="T13" fmla="*/ 1 h 46"/>
                  <a:gd name="T14" fmla="*/ 1 w 15"/>
                  <a:gd name="T15" fmla="*/ 1 h 46"/>
                  <a:gd name="T16" fmla="*/ 1 w 15"/>
                  <a:gd name="T17" fmla="*/ 1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6"/>
                  <a:gd name="T29" fmla="*/ 15 w 15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6">
                    <a:moveTo>
                      <a:pt x="4" y="46"/>
                    </a:moveTo>
                    <a:lnTo>
                      <a:pt x="0" y="38"/>
                    </a:lnTo>
                    <a:lnTo>
                      <a:pt x="0" y="23"/>
                    </a:lnTo>
                    <a:lnTo>
                      <a:pt x="4" y="7"/>
                    </a:lnTo>
                    <a:lnTo>
                      <a:pt x="15" y="0"/>
                    </a:lnTo>
                    <a:lnTo>
                      <a:pt x="9" y="13"/>
                    </a:lnTo>
                    <a:lnTo>
                      <a:pt x="9" y="30"/>
                    </a:lnTo>
                    <a:lnTo>
                      <a:pt x="9" y="44"/>
                    </a:lnTo>
                    <a:lnTo>
                      <a:pt x="4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22" name="Freeform 388"/>
              <p:cNvSpPr>
                <a:spLocks/>
              </p:cNvSpPr>
              <p:nvPr/>
            </p:nvSpPr>
            <p:spPr bwMode="auto">
              <a:xfrm>
                <a:off x="2042" y="1104"/>
                <a:ext cx="37" cy="43"/>
              </a:xfrm>
              <a:custGeom>
                <a:avLst/>
                <a:gdLst>
                  <a:gd name="T0" fmla="*/ 0 w 75"/>
                  <a:gd name="T1" fmla="*/ 1 h 85"/>
                  <a:gd name="T2" fmla="*/ 0 w 75"/>
                  <a:gd name="T3" fmla="*/ 1 h 85"/>
                  <a:gd name="T4" fmla="*/ 0 w 75"/>
                  <a:gd name="T5" fmla="*/ 1 h 85"/>
                  <a:gd name="T6" fmla="*/ 0 w 75"/>
                  <a:gd name="T7" fmla="*/ 1 h 85"/>
                  <a:gd name="T8" fmla="*/ 0 w 75"/>
                  <a:gd name="T9" fmla="*/ 1 h 85"/>
                  <a:gd name="T10" fmla="*/ 0 w 75"/>
                  <a:gd name="T11" fmla="*/ 1 h 85"/>
                  <a:gd name="T12" fmla="*/ 0 w 75"/>
                  <a:gd name="T13" fmla="*/ 1 h 85"/>
                  <a:gd name="T14" fmla="*/ 0 w 75"/>
                  <a:gd name="T15" fmla="*/ 1 h 85"/>
                  <a:gd name="T16" fmla="*/ 0 w 75"/>
                  <a:gd name="T17" fmla="*/ 0 h 85"/>
                  <a:gd name="T18" fmla="*/ 0 w 75"/>
                  <a:gd name="T19" fmla="*/ 1 h 85"/>
                  <a:gd name="T20" fmla="*/ 0 w 75"/>
                  <a:gd name="T21" fmla="*/ 1 h 85"/>
                  <a:gd name="T22" fmla="*/ 0 w 75"/>
                  <a:gd name="T23" fmla="*/ 1 h 85"/>
                  <a:gd name="T24" fmla="*/ 0 w 75"/>
                  <a:gd name="T25" fmla="*/ 1 h 85"/>
                  <a:gd name="T26" fmla="*/ 0 w 75"/>
                  <a:gd name="T27" fmla="*/ 1 h 85"/>
                  <a:gd name="T28" fmla="*/ 0 w 75"/>
                  <a:gd name="T29" fmla="*/ 1 h 85"/>
                  <a:gd name="T30" fmla="*/ 0 w 75"/>
                  <a:gd name="T31" fmla="*/ 1 h 85"/>
                  <a:gd name="T32" fmla="*/ 0 w 75"/>
                  <a:gd name="T33" fmla="*/ 1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85"/>
                  <a:gd name="T53" fmla="*/ 75 w 75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85">
                    <a:moveTo>
                      <a:pt x="2" y="85"/>
                    </a:moveTo>
                    <a:lnTo>
                      <a:pt x="0" y="81"/>
                    </a:lnTo>
                    <a:lnTo>
                      <a:pt x="4" y="71"/>
                    </a:lnTo>
                    <a:lnTo>
                      <a:pt x="11" y="59"/>
                    </a:lnTo>
                    <a:lnTo>
                      <a:pt x="21" y="45"/>
                    </a:lnTo>
                    <a:lnTo>
                      <a:pt x="34" y="30"/>
                    </a:lnTo>
                    <a:lnTo>
                      <a:pt x="48" y="17"/>
                    </a:lnTo>
                    <a:lnTo>
                      <a:pt x="62" y="7"/>
                    </a:lnTo>
                    <a:lnTo>
                      <a:pt x="75" y="0"/>
                    </a:lnTo>
                    <a:lnTo>
                      <a:pt x="70" y="7"/>
                    </a:lnTo>
                    <a:lnTo>
                      <a:pt x="60" y="18"/>
                    </a:lnTo>
                    <a:lnTo>
                      <a:pt x="50" y="33"/>
                    </a:lnTo>
                    <a:lnTo>
                      <a:pt x="38" y="48"/>
                    </a:lnTo>
                    <a:lnTo>
                      <a:pt x="27" y="63"/>
                    </a:lnTo>
                    <a:lnTo>
                      <a:pt x="15" y="76"/>
                    </a:lnTo>
                    <a:lnTo>
                      <a:pt x="7" y="84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23" name="Freeform 389"/>
              <p:cNvSpPr>
                <a:spLocks/>
              </p:cNvSpPr>
              <p:nvPr/>
            </p:nvSpPr>
            <p:spPr bwMode="auto">
              <a:xfrm>
                <a:off x="2070" y="1105"/>
                <a:ext cx="37" cy="50"/>
              </a:xfrm>
              <a:custGeom>
                <a:avLst/>
                <a:gdLst>
                  <a:gd name="T0" fmla="*/ 1 w 74"/>
                  <a:gd name="T1" fmla="*/ 1 h 99"/>
                  <a:gd name="T2" fmla="*/ 0 w 74"/>
                  <a:gd name="T3" fmla="*/ 1 h 99"/>
                  <a:gd name="T4" fmla="*/ 1 w 74"/>
                  <a:gd name="T5" fmla="*/ 1 h 99"/>
                  <a:gd name="T6" fmla="*/ 1 w 74"/>
                  <a:gd name="T7" fmla="*/ 1 h 99"/>
                  <a:gd name="T8" fmla="*/ 1 w 74"/>
                  <a:gd name="T9" fmla="*/ 1 h 99"/>
                  <a:gd name="T10" fmla="*/ 1 w 74"/>
                  <a:gd name="T11" fmla="*/ 1 h 99"/>
                  <a:gd name="T12" fmla="*/ 1 w 74"/>
                  <a:gd name="T13" fmla="*/ 1 h 99"/>
                  <a:gd name="T14" fmla="*/ 1 w 74"/>
                  <a:gd name="T15" fmla="*/ 1 h 99"/>
                  <a:gd name="T16" fmla="*/ 1 w 74"/>
                  <a:gd name="T17" fmla="*/ 0 h 99"/>
                  <a:gd name="T18" fmla="*/ 1 w 74"/>
                  <a:gd name="T19" fmla="*/ 1 h 99"/>
                  <a:gd name="T20" fmla="*/ 1 w 74"/>
                  <a:gd name="T21" fmla="*/ 1 h 99"/>
                  <a:gd name="T22" fmla="*/ 1 w 74"/>
                  <a:gd name="T23" fmla="*/ 1 h 99"/>
                  <a:gd name="T24" fmla="*/ 1 w 74"/>
                  <a:gd name="T25" fmla="*/ 1 h 99"/>
                  <a:gd name="T26" fmla="*/ 1 w 74"/>
                  <a:gd name="T27" fmla="*/ 1 h 99"/>
                  <a:gd name="T28" fmla="*/ 1 w 74"/>
                  <a:gd name="T29" fmla="*/ 1 h 99"/>
                  <a:gd name="T30" fmla="*/ 1 w 74"/>
                  <a:gd name="T31" fmla="*/ 1 h 99"/>
                  <a:gd name="T32" fmla="*/ 1 w 74"/>
                  <a:gd name="T33" fmla="*/ 1 h 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99"/>
                  <a:gd name="T53" fmla="*/ 74 w 74"/>
                  <a:gd name="T54" fmla="*/ 99 h 9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99">
                    <a:moveTo>
                      <a:pt x="1" y="99"/>
                    </a:moveTo>
                    <a:lnTo>
                      <a:pt x="0" y="94"/>
                    </a:lnTo>
                    <a:lnTo>
                      <a:pt x="3" y="82"/>
                    </a:lnTo>
                    <a:lnTo>
                      <a:pt x="11" y="67"/>
                    </a:lnTo>
                    <a:lnTo>
                      <a:pt x="22" y="50"/>
                    </a:lnTo>
                    <a:lnTo>
                      <a:pt x="34" y="33"/>
                    </a:lnTo>
                    <a:lnTo>
                      <a:pt x="48" y="18"/>
                    </a:lnTo>
                    <a:lnTo>
                      <a:pt x="61" y="6"/>
                    </a:lnTo>
                    <a:lnTo>
                      <a:pt x="74" y="0"/>
                    </a:lnTo>
                    <a:lnTo>
                      <a:pt x="69" y="8"/>
                    </a:lnTo>
                    <a:lnTo>
                      <a:pt x="60" y="21"/>
                    </a:lnTo>
                    <a:lnTo>
                      <a:pt x="49" y="38"/>
                    </a:lnTo>
                    <a:lnTo>
                      <a:pt x="38" y="56"/>
                    </a:lnTo>
                    <a:lnTo>
                      <a:pt x="25" y="73"/>
                    </a:lnTo>
                    <a:lnTo>
                      <a:pt x="15" y="88"/>
                    </a:lnTo>
                    <a:lnTo>
                      <a:pt x="6" y="97"/>
                    </a:lnTo>
                    <a:lnTo>
                      <a:pt x="1" y="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8324" name="Freeform 390"/>
              <p:cNvSpPr>
                <a:spLocks/>
              </p:cNvSpPr>
              <p:nvPr/>
            </p:nvSpPr>
            <p:spPr bwMode="auto">
              <a:xfrm>
                <a:off x="2119" y="1114"/>
                <a:ext cx="28" cy="48"/>
              </a:xfrm>
              <a:custGeom>
                <a:avLst/>
                <a:gdLst>
                  <a:gd name="T0" fmla="*/ 1 w 55"/>
                  <a:gd name="T1" fmla="*/ 1 h 95"/>
                  <a:gd name="T2" fmla="*/ 0 w 55"/>
                  <a:gd name="T3" fmla="*/ 1 h 95"/>
                  <a:gd name="T4" fmla="*/ 1 w 55"/>
                  <a:gd name="T5" fmla="*/ 1 h 95"/>
                  <a:gd name="T6" fmla="*/ 1 w 55"/>
                  <a:gd name="T7" fmla="*/ 1 h 95"/>
                  <a:gd name="T8" fmla="*/ 1 w 55"/>
                  <a:gd name="T9" fmla="*/ 1 h 95"/>
                  <a:gd name="T10" fmla="*/ 1 w 55"/>
                  <a:gd name="T11" fmla="*/ 1 h 95"/>
                  <a:gd name="T12" fmla="*/ 1 w 55"/>
                  <a:gd name="T13" fmla="*/ 1 h 95"/>
                  <a:gd name="T14" fmla="*/ 1 w 55"/>
                  <a:gd name="T15" fmla="*/ 1 h 95"/>
                  <a:gd name="T16" fmla="*/ 1 w 55"/>
                  <a:gd name="T17" fmla="*/ 0 h 95"/>
                  <a:gd name="T18" fmla="*/ 1 w 55"/>
                  <a:gd name="T19" fmla="*/ 1 h 95"/>
                  <a:gd name="T20" fmla="*/ 1 w 55"/>
                  <a:gd name="T21" fmla="*/ 1 h 95"/>
                  <a:gd name="T22" fmla="*/ 1 w 55"/>
                  <a:gd name="T23" fmla="*/ 1 h 95"/>
                  <a:gd name="T24" fmla="*/ 1 w 55"/>
                  <a:gd name="T25" fmla="*/ 1 h 95"/>
                  <a:gd name="T26" fmla="*/ 1 w 55"/>
                  <a:gd name="T27" fmla="*/ 1 h 95"/>
                  <a:gd name="T28" fmla="*/ 1 w 55"/>
                  <a:gd name="T29" fmla="*/ 1 h 95"/>
                  <a:gd name="T30" fmla="*/ 1 w 55"/>
                  <a:gd name="T31" fmla="*/ 1 h 95"/>
                  <a:gd name="T32" fmla="*/ 1 w 55"/>
                  <a:gd name="T33" fmla="*/ 1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95"/>
                  <a:gd name="T53" fmla="*/ 55 w 55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95">
                    <a:moveTo>
                      <a:pt x="1" y="95"/>
                    </a:moveTo>
                    <a:lnTo>
                      <a:pt x="0" y="90"/>
                    </a:lnTo>
                    <a:lnTo>
                      <a:pt x="1" y="79"/>
                    </a:lnTo>
                    <a:lnTo>
                      <a:pt x="6" y="65"/>
                    </a:lnTo>
                    <a:lnTo>
                      <a:pt x="13" y="49"/>
                    </a:lnTo>
                    <a:lnTo>
                      <a:pt x="21" y="33"/>
                    </a:lnTo>
                    <a:lnTo>
                      <a:pt x="31" y="18"/>
                    </a:lnTo>
                    <a:lnTo>
                      <a:pt x="43" y="7"/>
                    </a:lnTo>
                    <a:lnTo>
                      <a:pt x="55" y="0"/>
                    </a:lnTo>
                    <a:lnTo>
                      <a:pt x="49" y="9"/>
                    </a:lnTo>
                    <a:lnTo>
                      <a:pt x="43" y="22"/>
                    </a:lnTo>
                    <a:lnTo>
                      <a:pt x="34" y="38"/>
                    </a:lnTo>
                    <a:lnTo>
                      <a:pt x="26" y="55"/>
                    </a:lnTo>
                    <a:lnTo>
                      <a:pt x="18" y="71"/>
                    </a:lnTo>
                    <a:lnTo>
                      <a:pt x="11" y="85"/>
                    </a:lnTo>
                    <a:lnTo>
                      <a:pt x="6" y="93"/>
                    </a:lnTo>
                    <a:lnTo>
                      <a:pt x="1" y="9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</p:grpSp>
        <p:sp>
          <p:nvSpPr>
            <p:cNvPr id="27992" name="Freeform 391"/>
            <p:cNvSpPr>
              <a:spLocks/>
            </p:cNvSpPr>
            <p:nvPr/>
          </p:nvSpPr>
          <p:spPr bwMode="auto">
            <a:xfrm>
              <a:off x="2139" y="1126"/>
              <a:ext cx="29" cy="36"/>
            </a:xfrm>
            <a:custGeom>
              <a:avLst/>
              <a:gdLst>
                <a:gd name="T0" fmla="*/ 1 w 58"/>
                <a:gd name="T1" fmla="*/ 1 h 70"/>
                <a:gd name="T2" fmla="*/ 0 w 58"/>
                <a:gd name="T3" fmla="*/ 1 h 70"/>
                <a:gd name="T4" fmla="*/ 1 w 58"/>
                <a:gd name="T5" fmla="*/ 1 h 70"/>
                <a:gd name="T6" fmla="*/ 1 w 58"/>
                <a:gd name="T7" fmla="*/ 1 h 70"/>
                <a:gd name="T8" fmla="*/ 1 w 58"/>
                <a:gd name="T9" fmla="*/ 1 h 70"/>
                <a:gd name="T10" fmla="*/ 1 w 58"/>
                <a:gd name="T11" fmla="*/ 1 h 70"/>
                <a:gd name="T12" fmla="*/ 1 w 58"/>
                <a:gd name="T13" fmla="*/ 1 h 70"/>
                <a:gd name="T14" fmla="*/ 1 w 58"/>
                <a:gd name="T15" fmla="*/ 1 h 70"/>
                <a:gd name="T16" fmla="*/ 1 w 58"/>
                <a:gd name="T17" fmla="*/ 0 h 70"/>
                <a:gd name="T18" fmla="*/ 1 w 58"/>
                <a:gd name="T19" fmla="*/ 1 h 70"/>
                <a:gd name="T20" fmla="*/ 1 w 58"/>
                <a:gd name="T21" fmla="*/ 1 h 70"/>
                <a:gd name="T22" fmla="*/ 1 w 58"/>
                <a:gd name="T23" fmla="*/ 1 h 70"/>
                <a:gd name="T24" fmla="*/ 1 w 58"/>
                <a:gd name="T25" fmla="*/ 1 h 70"/>
                <a:gd name="T26" fmla="*/ 1 w 58"/>
                <a:gd name="T27" fmla="*/ 1 h 70"/>
                <a:gd name="T28" fmla="*/ 1 w 58"/>
                <a:gd name="T29" fmla="*/ 1 h 70"/>
                <a:gd name="T30" fmla="*/ 1 w 58"/>
                <a:gd name="T31" fmla="*/ 1 h 70"/>
                <a:gd name="T32" fmla="*/ 1 w 58"/>
                <a:gd name="T33" fmla="*/ 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70"/>
                <a:gd name="T53" fmla="*/ 58 w 58"/>
                <a:gd name="T54" fmla="*/ 70 h 7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993" name="Freeform 392"/>
            <p:cNvSpPr>
              <a:spLocks/>
            </p:cNvSpPr>
            <p:nvPr/>
          </p:nvSpPr>
          <p:spPr bwMode="auto">
            <a:xfrm>
              <a:off x="2161" y="1131"/>
              <a:ext cx="11" cy="26"/>
            </a:xfrm>
            <a:custGeom>
              <a:avLst/>
              <a:gdLst>
                <a:gd name="T0" fmla="*/ 1 w 22"/>
                <a:gd name="T1" fmla="*/ 1 h 52"/>
                <a:gd name="T2" fmla="*/ 0 w 22"/>
                <a:gd name="T3" fmla="*/ 1 h 52"/>
                <a:gd name="T4" fmla="*/ 1 w 22"/>
                <a:gd name="T5" fmla="*/ 1 h 52"/>
                <a:gd name="T6" fmla="*/ 1 w 22"/>
                <a:gd name="T7" fmla="*/ 1 h 52"/>
                <a:gd name="T8" fmla="*/ 1 w 22"/>
                <a:gd name="T9" fmla="*/ 0 h 52"/>
                <a:gd name="T10" fmla="*/ 1 w 22"/>
                <a:gd name="T11" fmla="*/ 1 h 52"/>
                <a:gd name="T12" fmla="*/ 1 w 22"/>
                <a:gd name="T13" fmla="*/ 1 h 52"/>
                <a:gd name="T14" fmla="*/ 1 w 22"/>
                <a:gd name="T15" fmla="*/ 1 h 52"/>
                <a:gd name="T16" fmla="*/ 1 w 22"/>
                <a:gd name="T17" fmla="*/ 1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52"/>
                <a:gd name="T29" fmla="*/ 22 w 22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994" name="Freeform 393"/>
            <p:cNvSpPr>
              <a:spLocks/>
            </p:cNvSpPr>
            <p:nvPr/>
          </p:nvSpPr>
          <p:spPr bwMode="auto">
            <a:xfrm>
              <a:off x="2011" y="1111"/>
              <a:ext cx="22" cy="20"/>
            </a:xfrm>
            <a:custGeom>
              <a:avLst/>
              <a:gdLst>
                <a:gd name="T0" fmla="*/ 0 w 45"/>
                <a:gd name="T1" fmla="*/ 0 h 40"/>
                <a:gd name="T2" fmla="*/ 0 w 45"/>
                <a:gd name="T3" fmla="*/ 1 h 40"/>
                <a:gd name="T4" fmla="*/ 0 w 45"/>
                <a:gd name="T5" fmla="*/ 1 h 40"/>
                <a:gd name="T6" fmla="*/ 0 w 45"/>
                <a:gd name="T7" fmla="*/ 1 h 40"/>
                <a:gd name="T8" fmla="*/ 0 w 45"/>
                <a:gd name="T9" fmla="*/ 1 h 40"/>
                <a:gd name="T10" fmla="*/ 0 w 45"/>
                <a:gd name="T11" fmla="*/ 1 h 40"/>
                <a:gd name="T12" fmla="*/ 0 w 45"/>
                <a:gd name="T13" fmla="*/ 1 h 40"/>
                <a:gd name="T14" fmla="*/ 0 w 45"/>
                <a:gd name="T15" fmla="*/ 1 h 40"/>
                <a:gd name="T16" fmla="*/ 0 w 45"/>
                <a:gd name="T17" fmla="*/ 1 h 40"/>
                <a:gd name="T18" fmla="*/ 0 w 45"/>
                <a:gd name="T19" fmla="*/ 1 h 40"/>
                <a:gd name="T20" fmla="*/ 0 w 45"/>
                <a:gd name="T21" fmla="*/ 1 h 40"/>
                <a:gd name="T22" fmla="*/ 0 w 45"/>
                <a:gd name="T23" fmla="*/ 1 h 40"/>
                <a:gd name="T24" fmla="*/ 0 w 45"/>
                <a:gd name="T25" fmla="*/ 1 h 40"/>
                <a:gd name="T26" fmla="*/ 0 w 45"/>
                <a:gd name="T27" fmla="*/ 1 h 40"/>
                <a:gd name="T28" fmla="*/ 0 w 45"/>
                <a:gd name="T29" fmla="*/ 1 h 40"/>
                <a:gd name="T30" fmla="*/ 0 w 45"/>
                <a:gd name="T31" fmla="*/ 1 h 40"/>
                <a:gd name="T32" fmla="*/ 0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40"/>
                <a:gd name="T53" fmla="*/ 45 w 45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995" name="Freeform 394"/>
            <p:cNvSpPr>
              <a:spLocks/>
            </p:cNvSpPr>
            <p:nvPr/>
          </p:nvSpPr>
          <p:spPr bwMode="auto">
            <a:xfrm>
              <a:off x="2001" y="1110"/>
              <a:ext cx="28" cy="6"/>
            </a:xfrm>
            <a:custGeom>
              <a:avLst/>
              <a:gdLst>
                <a:gd name="T0" fmla="*/ 1 w 54"/>
                <a:gd name="T1" fmla="*/ 1 h 11"/>
                <a:gd name="T2" fmla="*/ 1 w 54"/>
                <a:gd name="T3" fmla="*/ 1 h 11"/>
                <a:gd name="T4" fmla="*/ 1 w 54"/>
                <a:gd name="T5" fmla="*/ 1 h 11"/>
                <a:gd name="T6" fmla="*/ 1 w 54"/>
                <a:gd name="T7" fmla="*/ 1 h 11"/>
                <a:gd name="T8" fmla="*/ 1 w 54"/>
                <a:gd name="T9" fmla="*/ 1 h 11"/>
                <a:gd name="T10" fmla="*/ 1 w 54"/>
                <a:gd name="T11" fmla="*/ 0 h 11"/>
                <a:gd name="T12" fmla="*/ 1 w 54"/>
                <a:gd name="T13" fmla="*/ 1 h 11"/>
                <a:gd name="T14" fmla="*/ 1 w 54"/>
                <a:gd name="T15" fmla="*/ 1 h 11"/>
                <a:gd name="T16" fmla="*/ 0 w 54"/>
                <a:gd name="T17" fmla="*/ 1 h 11"/>
                <a:gd name="T18" fmla="*/ 1 w 54"/>
                <a:gd name="T19" fmla="*/ 1 h 11"/>
                <a:gd name="T20" fmla="*/ 1 w 54"/>
                <a:gd name="T21" fmla="*/ 1 h 11"/>
                <a:gd name="T22" fmla="*/ 1 w 54"/>
                <a:gd name="T23" fmla="*/ 1 h 11"/>
                <a:gd name="T24" fmla="*/ 1 w 54"/>
                <a:gd name="T25" fmla="*/ 1 h 11"/>
                <a:gd name="T26" fmla="*/ 1 w 54"/>
                <a:gd name="T27" fmla="*/ 1 h 11"/>
                <a:gd name="T28" fmla="*/ 1 w 54"/>
                <a:gd name="T29" fmla="*/ 1 h 11"/>
                <a:gd name="T30" fmla="*/ 1 w 54"/>
                <a:gd name="T31" fmla="*/ 1 h 11"/>
                <a:gd name="T32" fmla="*/ 1 w 54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1"/>
                <a:gd name="T53" fmla="*/ 54 w 5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996" name="Freeform 395"/>
            <p:cNvSpPr>
              <a:spLocks/>
            </p:cNvSpPr>
            <p:nvPr/>
          </p:nvSpPr>
          <p:spPr bwMode="auto">
            <a:xfrm>
              <a:off x="2008" y="1089"/>
              <a:ext cx="26" cy="23"/>
            </a:xfrm>
            <a:custGeom>
              <a:avLst/>
              <a:gdLst>
                <a:gd name="T0" fmla="*/ 1 w 51"/>
                <a:gd name="T1" fmla="*/ 1 h 45"/>
                <a:gd name="T2" fmla="*/ 1 w 51"/>
                <a:gd name="T3" fmla="*/ 1 h 45"/>
                <a:gd name="T4" fmla="*/ 1 w 51"/>
                <a:gd name="T5" fmla="*/ 1 h 45"/>
                <a:gd name="T6" fmla="*/ 1 w 51"/>
                <a:gd name="T7" fmla="*/ 1 h 45"/>
                <a:gd name="T8" fmla="*/ 1 w 51"/>
                <a:gd name="T9" fmla="*/ 1 h 45"/>
                <a:gd name="T10" fmla="*/ 1 w 51"/>
                <a:gd name="T11" fmla="*/ 1 h 45"/>
                <a:gd name="T12" fmla="*/ 1 w 51"/>
                <a:gd name="T13" fmla="*/ 1 h 45"/>
                <a:gd name="T14" fmla="*/ 0 w 51"/>
                <a:gd name="T15" fmla="*/ 1 h 45"/>
                <a:gd name="T16" fmla="*/ 1 w 51"/>
                <a:gd name="T17" fmla="*/ 0 h 45"/>
                <a:gd name="T18" fmla="*/ 1 w 51"/>
                <a:gd name="T19" fmla="*/ 0 h 45"/>
                <a:gd name="T20" fmla="*/ 1 w 51"/>
                <a:gd name="T21" fmla="*/ 1 h 45"/>
                <a:gd name="T22" fmla="*/ 1 w 51"/>
                <a:gd name="T23" fmla="*/ 1 h 45"/>
                <a:gd name="T24" fmla="*/ 1 w 51"/>
                <a:gd name="T25" fmla="*/ 1 h 45"/>
                <a:gd name="T26" fmla="*/ 1 w 51"/>
                <a:gd name="T27" fmla="*/ 1 h 45"/>
                <a:gd name="T28" fmla="*/ 1 w 51"/>
                <a:gd name="T29" fmla="*/ 1 h 45"/>
                <a:gd name="T30" fmla="*/ 1 w 51"/>
                <a:gd name="T31" fmla="*/ 1 h 45"/>
                <a:gd name="T32" fmla="*/ 1 w 51"/>
                <a:gd name="T33" fmla="*/ 1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5"/>
                <a:gd name="T53" fmla="*/ 51 w 51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997" name="Freeform 396"/>
            <p:cNvSpPr>
              <a:spLocks/>
            </p:cNvSpPr>
            <p:nvPr/>
          </p:nvSpPr>
          <p:spPr bwMode="auto">
            <a:xfrm>
              <a:off x="2165" y="1094"/>
              <a:ext cx="7" cy="34"/>
            </a:xfrm>
            <a:custGeom>
              <a:avLst/>
              <a:gdLst>
                <a:gd name="T0" fmla="*/ 0 w 15"/>
                <a:gd name="T1" fmla="*/ 1 h 68"/>
                <a:gd name="T2" fmla="*/ 0 w 15"/>
                <a:gd name="T3" fmla="*/ 1 h 68"/>
                <a:gd name="T4" fmla="*/ 0 w 15"/>
                <a:gd name="T5" fmla="*/ 1 h 68"/>
                <a:gd name="T6" fmla="*/ 0 w 15"/>
                <a:gd name="T7" fmla="*/ 1 h 68"/>
                <a:gd name="T8" fmla="*/ 0 w 15"/>
                <a:gd name="T9" fmla="*/ 0 h 68"/>
                <a:gd name="T10" fmla="*/ 0 w 15"/>
                <a:gd name="T11" fmla="*/ 1 h 68"/>
                <a:gd name="T12" fmla="*/ 0 w 15"/>
                <a:gd name="T13" fmla="*/ 1 h 68"/>
                <a:gd name="T14" fmla="*/ 0 w 15"/>
                <a:gd name="T15" fmla="*/ 1 h 68"/>
                <a:gd name="T16" fmla="*/ 0 w 15"/>
                <a:gd name="T17" fmla="*/ 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8"/>
                <a:gd name="T29" fmla="*/ 15 w 15"/>
                <a:gd name="T30" fmla="*/ 68 h 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998" name="Freeform 397"/>
            <p:cNvSpPr>
              <a:spLocks/>
            </p:cNvSpPr>
            <p:nvPr/>
          </p:nvSpPr>
          <p:spPr bwMode="auto">
            <a:xfrm>
              <a:off x="2172" y="1101"/>
              <a:ext cx="15" cy="32"/>
            </a:xfrm>
            <a:custGeom>
              <a:avLst/>
              <a:gdLst>
                <a:gd name="T0" fmla="*/ 0 w 30"/>
                <a:gd name="T1" fmla="*/ 0 h 65"/>
                <a:gd name="T2" fmla="*/ 1 w 30"/>
                <a:gd name="T3" fmla="*/ 0 h 65"/>
                <a:gd name="T4" fmla="*/ 1 w 30"/>
                <a:gd name="T5" fmla="*/ 0 h 65"/>
                <a:gd name="T6" fmla="*/ 1 w 30"/>
                <a:gd name="T7" fmla="*/ 0 h 65"/>
                <a:gd name="T8" fmla="*/ 1 w 30"/>
                <a:gd name="T9" fmla="*/ 0 h 65"/>
                <a:gd name="T10" fmla="*/ 1 w 30"/>
                <a:gd name="T11" fmla="*/ 0 h 65"/>
                <a:gd name="T12" fmla="*/ 1 w 30"/>
                <a:gd name="T13" fmla="*/ 0 h 65"/>
                <a:gd name="T14" fmla="*/ 1 w 30"/>
                <a:gd name="T15" fmla="*/ 0 h 65"/>
                <a:gd name="T16" fmla="*/ 1 w 30"/>
                <a:gd name="T17" fmla="*/ 0 h 65"/>
                <a:gd name="T18" fmla="*/ 1 w 30"/>
                <a:gd name="T19" fmla="*/ 0 h 65"/>
                <a:gd name="T20" fmla="*/ 1 w 30"/>
                <a:gd name="T21" fmla="*/ 0 h 65"/>
                <a:gd name="T22" fmla="*/ 1 w 30"/>
                <a:gd name="T23" fmla="*/ 0 h 65"/>
                <a:gd name="T24" fmla="*/ 0 w 30"/>
                <a:gd name="T25" fmla="*/ 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65"/>
                <a:gd name="T41" fmla="*/ 30 w 30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999" name="Freeform 398"/>
            <p:cNvSpPr>
              <a:spLocks/>
            </p:cNvSpPr>
            <p:nvPr/>
          </p:nvSpPr>
          <p:spPr bwMode="auto">
            <a:xfrm>
              <a:off x="2151" y="1094"/>
              <a:ext cx="8" cy="32"/>
            </a:xfrm>
            <a:custGeom>
              <a:avLst/>
              <a:gdLst>
                <a:gd name="T0" fmla="*/ 1 w 15"/>
                <a:gd name="T1" fmla="*/ 0 h 65"/>
                <a:gd name="T2" fmla="*/ 1 w 15"/>
                <a:gd name="T3" fmla="*/ 0 h 65"/>
                <a:gd name="T4" fmla="*/ 0 w 15"/>
                <a:gd name="T5" fmla="*/ 0 h 65"/>
                <a:gd name="T6" fmla="*/ 1 w 15"/>
                <a:gd name="T7" fmla="*/ 0 h 65"/>
                <a:gd name="T8" fmla="*/ 1 w 15"/>
                <a:gd name="T9" fmla="*/ 0 h 65"/>
                <a:gd name="T10" fmla="*/ 1 w 15"/>
                <a:gd name="T11" fmla="*/ 0 h 65"/>
                <a:gd name="T12" fmla="*/ 1 w 15"/>
                <a:gd name="T13" fmla="*/ 0 h 65"/>
                <a:gd name="T14" fmla="*/ 1 w 15"/>
                <a:gd name="T15" fmla="*/ 0 h 65"/>
                <a:gd name="T16" fmla="*/ 1 w 15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5"/>
                <a:gd name="T29" fmla="*/ 15 w 15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00" name="Freeform 399"/>
            <p:cNvSpPr>
              <a:spLocks/>
            </p:cNvSpPr>
            <p:nvPr/>
          </p:nvSpPr>
          <p:spPr bwMode="auto">
            <a:xfrm>
              <a:off x="2139" y="1085"/>
              <a:ext cx="6" cy="35"/>
            </a:xfrm>
            <a:custGeom>
              <a:avLst/>
              <a:gdLst>
                <a:gd name="T0" fmla="*/ 1 w 12"/>
                <a:gd name="T1" fmla="*/ 1 h 69"/>
                <a:gd name="T2" fmla="*/ 1 w 12"/>
                <a:gd name="T3" fmla="*/ 1 h 69"/>
                <a:gd name="T4" fmla="*/ 1 w 12"/>
                <a:gd name="T5" fmla="*/ 1 h 69"/>
                <a:gd name="T6" fmla="*/ 0 w 12"/>
                <a:gd name="T7" fmla="*/ 1 h 69"/>
                <a:gd name="T8" fmla="*/ 1 w 12"/>
                <a:gd name="T9" fmla="*/ 0 h 69"/>
                <a:gd name="T10" fmla="*/ 1 w 12"/>
                <a:gd name="T11" fmla="*/ 1 h 69"/>
                <a:gd name="T12" fmla="*/ 1 w 12"/>
                <a:gd name="T13" fmla="*/ 1 h 69"/>
                <a:gd name="T14" fmla="*/ 1 w 12"/>
                <a:gd name="T15" fmla="*/ 1 h 69"/>
                <a:gd name="T16" fmla="*/ 1 w 12"/>
                <a:gd name="T17" fmla="*/ 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9"/>
                <a:gd name="T29" fmla="*/ 12 w 12"/>
                <a:gd name="T30" fmla="*/ 69 h 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01" name="Freeform 400"/>
            <p:cNvSpPr>
              <a:spLocks/>
            </p:cNvSpPr>
            <p:nvPr/>
          </p:nvSpPr>
          <p:spPr bwMode="auto">
            <a:xfrm>
              <a:off x="2126" y="1079"/>
              <a:ext cx="7" cy="34"/>
            </a:xfrm>
            <a:custGeom>
              <a:avLst/>
              <a:gdLst>
                <a:gd name="T0" fmla="*/ 0 w 15"/>
                <a:gd name="T1" fmla="*/ 1 h 68"/>
                <a:gd name="T2" fmla="*/ 0 w 15"/>
                <a:gd name="T3" fmla="*/ 1 h 68"/>
                <a:gd name="T4" fmla="*/ 0 w 15"/>
                <a:gd name="T5" fmla="*/ 1 h 68"/>
                <a:gd name="T6" fmla="*/ 0 w 15"/>
                <a:gd name="T7" fmla="*/ 1 h 68"/>
                <a:gd name="T8" fmla="*/ 0 w 15"/>
                <a:gd name="T9" fmla="*/ 0 h 68"/>
                <a:gd name="T10" fmla="*/ 0 w 15"/>
                <a:gd name="T11" fmla="*/ 1 h 68"/>
                <a:gd name="T12" fmla="*/ 0 w 15"/>
                <a:gd name="T13" fmla="*/ 1 h 68"/>
                <a:gd name="T14" fmla="*/ 0 w 15"/>
                <a:gd name="T15" fmla="*/ 1 h 68"/>
                <a:gd name="T16" fmla="*/ 0 w 15"/>
                <a:gd name="T17" fmla="*/ 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8"/>
                <a:gd name="T29" fmla="*/ 15 w 15"/>
                <a:gd name="T30" fmla="*/ 68 h 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02" name="Freeform 401"/>
            <p:cNvSpPr>
              <a:spLocks/>
            </p:cNvSpPr>
            <p:nvPr/>
          </p:nvSpPr>
          <p:spPr bwMode="auto">
            <a:xfrm>
              <a:off x="2112" y="1072"/>
              <a:ext cx="9" cy="38"/>
            </a:xfrm>
            <a:custGeom>
              <a:avLst/>
              <a:gdLst>
                <a:gd name="T0" fmla="*/ 1 w 18"/>
                <a:gd name="T1" fmla="*/ 1 h 76"/>
                <a:gd name="T2" fmla="*/ 1 w 18"/>
                <a:gd name="T3" fmla="*/ 1 h 76"/>
                <a:gd name="T4" fmla="*/ 1 w 18"/>
                <a:gd name="T5" fmla="*/ 1 h 76"/>
                <a:gd name="T6" fmla="*/ 0 w 18"/>
                <a:gd name="T7" fmla="*/ 1 h 76"/>
                <a:gd name="T8" fmla="*/ 1 w 18"/>
                <a:gd name="T9" fmla="*/ 0 h 76"/>
                <a:gd name="T10" fmla="*/ 1 w 18"/>
                <a:gd name="T11" fmla="*/ 1 h 76"/>
                <a:gd name="T12" fmla="*/ 1 w 18"/>
                <a:gd name="T13" fmla="*/ 1 h 76"/>
                <a:gd name="T14" fmla="*/ 1 w 18"/>
                <a:gd name="T15" fmla="*/ 1 h 76"/>
                <a:gd name="T16" fmla="*/ 1 w 18"/>
                <a:gd name="T17" fmla="*/ 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76"/>
                <a:gd name="T29" fmla="*/ 18 w 18"/>
                <a:gd name="T30" fmla="*/ 76 h 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03" name="Freeform 402"/>
            <p:cNvSpPr>
              <a:spLocks/>
            </p:cNvSpPr>
            <p:nvPr/>
          </p:nvSpPr>
          <p:spPr bwMode="auto">
            <a:xfrm>
              <a:off x="2094" y="1066"/>
              <a:ext cx="13" cy="42"/>
            </a:xfrm>
            <a:custGeom>
              <a:avLst/>
              <a:gdLst>
                <a:gd name="T0" fmla="*/ 0 w 27"/>
                <a:gd name="T1" fmla="*/ 1 h 84"/>
                <a:gd name="T2" fmla="*/ 0 w 27"/>
                <a:gd name="T3" fmla="*/ 1 h 84"/>
                <a:gd name="T4" fmla="*/ 0 w 27"/>
                <a:gd name="T5" fmla="*/ 1 h 84"/>
                <a:gd name="T6" fmla="*/ 0 w 27"/>
                <a:gd name="T7" fmla="*/ 1 h 84"/>
                <a:gd name="T8" fmla="*/ 0 w 27"/>
                <a:gd name="T9" fmla="*/ 1 h 84"/>
                <a:gd name="T10" fmla="*/ 0 w 27"/>
                <a:gd name="T11" fmla="*/ 1 h 84"/>
                <a:gd name="T12" fmla="*/ 0 w 27"/>
                <a:gd name="T13" fmla="*/ 1 h 84"/>
                <a:gd name="T14" fmla="*/ 0 w 27"/>
                <a:gd name="T15" fmla="*/ 1 h 84"/>
                <a:gd name="T16" fmla="*/ 0 w 27"/>
                <a:gd name="T17" fmla="*/ 0 h 84"/>
                <a:gd name="T18" fmla="*/ 0 w 27"/>
                <a:gd name="T19" fmla="*/ 1 h 84"/>
                <a:gd name="T20" fmla="*/ 0 w 27"/>
                <a:gd name="T21" fmla="*/ 1 h 84"/>
                <a:gd name="T22" fmla="*/ 0 w 27"/>
                <a:gd name="T23" fmla="*/ 1 h 84"/>
                <a:gd name="T24" fmla="*/ 0 w 27"/>
                <a:gd name="T25" fmla="*/ 1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84"/>
                <a:gd name="T41" fmla="*/ 27 w 27"/>
                <a:gd name="T42" fmla="*/ 84 h 8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04" name="Freeform 403"/>
            <p:cNvSpPr>
              <a:spLocks/>
            </p:cNvSpPr>
            <p:nvPr/>
          </p:nvSpPr>
          <p:spPr bwMode="auto">
            <a:xfrm>
              <a:off x="2079" y="1062"/>
              <a:ext cx="17" cy="45"/>
            </a:xfrm>
            <a:custGeom>
              <a:avLst/>
              <a:gdLst>
                <a:gd name="T0" fmla="*/ 0 w 35"/>
                <a:gd name="T1" fmla="*/ 0 h 91"/>
                <a:gd name="T2" fmla="*/ 0 w 35"/>
                <a:gd name="T3" fmla="*/ 0 h 91"/>
                <a:gd name="T4" fmla="*/ 0 w 35"/>
                <a:gd name="T5" fmla="*/ 0 h 91"/>
                <a:gd name="T6" fmla="*/ 0 w 35"/>
                <a:gd name="T7" fmla="*/ 0 h 91"/>
                <a:gd name="T8" fmla="*/ 0 w 35"/>
                <a:gd name="T9" fmla="*/ 0 h 91"/>
                <a:gd name="T10" fmla="*/ 0 w 35"/>
                <a:gd name="T11" fmla="*/ 0 h 91"/>
                <a:gd name="T12" fmla="*/ 0 w 35"/>
                <a:gd name="T13" fmla="*/ 0 h 91"/>
                <a:gd name="T14" fmla="*/ 0 w 35"/>
                <a:gd name="T15" fmla="*/ 0 h 91"/>
                <a:gd name="T16" fmla="*/ 0 w 35"/>
                <a:gd name="T17" fmla="*/ 0 h 91"/>
                <a:gd name="T18" fmla="*/ 0 w 35"/>
                <a:gd name="T19" fmla="*/ 0 h 91"/>
                <a:gd name="T20" fmla="*/ 0 w 35"/>
                <a:gd name="T21" fmla="*/ 0 h 91"/>
                <a:gd name="T22" fmla="*/ 0 w 35"/>
                <a:gd name="T23" fmla="*/ 0 h 91"/>
                <a:gd name="T24" fmla="*/ 0 w 35"/>
                <a:gd name="T25" fmla="*/ 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5"/>
                <a:gd name="T40" fmla="*/ 0 h 91"/>
                <a:gd name="T41" fmla="*/ 35 w 35"/>
                <a:gd name="T42" fmla="*/ 91 h 9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05" name="Freeform 404"/>
            <p:cNvSpPr>
              <a:spLocks/>
            </p:cNvSpPr>
            <p:nvPr/>
          </p:nvSpPr>
          <p:spPr bwMode="auto">
            <a:xfrm>
              <a:off x="2052" y="1066"/>
              <a:ext cx="28" cy="43"/>
            </a:xfrm>
            <a:custGeom>
              <a:avLst/>
              <a:gdLst>
                <a:gd name="T0" fmla="*/ 1 w 56"/>
                <a:gd name="T1" fmla="*/ 1 h 85"/>
                <a:gd name="T2" fmla="*/ 1 w 56"/>
                <a:gd name="T3" fmla="*/ 1 h 85"/>
                <a:gd name="T4" fmla="*/ 1 w 56"/>
                <a:gd name="T5" fmla="*/ 1 h 85"/>
                <a:gd name="T6" fmla="*/ 1 w 56"/>
                <a:gd name="T7" fmla="*/ 1 h 85"/>
                <a:gd name="T8" fmla="*/ 1 w 56"/>
                <a:gd name="T9" fmla="*/ 1 h 85"/>
                <a:gd name="T10" fmla="*/ 1 w 56"/>
                <a:gd name="T11" fmla="*/ 1 h 85"/>
                <a:gd name="T12" fmla="*/ 1 w 56"/>
                <a:gd name="T13" fmla="*/ 1 h 85"/>
                <a:gd name="T14" fmla="*/ 0 w 56"/>
                <a:gd name="T15" fmla="*/ 1 h 85"/>
                <a:gd name="T16" fmla="*/ 1 w 56"/>
                <a:gd name="T17" fmla="*/ 0 h 85"/>
                <a:gd name="T18" fmla="*/ 1 w 56"/>
                <a:gd name="T19" fmla="*/ 0 h 85"/>
                <a:gd name="T20" fmla="*/ 1 w 56"/>
                <a:gd name="T21" fmla="*/ 1 h 85"/>
                <a:gd name="T22" fmla="*/ 1 w 56"/>
                <a:gd name="T23" fmla="*/ 1 h 85"/>
                <a:gd name="T24" fmla="*/ 1 w 56"/>
                <a:gd name="T25" fmla="*/ 1 h 85"/>
                <a:gd name="T26" fmla="*/ 1 w 56"/>
                <a:gd name="T27" fmla="*/ 1 h 85"/>
                <a:gd name="T28" fmla="*/ 1 w 56"/>
                <a:gd name="T29" fmla="*/ 1 h 85"/>
                <a:gd name="T30" fmla="*/ 1 w 56"/>
                <a:gd name="T31" fmla="*/ 1 h 85"/>
                <a:gd name="T32" fmla="*/ 1 w 56"/>
                <a:gd name="T33" fmla="*/ 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85"/>
                <a:gd name="T53" fmla="*/ 56 w 56"/>
                <a:gd name="T54" fmla="*/ 85 h 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06" name="Freeform 405"/>
            <p:cNvSpPr>
              <a:spLocks/>
            </p:cNvSpPr>
            <p:nvPr/>
          </p:nvSpPr>
          <p:spPr bwMode="auto">
            <a:xfrm>
              <a:off x="2028" y="1073"/>
              <a:ext cx="36" cy="35"/>
            </a:xfrm>
            <a:custGeom>
              <a:avLst/>
              <a:gdLst>
                <a:gd name="T0" fmla="*/ 1 w 71"/>
                <a:gd name="T1" fmla="*/ 1 h 70"/>
                <a:gd name="T2" fmla="*/ 1 w 71"/>
                <a:gd name="T3" fmla="*/ 1 h 70"/>
                <a:gd name="T4" fmla="*/ 1 w 71"/>
                <a:gd name="T5" fmla="*/ 1 h 70"/>
                <a:gd name="T6" fmla="*/ 1 w 71"/>
                <a:gd name="T7" fmla="*/ 1 h 70"/>
                <a:gd name="T8" fmla="*/ 1 w 71"/>
                <a:gd name="T9" fmla="*/ 1 h 70"/>
                <a:gd name="T10" fmla="*/ 1 w 71"/>
                <a:gd name="T11" fmla="*/ 1 h 70"/>
                <a:gd name="T12" fmla="*/ 1 w 71"/>
                <a:gd name="T13" fmla="*/ 1 h 70"/>
                <a:gd name="T14" fmla="*/ 0 w 71"/>
                <a:gd name="T15" fmla="*/ 1 h 70"/>
                <a:gd name="T16" fmla="*/ 1 w 71"/>
                <a:gd name="T17" fmla="*/ 0 h 70"/>
                <a:gd name="T18" fmla="*/ 1 w 71"/>
                <a:gd name="T19" fmla="*/ 0 h 70"/>
                <a:gd name="T20" fmla="*/ 1 w 71"/>
                <a:gd name="T21" fmla="*/ 1 h 70"/>
                <a:gd name="T22" fmla="*/ 1 w 71"/>
                <a:gd name="T23" fmla="*/ 1 h 70"/>
                <a:gd name="T24" fmla="*/ 1 w 71"/>
                <a:gd name="T25" fmla="*/ 1 h 70"/>
                <a:gd name="T26" fmla="*/ 1 w 71"/>
                <a:gd name="T27" fmla="*/ 1 h 70"/>
                <a:gd name="T28" fmla="*/ 1 w 71"/>
                <a:gd name="T29" fmla="*/ 1 h 70"/>
                <a:gd name="T30" fmla="*/ 1 w 71"/>
                <a:gd name="T31" fmla="*/ 1 h 70"/>
                <a:gd name="T32" fmla="*/ 1 w 71"/>
                <a:gd name="T33" fmla="*/ 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70"/>
                <a:gd name="T53" fmla="*/ 71 w 71"/>
                <a:gd name="T54" fmla="*/ 70 h 7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07" name="Freeform 406"/>
            <p:cNvSpPr>
              <a:spLocks/>
            </p:cNvSpPr>
            <p:nvPr/>
          </p:nvSpPr>
          <p:spPr bwMode="auto">
            <a:xfrm>
              <a:off x="2016" y="1078"/>
              <a:ext cx="33" cy="32"/>
            </a:xfrm>
            <a:custGeom>
              <a:avLst/>
              <a:gdLst>
                <a:gd name="T0" fmla="*/ 1 w 64"/>
                <a:gd name="T1" fmla="*/ 0 h 65"/>
                <a:gd name="T2" fmla="*/ 1 w 64"/>
                <a:gd name="T3" fmla="*/ 0 h 65"/>
                <a:gd name="T4" fmla="*/ 1 w 64"/>
                <a:gd name="T5" fmla="*/ 0 h 65"/>
                <a:gd name="T6" fmla="*/ 1 w 64"/>
                <a:gd name="T7" fmla="*/ 0 h 65"/>
                <a:gd name="T8" fmla="*/ 1 w 64"/>
                <a:gd name="T9" fmla="*/ 0 h 65"/>
                <a:gd name="T10" fmla="*/ 1 w 64"/>
                <a:gd name="T11" fmla="*/ 0 h 65"/>
                <a:gd name="T12" fmla="*/ 1 w 64"/>
                <a:gd name="T13" fmla="*/ 0 h 65"/>
                <a:gd name="T14" fmla="*/ 1 w 64"/>
                <a:gd name="T15" fmla="*/ 0 h 65"/>
                <a:gd name="T16" fmla="*/ 1 w 64"/>
                <a:gd name="T17" fmla="*/ 0 h 65"/>
                <a:gd name="T18" fmla="*/ 1 w 64"/>
                <a:gd name="T19" fmla="*/ 0 h 65"/>
                <a:gd name="T20" fmla="*/ 1 w 64"/>
                <a:gd name="T21" fmla="*/ 0 h 65"/>
                <a:gd name="T22" fmla="*/ 1 w 64"/>
                <a:gd name="T23" fmla="*/ 0 h 65"/>
                <a:gd name="T24" fmla="*/ 1 w 64"/>
                <a:gd name="T25" fmla="*/ 0 h 65"/>
                <a:gd name="T26" fmla="*/ 1 w 64"/>
                <a:gd name="T27" fmla="*/ 0 h 65"/>
                <a:gd name="T28" fmla="*/ 1 w 64"/>
                <a:gd name="T29" fmla="*/ 0 h 65"/>
                <a:gd name="T30" fmla="*/ 0 w 64"/>
                <a:gd name="T31" fmla="*/ 0 h 65"/>
                <a:gd name="T32" fmla="*/ 1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5"/>
                <a:gd name="T53" fmla="*/ 64 w 64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08" name="Freeform 407"/>
            <p:cNvSpPr>
              <a:spLocks/>
            </p:cNvSpPr>
            <p:nvPr/>
          </p:nvSpPr>
          <p:spPr bwMode="auto">
            <a:xfrm>
              <a:off x="1859" y="1141"/>
              <a:ext cx="156" cy="38"/>
            </a:xfrm>
            <a:custGeom>
              <a:avLst/>
              <a:gdLst>
                <a:gd name="T0" fmla="*/ 1 w 312"/>
                <a:gd name="T1" fmla="*/ 1 h 76"/>
                <a:gd name="T2" fmla="*/ 1 w 312"/>
                <a:gd name="T3" fmla="*/ 1 h 76"/>
                <a:gd name="T4" fmla="*/ 1 w 312"/>
                <a:gd name="T5" fmla="*/ 1 h 76"/>
                <a:gd name="T6" fmla="*/ 1 w 312"/>
                <a:gd name="T7" fmla="*/ 1 h 76"/>
                <a:gd name="T8" fmla="*/ 1 w 312"/>
                <a:gd name="T9" fmla="*/ 1 h 76"/>
                <a:gd name="T10" fmla="*/ 1 w 312"/>
                <a:gd name="T11" fmla="*/ 1 h 76"/>
                <a:gd name="T12" fmla="*/ 1 w 312"/>
                <a:gd name="T13" fmla="*/ 1 h 76"/>
                <a:gd name="T14" fmla="*/ 1 w 312"/>
                <a:gd name="T15" fmla="*/ 1 h 76"/>
                <a:gd name="T16" fmla="*/ 1 w 312"/>
                <a:gd name="T17" fmla="*/ 1 h 76"/>
                <a:gd name="T18" fmla="*/ 1 w 312"/>
                <a:gd name="T19" fmla="*/ 1 h 76"/>
                <a:gd name="T20" fmla="*/ 1 w 312"/>
                <a:gd name="T21" fmla="*/ 1 h 76"/>
                <a:gd name="T22" fmla="*/ 1 w 312"/>
                <a:gd name="T23" fmla="*/ 1 h 76"/>
                <a:gd name="T24" fmla="*/ 1 w 312"/>
                <a:gd name="T25" fmla="*/ 1 h 76"/>
                <a:gd name="T26" fmla="*/ 1 w 312"/>
                <a:gd name="T27" fmla="*/ 1 h 76"/>
                <a:gd name="T28" fmla="*/ 1 w 312"/>
                <a:gd name="T29" fmla="*/ 1 h 76"/>
                <a:gd name="T30" fmla="*/ 1 w 312"/>
                <a:gd name="T31" fmla="*/ 1 h 76"/>
                <a:gd name="T32" fmla="*/ 1 w 312"/>
                <a:gd name="T33" fmla="*/ 1 h 76"/>
                <a:gd name="T34" fmla="*/ 1 w 312"/>
                <a:gd name="T35" fmla="*/ 1 h 76"/>
                <a:gd name="T36" fmla="*/ 1 w 312"/>
                <a:gd name="T37" fmla="*/ 1 h 76"/>
                <a:gd name="T38" fmla="*/ 1 w 312"/>
                <a:gd name="T39" fmla="*/ 1 h 76"/>
                <a:gd name="T40" fmla="*/ 0 w 312"/>
                <a:gd name="T41" fmla="*/ 1 h 76"/>
                <a:gd name="T42" fmla="*/ 1 w 312"/>
                <a:gd name="T43" fmla="*/ 1 h 76"/>
                <a:gd name="T44" fmla="*/ 1 w 312"/>
                <a:gd name="T45" fmla="*/ 1 h 76"/>
                <a:gd name="T46" fmla="*/ 1 w 312"/>
                <a:gd name="T47" fmla="*/ 1 h 76"/>
                <a:gd name="T48" fmla="*/ 1 w 312"/>
                <a:gd name="T49" fmla="*/ 1 h 76"/>
                <a:gd name="T50" fmla="*/ 1 w 312"/>
                <a:gd name="T51" fmla="*/ 1 h 76"/>
                <a:gd name="T52" fmla="*/ 1 w 312"/>
                <a:gd name="T53" fmla="*/ 1 h 76"/>
                <a:gd name="T54" fmla="*/ 1 w 312"/>
                <a:gd name="T55" fmla="*/ 0 h 76"/>
                <a:gd name="T56" fmla="*/ 1 w 312"/>
                <a:gd name="T57" fmla="*/ 0 h 76"/>
                <a:gd name="T58" fmla="*/ 1 w 312"/>
                <a:gd name="T59" fmla="*/ 1 h 76"/>
                <a:gd name="T60" fmla="*/ 1 w 312"/>
                <a:gd name="T61" fmla="*/ 1 h 76"/>
                <a:gd name="T62" fmla="*/ 1 w 312"/>
                <a:gd name="T63" fmla="*/ 1 h 76"/>
                <a:gd name="T64" fmla="*/ 1 w 312"/>
                <a:gd name="T65" fmla="*/ 1 h 76"/>
                <a:gd name="T66" fmla="*/ 1 w 312"/>
                <a:gd name="T67" fmla="*/ 1 h 76"/>
                <a:gd name="T68" fmla="*/ 1 w 312"/>
                <a:gd name="T69" fmla="*/ 1 h 76"/>
                <a:gd name="T70" fmla="*/ 1 w 312"/>
                <a:gd name="T71" fmla="*/ 1 h 76"/>
                <a:gd name="T72" fmla="*/ 1 w 312"/>
                <a:gd name="T73" fmla="*/ 1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2"/>
                <a:gd name="T112" fmla="*/ 0 h 76"/>
                <a:gd name="T113" fmla="*/ 312 w 312"/>
                <a:gd name="T114" fmla="*/ 76 h 7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09" name="Freeform 408"/>
            <p:cNvSpPr>
              <a:spLocks/>
            </p:cNvSpPr>
            <p:nvPr/>
          </p:nvSpPr>
          <p:spPr bwMode="auto">
            <a:xfrm>
              <a:off x="1862" y="1150"/>
              <a:ext cx="19" cy="34"/>
            </a:xfrm>
            <a:custGeom>
              <a:avLst/>
              <a:gdLst>
                <a:gd name="T0" fmla="*/ 1 w 38"/>
                <a:gd name="T1" fmla="*/ 0 h 68"/>
                <a:gd name="T2" fmla="*/ 1 w 38"/>
                <a:gd name="T3" fmla="*/ 1 h 68"/>
                <a:gd name="T4" fmla="*/ 1 w 38"/>
                <a:gd name="T5" fmla="*/ 1 h 68"/>
                <a:gd name="T6" fmla="*/ 1 w 38"/>
                <a:gd name="T7" fmla="*/ 1 h 68"/>
                <a:gd name="T8" fmla="*/ 1 w 38"/>
                <a:gd name="T9" fmla="*/ 1 h 68"/>
                <a:gd name="T10" fmla="*/ 1 w 38"/>
                <a:gd name="T11" fmla="*/ 1 h 68"/>
                <a:gd name="T12" fmla="*/ 1 w 38"/>
                <a:gd name="T13" fmla="*/ 1 h 68"/>
                <a:gd name="T14" fmla="*/ 0 w 38"/>
                <a:gd name="T15" fmla="*/ 1 h 68"/>
                <a:gd name="T16" fmla="*/ 1 w 38"/>
                <a:gd name="T17" fmla="*/ 1 h 68"/>
                <a:gd name="T18" fmla="*/ 1 w 38"/>
                <a:gd name="T19" fmla="*/ 1 h 68"/>
                <a:gd name="T20" fmla="*/ 1 w 38"/>
                <a:gd name="T21" fmla="*/ 1 h 68"/>
                <a:gd name="T22" fmla="*/ 1 w 38"/>
                <a:gd name="T23" fmla="*/ 1 h 68"/>
                <a:gd name="T24" fmla="*/ 1 w 38"/>
                <a:gd name="T25" fmla="*/ 1 h 68"/>
                <a:gd name="T26" fmla="*/ 1 w 38"/>
                <a:gd name="T27" fmla="*/ 1 h 68"/>
                <a:gd name="T28" fmla="*/ 1 w 38"/>
                <a:gd name="T29" fmla="*/ 1 h 68"/>
                <a:gd name="T30" fmla="*/ 1 w 38"/>
                <a:gd name="T31" fmla="*/ 1 h 68"/>
                <a:gd name="T32" fmla="*/ 1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68"/>
                <a:gd name="T53" fmla="*/ 38 w 38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10" name="Freeform 409"/>
            <p:cNvSpPr>
              <a:spLocks/>
            </p:cNvSpPr>
            <p:nvPr/>
          </p:nvSpPr>
          <p:spPr bwMode="auto">
            <a:xfrm>
              <a:off x="1872" y="1146"/>
              <a:ext cx="22" cy="38"/>
            </a:xfrm>
            <a:custGeom>
              <a:avLst/>
              <a:gdLst>
                <a:gd name="T0" fmla="*/ 0 w 45"/>
                <a:gd name="T1" fmla="*/ 1 h 75"/>
                <a:gd name="T2" fmla="*/ 0 w 45"/>
                <a:gd name="T3" fmla="*/ 1 h 75"/>
                <a:gd name="T4" fmla="*/ 0 w 45"/>
                <a:gd name="T5" fmla="*/ 1 h 75"/>
                <a:gd name="T6" fmla="*/ 0 w 45"/>
                <a:gd name="T7" fmla="*/ 1 h 75"/>
                <a:gd name="T8" fmla="*/ 0 w 45"/>
                <a:gd name="T9" fmla="*/ 1 h 75"/>
                <a:gd name="T10" fmla="*/ 0 w 45"/>
                <a:gd name="T11" fmla="*/ 1 h 75"/>
                <a:gd name="T12" fmla="*/ 0 w 45"/>
                <a:gd name="T13" fmla="*/ 1 h 75"/>
                <a:gd name="T14" fmla="*/ 0 w 45"/>
                <a:gd name="T15" fmla="*/ 1 h 75"/>
                <a:gd name="T16" fmla="*/ 0 w 45"/>
                <a:gd name="T17" fmla="*/ 0 h 75"/>
                <a:gd name="T18" fmla="*/ 0 w 45"/>
                <a:gd name="T19" fmla="*/ 1 h 75"/>
                <a:gd name="T20" fmla="*/ 0 w 45"/>
                <a:gd name="T21" fmla="*/ 1 h 75"/>
                <a:gd name="T22" fmla="*/ 0 w 45"/>
                <a:gd name="T23" fmla="*/ 1 h 75"/>
                <a:gd name="T24" fmla="*/ 0 w 45"/>
                <a:gd name="T25" fmla="*/ 1 h 75"/>
                <a:gd name="T26" fmla="*/ 0 w 45"/>
                <a:gd name="T27" fmla="*/ 1 h 75"/>
                <a:gd name="T28" fmla="*/ 0 w 45"/>
                <a:gd name="T29" fmla="*/ 1 h 75"/>
                <a:gd name="T30" fmla="*/ 0 w 45"/>
                <a:gd name="T31" fmla="*/ 1 h 75"/>
                <a:gd name="T32" fmla="*/ 0 w 45"/>
                <a:gd name="T33" fmla="*/ 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75"/>
                <a:gd name="T53" fmla="*/ 45 w 45"/>
                <a:gd name="T54" fmla="*/ 75 h 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11" name="Freeform 410"/>
            <p:cNvSpPr>
              <a:spLocks/>
            </p:cNvSpPr>
            <p:nvPr/>
          </p:nvSpPr>
          <p:spPr bwMode="auto">
            <a:xfrm>
              <a:off x="1895" y="1143"/>
              <a:ext cx="30" cy="49"/>
            </a:xfrm>
            <a:custGeom>
              <a:avLst/>
              <a:gdLst>
                <a:gd name="T0" fmla="*/ 1 w 60"/>
                <a:gd name="T1" fmla="*/ 1 h 98"/>
                <a:gd name="T2" fmla="*/ 0 w 60"/>
                <a:gd name="T3" fmla="*/ 1 h 98"/>
                <a:gd name="T4" fmla="*/ 1 w 60"/>
                <a:gd name="T5" fmla="*/ 1 h 98"/>
                <a:gd name="T6" fmla="*/ 1 w 60"/>
                <a:gd name="T7" fmla="*/ 1 h 98"/>
                <a:gd name="T8" fmla="*/ 1 w 60"/>
                <a:gd name="T9" fmla="*/ 1 h 98"/>
                <a:gd name="T10" fmla="*/ 1 w 60"/>
                <a:gd name="T11" fmla="*/ 1 h 98"/>
                <a:gd name="T12" fmla="*/ 1 w 60"/>
                <a:gd name="T13" fmla="*/ 1 h 98"/>
                <a:gd name="T14" fmla="*/ 1 w 60"/>
                <a:gd name="T15" fmla="*/ 1 h 98"/>
                <a:gd name="T16" fmla="*/ 1 w 60"/>
                <a:gd name="T17" fmla="*/ 0 h 98"/>
                <a:gd name="T18" fmla="*/ 1 w 60"/>
                <a:gd name="T19" fmla="*/ 1 h 98"/>
                <a:gd name="T20" fmla="*/ 1 w 60"/>
                <a:gd name="T21" fmla="*/ 1 h 98"/>
                <a:gd name="T22" fmla="*/ 1 w 60"/>
                <a:gd name="T23" fmla="*/ 1 h 98"/>
                <a:gd name="T24" fmla="*/ 1 w 60"/>
                <a:gd name="T25" fmla="*/ 1 h 98"/>
                <a:gd name="T26" fmla="*/ 1 w 60"/>
                <a:gd name="T27" fmla="*/ 1 h 98"/>
                <a:gd name="T28" fmla="*/ 1 w 60"/>
                <a:gd name="T29" fmla="*/ 1 h 98"/>
                <a:gd name="T30" fmla="*/ 1 w 60"/>
                <a:gd name="T31" fmla="*/ 1 h 98"/>
                <a:gd name="T32" fmla="*/ 1 w 60"/>
                <a:gd name="T33" fmla="*/ 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98"/>
                <a:gd name="T53" fmla="*/ 60 w 60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12" name="Freeform 411"/>
            <p:cNvSpPr>
              <a:spLocks/>
            </p:cNvSpPr>
            <p:nvPr/>
          </p:nvSpPr>
          <p:spPr bwMode="auto">
            <a:xfrm>
              <a:off x="1921" y="1146"/>
              <a:ext cx="33" cy="52"/>
            </a:xfrm>
            <a:custGeom>
              <a:avLst/>
              <a:gdLst>
                <a:gd name="T0" fmla="*/ 1 w 65"/>
                <a:gd name="T1" fmla="*/ 0 h 105"/>
                <a:gd name="T2" fmla="*/ 0 w 65"/>
                <a:gd name="T3" fmla="*/ 0 h 105"/>
                <a:gd name="T4" fmla="*/ 1 w 65"/>
                <a:gd name="T5" fmla="*/ 0 h 105"/>
                <a:gd name="T6" fmla="*/ 1 w 65"/>
                <a:gd name="T7" fmla="*/ 0 h 105"/>
                <a:gd name="T8" fmla="*/ 1 w 65"/>
                <a:gd name="T9" fmla="*/ 0 h 105"/>
                <a:gd name="T10" fmla="*/ 1 w 65"/>
                <a:gd name="T11" fmla="*/ 0 h 105"/>
                <a:gd name="T12" fmla="*/ 1 w 65"/>
                <a:gd name="T13" fmla="*/ 0 h 105"/>
                <a:gd name="T14" fmla="*/ 1 w 65"/>
                <a:gd name="T15" fmla="*/ 0 h 105"/>
                <a:gd name="T16" fmla="*/ 1 w 65"/>
                <a:gd name="T17" fmla="*/ 0 h 105"/>
                <a:gd name="T18" fmla="*/ 1 w 65"/>
                <a:gd name="T19" fmla="*/ 0 h 105"/>
                <a:gd name="T20" fmla="*/ 1 w 65"/>
                <a:gd name="T21" fmla="*/ 0 h 105"/>
                <a:gd name="T22" fmla="*/ 1 w 65"/>
                <a:gd name="T23" fmla="*/ 0 h 105"/>
                <a:gd name="T24" fmla="*/ 1 w 65"/>
                <a:gd name="T25" fmla="*/ 0 h 105"/>
                <a:gd name="T26" fmla="*/ 1 w 65"/>
                <a:gd name="T27" fmla="*/ 0 h 105"/>
                <a:gd name="T28" fmla="*/ 1 w 65"/>
                <a:gd name="T29" fmla="*/ 0 h 105"/>
                <a:gd name="T30" fmla="*/ 1 w 65"/>
                <a:gd name="T31" fmla="*/ 0 h 105"/>
                <a:gd name="T32" fmla="*/ 1 w 65"/>
                <a:gd name="T33" fmla="*/ 0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05"/>
                <a:gd name="T53" fmla="*/ 65 w 65"/>
                <a:gd name="T54" fmla="*/ 105 h 10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13" name="Freeform 412"/>
            <p:cNvSpPr>
              <a:spLocks/>
            </p:cNvSpPr>
            <p:nvPr/>
          </p:nvSpPr>
          <p:spPr bwMode="auto">
            <a:xfrm>
              <a:off x="1938" y="1150"/>
              <a:ext cx="35" cy="43"/>
            </a:xfrm>
            <a:custGeom>
              <a:avLst/>
              <a:gdLst>
                <a:gd name="T0" fmla="*/ 0 w 71"/>
                <a:gd name="T1" fmla="*/ 0 h 87"/>
                <a:gd name="T2" fmla="*/ 0 w 71"/>
                <a:gd name="T3" fmla="*/ 0 h 87"/>
                <a:gd name="T4" fmla="*/ 0 w 71"/>
                <a:gd name="T5" fmla="*/ 0 h 87"/>
                <a:gd name="T6" fmla="*/ 0 w 71"/>
                <a:gd name="T7" fmla="*/ 0 h 87"/>
                <a:gd name="T8" fmla="*/ 0 w 71"/>
                <a:gd name="T9" fmla="*/ 0 h 87"/>
                <a:gd name="T10" fmla="*/ 0 w 71"/>
                <a:gd name="T11" fmla="*/ 0 h 87"/>
                <a:gd name="T12" fmla="*/ 0 w 71"/>
                <a:gd name="T13" fmla="*/ 0 h 87"/>
                <a:gd name="T14" fmla="*/ 0 w 71"/>
                <a:gd name="T15" fmla="*/ 0 h 87"/>
                <a:gd name="T16" fmla="*/ 0 w 71"/>
                <a:gd name="T17" fmla="*/ 0 h 87"/>
                <a:gd name="T18" fmla="*/ 0 w 71"/>
                <a:gd name="T19" fmla="*/ 0 h 87"/>
                <a:gd name="T20" fmla="*/ 0 w 71"/>
                <a:gd name="T21" fmla="*/ 0 h 87"/>
                <a:gd name="T22" fmla="*/ 0 w 71"/>
                <a:gd name="T23" fmla="*/ 0 h 87"/>
                <a:gd name="T24" fmla="*/ 0 w 71"/>
                <a:gd name="T25" fmla="*/ 0 h 87"/>
                <a:gd name="T26" fmla="*/ 0 w 71"/>
                <a:gd name="T27" fmla="*/ 0 h 87"/>
                <a:gd name="T28" fmla="*/ 0 w 71"/>
                <a:gd name="T29" fmla="*/ 0 h 87"/>
                <a:gd name="T30" fmla="*/ 0 w 71"/>
                <a:gd name="T31" fmla="*/ 0 h 87"/>
                <a:gd name="T32" fmla="*/ 0 w 71"/>
                <a:gd name="T33" fmla="*/ 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87"/>
                <a:gd name="T53" fmla="*/ 71 w 71"/>
                <a:gd name="T54" fmla="*/ 87 h 8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14" name="Freeform 413"/>
            <p:cNvSpPr>
              <a:spLocks/>
            </p:cNvSpPr>
            <p:nvPr/>
          </p:nvSpPr>
          <p:spPr bwMode="auto">
            <a:xfrm>
              <a:off x="1957" y="1156"/>
              <a:ext cx="30" cy="36"/>
            </a:xfrm>
            <a:custGeom>
              <a:avLst/>
              <a:gdLst>
                <a:gd name="T0" fmla="*/ 0 w 61"/>
                <a:gd name="T1" fmla="*/ 1 h 71"/>
                <a:gd name="T2" fmla="*/ 0 w 61"/>
                <a:gd name="T3" fmla="*/ 1 h 71"/>
                <a:gd name="T4" fmla="*/ 0 w 61"/>
                <a:gd name="T5" fmla="*/ 1 h 71"/>
                <a:gd name="T6" fmla="*/ 0 w 61"/>
                <a:gd name="T7" fmla="*/ 1 h 71"/>
                <a:gd name="T8" fmla="*/ 0 w 61"/>
                <a:gd name="T9" fmla="*/ 1 h 71"/>
                <a:gd name="T10" fmla="*/ 0 w 61"/>
                <a:gd name="T11" fmla="*/ 1 h 71"/>
                <a:gd name="T12" fmla="*/ 0 w 61"/>
                <a:gd name="T13" fmla="*/ 1 h 71"/>
                <a:gd name="T14" fmla="*/ 0 w 61"/>
                <a:gd name="T15" fmla="*/ 1 h 71"/>
                <a:gd name="T16" fmla="*/ 0 w 61"/>
                <a:gd name="T17" fmla="*/ 0 h 71"/>
                <a:gd name="T18" fmla="*/ 0 w 61"/>
                <a:gd name="T19" fmla="*/ 1 h 71"/>
                <a:gd name="T20" fmla="*/ 0 w 61"/>
                <a:gd name="T21" fmla="*/ 1 h 71"/>
                <a:gd name="T22" fmla="*/ 0 w 61"/>
                <a:gd name="T23" fmla="*/ 1 h 71"/>
                <a:gd name="T24" fmla="*/ 0 w 61"/>
                <a:gd name="T25" fmla="*/ 1 h 71"/>
                <a:gd name="T26" fmla="*/ 0 w 61"/>
                <a:gd name="T27" fmla="*/ 1 h 71"/>
                <a:gd name="T28" fmla="*/ 0 w 61"/>
                <a:gd name="T29" fmla="*/ 1 h 71"/>
                <a:gd name="T30" fmla="*/ 0 w 61"/>
                <a:gd name="T31" fmla="*/ 1 h 71"/>
                <a:gd name="T32" fmla="*/ 0 w 61"/>
                <a:gd name="T33" fmla="*/ 1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71"/>
                <a:gd name="T53" fmla="*/ 61 w 61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15" name="Freeform 414"/>
            <p:cNvSpPr>
              <a:spLocks/>
            </p:cNvSpPr>
            <p:nvPr/>
          </p:nvSpPr>
          <p:spPr bwMode="auto">
            <a:xfrm>
              <a:off x="1976" y="1166"/>
              <a:ext cx="26" cy="25"/>
            </a:xfrm>
            <a:custGeom>
              <a:avLst/>
              <a:gdLst>
                <a:gd name="T0" fmla="*/ 0 w 53"/>
                <a:gd name="T1" fmla="*/ 0 h 51"/>
                <a:gd name="T2" fmla="*/ 0 w 53"/>
                <a:gd name="T3" fmla="*/ 0 h 51"/>
                <a:gd name="T4" fmla="*/ 0 w 53"/>
                <a:gd name="T5" fmla="*/ 0 h 51"/>
                <a:gd name="T6" fmla="*/ 0 w 53"/>
                <a:gd name="T7" fmla="*/ 0 h 51"/>
                <a:gd name="T8" fmla="*/ 0 w 53"/>
                <a:gd name="T9" fmla="*/ 0 h 51"/>
                <a:gd name="T10" fmla="*/ 0 w 53"/>
                <a:gd name="T11" fmla="*/ 0 h 51"/>
                <a:gd name="T12" fmla="*/ 0 w 53"/>
                <a:gd name="T13" fmla="*/ 0 h 51"/>
                <a:gd name="T14" fmla="*/ 0 w 53"/>
                <a:gd name="T15" fmla="*/ 0 h 51"/>
                <a:gd name="T16" fmla="*/ 0 w 53"/>
                <a:gd name="T17" fmla="*/ 0 h 51"/>
                <a:gd name="T18" fmla="*/ 0 w 53"/>
                <a:gd name="T19" fmla="*/ 0 h 51"/>
                <a:gd name="T20" fmla="*/ 0 w 53"/>
                <a:gd name="T21" fmla="*/ 0 h 51"/>
                <a:gd name="T22" fmla="*/ 0 w 53"/>
                <a:gd name="T23" fmla="*/ 0 h 51"/>
                <a:gd name="T24" fmla="*/ 0 w 53"/>
                <a:gd name="T25" fmla="*/ 0 h 51"/>
                <a:gd name="T26" fmla="*/ 0 w 53"/>
                <a:gd name="T27" fmla="*/ 0 h 51"/>
                <a:gd name="T28" fmla="*/ 0 w 53"/>
                <a:gd name="T29" fmla="*/ 0 h 51"/>
                <a:gd name="T30" fmla="*/ 0 w 53"/>
                <a:gd name="T31" fmla="*/ 0 h 51"/>
                <a:gd name="T32" fmla="*/ 0 w 53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51"/>
                <a:gd name="T53" fmla="*/ 53 w 53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16" name="Freeform 415"/>
            <p:cNvSpPr>
              <a:spLocks/>
            </p:cNvSpPr>
            <p:nvPr/>
          </p:nvSpPr>
          <p:spPr bwMode="auto">
            <a:xfrm>
              <a:off x="1993" y="1171"/>
              <a:ext cx="18" cy="18"/>
            </a:xfrm>
            <a:custGeom>
              <a:avLst/>
              <a:gdLst>
                <a:gd name="T0" fmla="*/ 0 w 34"/>
                <a:gd name="T1" fmla="*/ 1 h 34"/>
                <a:gd name="T2" fmla="*/ 0 w 34"/>
                <a:gd name="T3" fmla="*/ 1 h 34"/>
                <a:gd name="T4" fmla="*/ 1 w 34"/>
                <a:gd name="T5" fmla="*/ 1 h 34"/>
                <a:gd name="T6" fmla="*/ 1 w 34"/>
                <a:gd name="T7" fmla="*/ 1 h 34"/>
                <a:gd name="T8" fmla="*/ 1 w 34"/>
                <a:gd name="T9" fmla="*/ 1 h 34"/>
                <a:gd name="T10" fmla="*/ 1 w 34"/>
                <a:gd name="T11" fmla="*/ 1 h 34"/>
                <a:gd name="T12" fmla="*/ 1 w 34"/>
                <a:gd name="T13" fmla="*/ 1 h 34"/>
                <a:gd name="T14" fmla="*/ 1 w 34"/>
                <a:gd name="T15" fmla="*/ 0 h 34"/>
                <a:gd name="T16" fmla="*/ 1 w 34"/>
                <a:gd name="T17" fmla="*/ 1 h 34"/>
                <a:gd name="T18" fmla="*/ 1 w 34"/>
                <a:gd name="T19" fmla="*/ 1 h 34"/>
                <a:gd name="T20" fmla="*/ 1 w 34"/>
                <a:gd name="T21" fmla="*/ 1 h 34"/>
                <a:gd name="T22" fmla="*/ 1 w 34"/>
                <a:gd name="T23" fmla="*/ 1 h 34"/>
                <a:gd name="T24" fmla="*/ 1 w 34"/>
                <a:gd name="T25" fmla="*/ 1 h 34"/>
                <a:gd name="T26" fmla="*/ 1 w 34"/>
                <a:gd name="T27" fmla="*/ 1 h 34"/>
                <a:gd name="T28" fmla="*/ 1 w 34"/>
                <a:gd name="T29" fmla="*/ 1 h 34"/>
                <a:gd name="T30" fmla="*/ 1 w 34"/>
                <a:gd name="T31" fmla="*/ 1 h 34"/>
                <a:gd name="T32" fmla="*/ 0 w 34"/>
                <a:gd name="T33" fmla="*/ 1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4"/>
                <a:gd name="T53" fmla="*/ 34 w 3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17" name="Freeform 416"/>
            <p:cNvSpPr>
              <a:spLocks/>
            </p:cNvSpPr>
            <p:nvPr/>
          </p:nvSpPr>
          <p:spPr bwMode="auto">
            <a:xfrm>
              <a:off x="1848" y="1156"/>
              <a:ext cx="20" cy="22"/>
            </a:xfrm>
            <a:custGeom>
              <a:avLst/>
              <a:gdLst>
                <a:gd name="T0" fmla="*/ 1 w 40"/>
                <a:gd name="T1" fmla="*/ 0 h 44"/>
                <a:gd name="T2" fmla="*/ 1 w 40"/>
                <a:gd name="T3" fmla="*/ 1 h 44"/>
                <a:gd name="T4" fmla="*/ 1 w 40"/>
                <a:gd name="T5" fmla="*/ 1 h 44"/>
                <a:gd name="T6" fmla="*/ 1 w 40"/>
                <a:gd name="T7" fmla="*/ 1 h 44"/>
                <a:gd name="T8" fmla="*/ 1 w 40"/>
                <a:gd name="T9" fmla="*/ 1 h 44"/>
                <a:gd name="T10" fmla="*/ 1 w 40"/>
                <a:gd name="T11" fmla="*/ 1 h 44"/>
                <a:gd name="T12" fmla="*/ 1 w 40"/>
                <a:gd name="T13" fmla="*/ 1 h 44"/>
                <a:gd name="T14" fmla="*/ 1 w 40"/>
                <a:gd name="T15" fmla="*/ 1 h 44"/>
                <a:gd name="T16" fmla="*/ 1 w 40"/>
                <a:gd name="T17" fmla="*/ 1 h 44"/>
                <a:gd name="T18" fmla="*/ 0 w 40"/>
                <a:gd name="T19" fmla="*/ 1 h 44"/>
                <a:gd name="T20" fmla="*/ 1 w 40"/>
                <a:gd name="T21" fmla="*/ 1 h 44"/>
                <a:gd name="T22" fmla="*/ 1 w 40"/>
                <a:gd name="T23" fmla="*/ 1 h 44"/>
                <a:gd name="T24" fmla="*/ 1 w 40"/>
                <a:gd name="T25" fmla="*/ 1 h 44"/>
                <a:gd name="T26" fmla="*/ 1 w 40"/>
                <a:gd name="T27" fmla="*/ 1 h 44"/>
                <a:gd name="T28" fmla="*/ 1 w 40"/>
                <a:gd name="T29" fmla="*/ 1 h 44"/>
                <a:gd name="T30" fmla="*/ 1 w 40"/>
                <a:gd name="T31" fmla="*/ 1 h 44"/>
                <a:gd name="T32" fmla="*/ 1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44"/>
                <a:gd name="T53" fmla="*/ 40 w 40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18" name="Freeform 417"/>
            <p:cNvSpPr>
              <a:spLocks/>
            </p:cNvSpPr>
            <p:nvPr/>
          </p:nvSpPr>
          <p:spPr bwMode="auto">
            <a:xfrm>
              <a:off x="1845" y="1144"/>
              <a:ext cx="24" cy="11"/>
            </a:xfrm>
            <a:custGeom>
              <a:avLst/>
              <a:gdLst>
                <a:gd name="T0" fmla="*/ 1 w 47"/>
                <a:gd name="T1" fmla="*/ 1 h 21"/>
                <a:gd name="T2" fmla="*/ 1 w 47"/>
                <a:gd name="T3" fmla="*/ 1 h 21"/>
                <a:gd name="T4" fmla="*/ 1 w 47"/>
                <a:gd name="T5" fmla="*/ 1 h 21"/>
                <a:gd name="T6" fmla="*/ 1 w 47"/>
                <a:gd name="T7" fmla="*/ 1 h 21"/>
                <a:gd name="T8" fmla="*/ 1 w 47"/>
                <a:gd name="T9" fmla="*/ 1 h 21"/>
                <a:gd name="T10" fmla="*/ 1 w 47"/>
                <a:gd name="T11" fmla="*/ 1 h 21"/>
                <a:gd name="T12" fmla="*/ 1 w 47"/>
                <a:gd name="T13" fmla="*/ 1 h 21"/>
                <a:gd name="T14" fmla="*/ 1 w 47"/>
                <a:gd name="T15" fmla="*/ 0 h 21"/>
                <a:gd name="T16" fmla="*/ 0 w 47"/>
                <a:gd name="T17" fmla="*/ 1 h 21"/>
                <a:gd name="T18" fmla="*/ 0 w 47"/>
                <a:gd name="T19" fmla="*/ 1 h 21"/>
                <a:gd name="T20" fmla="*/ 1 w 47"/>
                <a:gd name="T21" fmla="*/ 1 h 21"/>
                <a:gd name="T22" fmla="*/ 1 w 47"/>
                <a:gd name="T23" fmla="*/ 1 h 21"/>
                <a:gd name="T24" fmla="*/ 1 w 47"/>
                <a:gd name="T25" fmla="*/ 1 h 21"/>
                <a:gd name="T26" fmla="*/ 1 w 47"/>
                <a:gd name="T27" fmla="*/ 1 h 21"/>
                <a:gd name="T28" fmla="*/ 1 w 47"/>
                <a:gd name="T29" fmla="*/ 1 h 21"/>
                <a:gd name="T30" fmla="*/ 1 w 47"/>
                <a:gd name="T31" fmla="*/ 1 h 21"/>
                <a:gd name="T32" fmla="*/ 1 w 47"/>
                <a:gd name="T33" fmla="*/ 1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21"/>
                <a:gd name="T53" fmla="*/ 47 w 47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19" name="Freeform 418"/>
            <p:cNvSpPr>
              <a:spLocks/>
            </p:cNvSpPr>
            <p:nvPr/>
          </p:nvSpPr>
          <p:spPr bwMode="auto">
            <a:xfrm>
              <a:off x="1838" y="1157"/>
              <a:ext cx="26" cy="6"/>
            </a:xfrm>
            <a:custGeom>
              <a:avLst/>
              <a:gdLst>
                <a:gd name="T0" fmla="*/ 0 w 53"/>
                <a:gd name="T1" fmla="*/ 0 h 13"/>
                <a:gd name="T2" fmla="*/ 0 w 53"/>
                <a:gd name="T3" fmla="*/ 0 h 13"/>
                <a:gd name="T4" fmla="*/ 0 w 53"/>
                <a:gd name="T5" fmla="*/ 0 h 13"/>
                <a:gd name="T6" fmla="*/ 0 w 53"/>
                <a:gd name="T7" fmla="*/ 0 h 13"/>
                <a:gd name="T8" fmla="*/ 0 w 53"/>
                <a:gd name="T9" fmla="*/ 0 h 13"/>
                <a:gd name="T10" fmla="*/ 0 w 53"/>
                <a:gd name="T11" fmla="*/ 0 h 13"/>
                <a:gd name="T12" fmla="*/ 0 w 53"/>
                <a:gd name="T13" fmla="*/ 0 h 13"/>
                <a:gd name="T14" fmla="*/ 0 w 53"/>
                <a:gd name="T15" fmla="*/ 0 h 13"/>
                <a:gd name="T16" fmla="*/ 0 w 53"/>
                <a:gd name="T17" fmla="*/ 0 h 13"/>
                <a:gd name="T18" fmla="*/ 0 w 53"/>
                <a:gd name="T19" fmla="*/ 0 h 13"/>
                <a:gd name="T20" fmla="*/ 0 w 53"/>
                <a:gd name="T21" fmla="*/ 0 h 13"/>
                <a:gd name="T22" fmla="*/ 0 w 53"/>
                <a:gd name="T23" fmla="*/ 0 h 13"/>
                <a:gd name="T24" fmla="*/ 0 w 53"/>
                <a:gd name="T25" fmla="*/ 0 h 13"/>
                <a:gd name="T26" fmla="*/ 0 w 53"/>
                <a:gd name="T27" fmla="*/ 0 h 13"/>
                <a:gd name="T28" fmla="*/ 0 w 53"/>
                <a:gd name="T29" fmla="*/ 0 h 13"/>
                <a:gd name="T30" fmla="*/ 0 w 53"/>
                <a:gd name="T31" fmla="*/ 0 h 13"/>
                <a:gd name="T32" fmla="*/ 0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13"/>
                <a:gd name="T53" fmla="*/ 53 w 53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20" name="Freeform 419"/>
            <p:cNvSpPr>
              <a:spLocks/>
            </p:cNvSpPr>
            <p:nvPr/>
          </p:nvSpPr>
          <p:spPr bwMode="auto">
            <a:xfrm>
              <a:off x="1853" y="1131"/>
              <a:ext cx="24" cy="20"/>
            </a:xfrm>
            <a:custGeom>
              <a:avLst/>
              <a:gdLst>
                <a:gd name="T0" fmla="*/ 1 w 48"/>
                <a:gd name="T1" fmla="*/ 0 h 41"/>
                <a:gd name="T2" fmla="*/ 1 w 48"/>
                <a:gd name="T3" fmla="*/ 0 h 41"/>
                <a:gd name="T4" fmla="*/ 1 w 48"/>
                <a:gd name="T5" fmla="*/ 0 h 41"/>
                <a:gd name="T6" fmla="*/ 1 w 48"/>
                <a:gd name="T7" fmla="*/ 0 h 41"/>
                <a:gd name="T8" fmla="*/ 1 w 48"/>
                <a:gd name="T9" fmla="*/ 0 h 41"/>
                <a:gd name="T10" fmla="*/ 1 w 48"/>
                <a:gd name="T11" fmla="*/ 0 h 41"/>
                <a:gd name="T12" fmla="*/ 1 w 48"/>
                <a:gd name="T13" fmla="*/ 0 h 41"/>
                <a:gd name="T14" fmla="*/ 0 w 48"/>
                <a:gd name="T15" fmla="*/ 0 h 41"/>
                <a:gd name="T16" fmla="*/ 1 w 48"/>
                <a:gd name="T17" fmla="*/ 0 h 41"/>
                <a:gd name="T18" fmla="*/ 1 w 48"/>
                <a:gd name="T19" fmla="*/ 0 h 41"/>
                <a:gd name="T20" fmla="*/ 1 w 48"/>
                <a:gd name="T21" fmla="*/ 0 h 41"/>
                <a:gd name="T22" fmla="*/ 1 w 48"/>
                <a:gd name="T23" fmla="*/ 0 h 41"/>
                <a:gd name="T24" fmla="*/ 1 w 48"/>
                <a:gd name="T25" fmla="*/ 0 h 41"/>
                <a:gd name="T26" fmla="*/ 1 w 48"/>
                <a:gd name="T27" fmla="*/ 0 h 41"/>
                <a:gd name="T28" fmla="*/ 1 w 48"/>
                <a:gd name="T29" fmla="*/ 0 h 41"/>
                <a:gd name="T30" fmla="*/ 1 w 48"/>
                <a:gd name="T31" fmla="*/ 0 h 41"/>
                <a:gd name="T32" fmla="*/ 1 w 48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1"/>
                <a:gd name="T53" fmla="*/ 48 w 48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21" name="Freeform 420"/>
            <p:cNvSpPr>
              <a:spLocks/>
            </p:cNvSpPr>
            <p:nvPr/>
          </p:nvSpPr>
          <p:spPr bwMode="auto">
            <a:xfrm>
              <a:off x="1999" y="1133"/>
              <a:ext cx="7" cy="34"/>
            </a:xfrm>
            <a:custGeom>
              <a:avLst/>
              <a:gdLst>
                <a:gd name="T0" fmla="*/ 1 w 14"/>
                <a:gd name="T1" fmla="*/ 1 h 68"/>
                <a:gd name="T2" fmla="*/ 0 w 14"/>
                <a:gd name="T3" fmla="*/ 1 h 68"/>
                <a:gd name="T4" fmla="*/ 0 w 14"/>
                <a:gd name="T5" fmla="*/ 1 h 68"/>
                <a:gd name="T6" fmla="*/ 1 w 14"/>
                <a:gd name="T7" fmla="*/ 1 h 68"/>
                <a:gd name="T8" fmla="*/ 1 w 14"/>
                <a:gd name="T9" fmla="*/ 0 h 68"/>
                <a:gd name="T10" fmla="*/ 1 w 14"/>
                <a:gd name="T11" fmla="*/ 1 h 68"/>
                <a:gd name="T12" fmla="*/ 1 w 14"/>
                <a:gd name="T13" fmla="*/ 1 h 68"/>
                <a:gd name="T14" fmla="*/ 1 w 14"/>
                <a:gd name="T15" fmla="*/ 1 h 68"/>
                <a:gd name="T16" fmla="*/ 1 w 14"/>
                <a:gd name="T17" fmla="*/ 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68"/>
                <a:gd name="T29" fmla="*/ 14 w 14"/>
                <a:gd name="T30" fmla="*/ 68 h 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22" name="Freeform 421"/>
            <p:cNvSpPr>
              <a:spLocks/>
            </p:cNvSpPr>
            <p:nvPr/>
          </p:nvSpPr>
          <p:spPr bwMode="auto">
            <a:xfrm>
              <a:off x="2008" y="1139"/>
              <a:ext cx="11" cy="33"/>
            </a:xfrm>
            <a:custGeom>
              <a:avLst/>
              <a:gdLst>
                <a:gd name="T0" fmla="*/ 0 w 23"/>
                <a:gd name="T1" fmla="*/ 1 h 66"/>
                <a:gd name="T2" fmla="*/ 0 w 23"/>
                <a:gd name="T3" fmla="*/ 1 h 66"/>
                <a:gd name="T4" fmla="*/ 0 w 23"/>
                <a:gd name="T5" fmla="*/ 1 h 66"/>
                <a:gd name="T6" fmla="*/ 0 w 23"/>
                <a:gd name="T7" fmla="*/ 1 h 66"/>
                <a:gd name="T8" fmla="*/ 0 w 23"/>
                <a:gd name="T9" fmla="*/ 0 h 66"/>
                <a:gd name="T10" fmla="*/ 0 w 23"/>
                <a:gd name="T11" fmla="*/ 1 h 66"/>
                <a:gd name="T12" fmla="*/ 0 w 23"/>
                <a:gd name="T13" fmla="*/ 1 h 66"/>
                <a:gd name="T14" fmla="*/ 0 w 23"/>
                <a:gd name="T15" fmla="*/ 1 h 66"/>
                <a:gd name="T16" fmla="*/ 0 w 23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66"/>
                <a:gd name="T29" fmla="*/ 23 w 23"/>
                <a:gd name="T30" fmla="*/ 66 h 6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23" name="Freeform 422"/>
            <p:cNvSpPr>
              <a:spLocks/>
            </p:cNvSpPr>
            <p:nvPr/>
          </p:nvSpPr>
          <p:spPr bwMode="auto">
            <a:xfrm>
              <a:off x="1982" y="1125"/>
              <a:ext cx="7" cy="31"/>
            </a:xfrm>
            <a:custGeom>
              <a:avLst/>
              <a:gdLst>
                <a:gd name="T0" fmla="*/ 1 w 14"/>
                <a:gd name="T1" fmla="*/ 0 h 63"/>
                <a:gd name="T2" fmla="*/ 1 w 14"/>
                <a:gd name="T3" fmla="*/ 0 h 63"/>
                <a:gd name="T4" fmla="*/ 0 w 14"/>
                <a:gd name="T5" fmla="*/ 0 h 63"/>
                <a:gd name="T6" fmla="*/ 1 w 14"/>
                <a:gd name="T7" fmla="*/ 0 h 63"/>
                <a:gd name="T8" fmla="*/ 1 w 14"/>
                <a:gd name="T9" fmla="*/ 0 h 63"/>
                <a:gd name="T10" fmla="*/ 1 w 14"/>
                <a:gd name="T11" fmla="*/ 0 h 63"/>
                <a:gd name="T12" fmla="*/ 1 w 14"/>
                <a:gd name="T13" fmla="*/ 0 h 63"/>
                <a:gd name="T14" fmla="*/ 1 w 14"/>
                <a:gd name="T15" fmla="*/ 0 h 63"/>
                <a:gd name="T16" fmla="*/ 1 w 14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63"/>
                <a:gd name="T29" fmla="*/ 14 w 14"/>
                <a:gd name="T30" fmla="*/ 63 h 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24" name="Freeform 423"/>
            <p:cNvSpPr>
              <a:spLocks/>
            </p:cNvSpPr>
            <p:nvPr/>
          </p:nvSpPr>
          <p:spPr bwMode="auto">
            <a:xfrm>
              <a:off x="1962" y="1116"/>
              <a:ext cx="11" cy="37"/>
            </a:xfrm>
            <a:custGeom>
              <a:avLst/>
              <a:gdLst>
                <a:gd name="T0" fmla="*/ 1 w 21"/>
                <a:gd name="T1" fmla="*/ 0 h 75"/>
                <a:gd name="T2" fmla="*/ 1 w 21"/>
                <a:gd name="T3" fmla="*/ 0 h 75"/>
                <a:gd name="T4" fmla="*/ 1 w 21"/>
                <a:gd name="T5" fmla="*/ 0 h 75"/>
                <a:gd name="T6" fmla="*/ 0 w 21"/>
                <a:gd name="T7" fmla="*/ 0 h 75"/>
                <a:gd name="T8" fmla="*/ 1 w 21"/>
                <a:gd name="T9" fmla="*/ 0 h 75"/>
                <a:gd name="T10" fmla="*/ 1 w 21"/>
                <a:gd name="T11" fmla="*/ 0 h 75"/>
                <a:gd name="T12" fmla="*/ 1 w 21"/>
                <a:gd name="T13" fmla="*/ 0 h 75"/>
                <a:gd name="T14" fmla="*/ 1 w 21"/>
                <a:gd name="T15" fmla="*/ 0 h 75"/>
                <a:gd name="T16" fmla="*/ 1 w 21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75"/>
                <a:gd name="T29" fmla="*/ 21 w 21"/>
                <a:gd name="T30" fmla="*/ 75 h 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25" name="Freeform 424"/>
            <p:cNvSpPr>
              <a:spLocks/>
            </p:cNvSpPr>
            <p:nvPr/>
          </p:nvSpPr>
          <p:spPr bwMode="auto">
            <a:xfrm>
              <a:off x="1944" y="1106"/>
              <a:ext cx="13" cy="41"/>
            </a:xfrm>
            <a:custGeom>
              <a:avLst/>
              <a:gdLst>
                <a:gd name="T0" fmla="*/ 1 w 25"/>
                <a:gd name="T1" fmla="*/ 1 h 80"/>
                <a:gd name="T2" fmla="*/ 1 w 25"/>
                <a:gd name="T3" fmla="*/ 1 h 80"/>
                <a:gd name="T4" fmla="*/ 1 w 25"/>
                <a:gd name="T5" fmla="*/ 1 h 80"/>
                <a:gd name="T6" fmla="*/ 1 w 25"/>
                <a:gd name="T7" fmla="*/ 1 h 80"/>
                <a:gd name="T8" fmla="*/ 1 w 25"/>
                <a:gd name="T9" fmla="*/ 1 h 80"/>
                <a:gd name="T10" fmla="*/ 1 w 25"/>
                <a:gd name="T11" fmla="*/ 1 h 80"/>
                <a:gd name="T12" fmla="*/ 0 w 25"/>
                <a:gd name="T13" fmla="*/ 1 h 80"/>
                <a:gd name="T14" fmla="*/ 0 w 25"/>
                <a:gd name="T15" fmla="*/ 1 h 80"/>
                <a:gd name="T16" fmla="*/ 1 w 25"/>
                <a:gd name="T17" fmla="*/ 0 h 80"/>
                <a:gd name="T18" fmla="*/ 1 w 25"/>
                <a:gd name="T19" fmla="*/ 1 h 80"/>
                <a:gd name="T20" fmla="*/ 1 w 25"/>
                <a:gd name="T21" fmla="*/ 1 h 80"/>
                <a:gd name="T22" fmla="*/ 1 w 25"/>
                <a:gd name="T23" fmla="*/ 1 h 80"/>
                <a:gd name="T24" fmla="*/ 1 w 25"/>
                <a:gd name="T25" fmla="*/ 1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80"/>
                <a:gd name="T41" fmla="*/ 25 w 25"/>
                <a:gd name="T42" fmla="*/ 80 h 8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26" name="Freeform 425"/>
            <p:cNvSpPr>
              <a:spLocks/>
            </p:cNvSpPr>
            <p:nvPr/>
          </p:nvSpPr>
          <p:spPr bwMode="auto">
            <a:xfrm>
              <a:off x="1904" y="1103"/>
              <a:ext cx="21" cy="44"/>
            </a:xfrm>
            <a:custGeom>
              <a:avLst/>
              <a:gdLst>
                <a:gd name="T0" fmla="*/ 0 w 44"/>
                <a:gd name="T1" fmla="*/ 1 h 86"/>
                <a:gd name="T2" fmla="*/ 0 w 44"/>
                <a:gd name="T3" fmla="*/ 1 h 86"/>
                <a:gd name="T4" fmla="*/ 0 w 44"/>
                <a:gd name="T5" fmla="*/ 1 h 86"/>
                <a:gd name="T6" fmla="*/ 0 w 44"/>
                <a:gd name="T7" fmla="*/ 1 h 86"/>
                <a:gd name="T8" fmla="*/ 0 w 44"/>
                <a:gd name="T9" fmla="*/ 1 h 86"/>
                <a:gd name="T10" fmla="*/ 0 w 44"/>
                <a:gd name="T11" fmla="*/ 1 h 86"/>
                <a:gd name="T12" fmla="*/ 0 w 44"/>
                <a:gd name="T13" fmla="*/ 1 h 86"/>
                <a:gd name="T14" fmla="*/ 0 w 44"/>
                <a:gd name="T15" fmla="*/ 1 h 86"/>
                <a:gd name="T16" fmla="*/ 0 w 44"/>
                <a:gd name="T17" fmla="*/ 0 h 86"/>
                <a:gd name="T18" fmla="*/ 0 w 44"/>
                <a:gd name="T19" fmla="*/ 1 h 86"/>
                <a:gd name="T20" fmla="*/ 0 w 44"/>
                <a:gd name="T21" fmla="*/ 1 h 86"/>
                <a:gd name="T22" fmla="*/ 0 w 44"/>
                <a:gd name="T23" fmla="*/ 1 h 86"/>
                <a:gd name="T24" fmla="*/ 0 w 44"/>
                <a:gd name="T25" fmla="*/ 1 h 86"/>
                <a:gd name="T26" fmla="*/ 0 w 44"/>
                <a:gd name="T27" fmla="*/ 1 h 86"/>
                <a:gd name="T28" fmla="*/ 0 w 44"/>
                <a:gd name="T29" fmla="*/ 1 h 86"/>
                <a:gd name="T30" fmla="*/ 0 w 44"/>
                <a:gd name="T31" fmla="*/ 1 h 86"/>
                <a:gd name="T32" fmla="*/ 0 w 44"/>
                <a:gd name="T33" fmla="*/ 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86"/>
                <a:gd name="T53" fmla="*/ 44 w 44"/>
                <a:gd name="T54" fmla="*/ 86 h 8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27" name="Freeform 426"/>
            <p:cNvSpPr>
              <a:spLocks/>
            </p:cNvSpPr>
            <p:nvPr/>
          </p:nvSpPr>
          <p:spPr bwMode="auto">
            <a:xfrm>
              <a:off x="1866" y="1110"/>
              <a:ext cx="25" cy="40"/>
            </a:xfrm>
            <a:custGeom>
              <a:avLst/>
              <a:gdLst>
                <a:gd name="T0" fmla="*/ 0 w 52"/>
                <a:gd name="T1" fmla="*/ 1 h 79"/>
                <a:gd name="T2" fmla="*/ 0 w 52"/>
                <a:gd name="T3" fmla="*/ 1 h 79"/>
                <a:gd name="T4" fmla="*/ 0 w 52"/>
                <a:gd name="T5" fmla="*/ 1 h 79"/>
                <a:gd name="T6" fmla="*/ 0 w 52"/>
                <a:gd name="T7" fmla="*/ 1 h 79"/>
                <a:gd name="T8" fmla="*/ 0 w 52"/>
                <a:gd name="T9" fmla="*/ 1 h 79"/>
                <a:gd name="T10" fmla="*/ 0 w 52"/>
                <a:gd name="T11" fmla="*/ 1 h 79"/>
                <a:gd name="T12" fmla="*/ 0 w 52"/>
                <a:gd name="T13" fmla="*/ 1 h 79"/>
                <a:gd name="T14" fmla="*/ 0 w 52"/>
                <a:gd name="T15" fmla="*/ 1 h 79"/>
                <a:gd name="T16" fmla="*/ 0 w 52"/>
                <a:gd name="T17" fmla="*/ 0 h 79"/>
                <a:gd name="T18" fmla="*/ 0 w 52"/>
                <a:gd name="T19" fmla="*/ 1 h 79"/>
                <a:gd name="T20" fmla="*/ 0 w 52"/>
                <a:gd name="T21" fmla="*/ 1 h 79"/>
                <a:gd name="T22" fmla="*/ 0 w 52"/>
                <a:gd name="T23" fmla="*/ 1 h 79"/>
                <a:gd name="T24" fmla="*/ 0 w 52"/>
                <a:gd name="T25" fmla="*/ 1 h 79"/>
                <a:gd name="T26" fmla="*/ 0 w 52"/>
                <a:gd name="T27" fmla="*/ 1 h 79"/>
                <a:gd name="T28" fmla="*/ 0 w 52"/>
                <a:gd name="T29" fmla="*/ 1 h 79"/>
                <a:gd name="T30" fmla="*/ 0 w 52"/>
                <a:gd name="T31" fmla="*/ 1 h 79"/>
                <a:gd name="T32" fmla="*/ 0 w 5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79"/>
                <a:gd name="T53" fmla="*/ 52 w 52"/>
                <a:gd name="T54" fmla="*/ 79 h 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28" name="Freeform 427"/>
            <p:cNvSpPr>
              <a:spLocks/>
            </p:cNvSpPr>
            <p:nvPr/>
          </p:nvSpPr>
          <p:spPr bwMode="auto">
            <a:xfrm>
              <a:off x="1919" y="1109"/>
              <a:ext cx="23" cy="36"/>
            </a:xfrm>
            <a:custGeom>
              <a:avLst/>
              <a:gdLst>
                <a:gd name="T0" fmla="*/ 1 w 45"/>
                <a:gd name="T1" fmla="*/ 0 h 73"/>
                <a:gd name="T2" fmla="*/ 1 w 45"/>
                <a:gd name="T3" fmla="*/ 0 h 73"/>
                <a:gd name="T4" fmla="*/ 1 w 45"/>
                <a:gd name="T5" fmla="*/ 0 h 73"/>
                <a:gd name="T6" fmla="*/ 1 w 45"/>
                <a:gd name="T7" fmla="*/ 0 h 73"/>
                <a:gd name="T8" fmla="*/ 1 w 45"/>
                <a:gd name="T9" fmla="*/ 0 h 73"/>
                <a:gd name="T10" fmla="*/ 1 w 45"/>
                <a:gd name="T11" fmla="*/ 0 h 73"/>
                <a:gd name="T12" fmla="*/ 1 w 45"/>
                <a:gd name="T13" fmla="*/ 0 h 73"/>
                <a:gd name="T14" fmla="*/ 0 w 45"/>
                <a:gd name="T15" fmla="*/ 0 h 73"/>
                <a:gd name="T16" fmla="*/ 1 w 45"/>
                <a:gd name="T17" fmla="*/ 0 h 73"/>
                <a:gd name="T18" fmla="*/ 1 w 45"/>
                <a:gd name="T19" fmla="*/ 0 h 73"/>
                <a:gd name="T20" fmla="*/ 1 w 45"/>
                <a:gd name="T21" fmla="*/ 0 h 73"/>
                <a:gd name="T22" fmla="*/ 1 w 45"/>
                <a:gd name="T23" fmla="*/ 0 h 73"/>
                <a:gd name="T24" fmla="*/ 1 w 45"/>
                <a:gd name="T25" fmla="*/ 0 h 73"/>
                <a:gd name="T26" fmla="*/ 1 w 45"/>
                <a:gd name="T27" fmla="*/ 0 h 73"/>
                <a:gd name="T28" fmla="*/ 1 w 45"/>
                <a:gd name="T29" fmla="*/ 0 h 73"/>
                <a:gd name="T30" fmla="*/ 1 w 45"/>
                <a:gd name="T31" fmla="*/ 0 h 73"/>
                <a:gd name="T32" fmla="*/ 1 w 45"/>
                <a:gd name="T33" fmla="*/ 0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73"/>
                <a:gd name="T53" fmla="*/ 45 w 45"/>
                <a:gd name="T54" fmla="*/ 73 h 7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29" name="Freeform 428"/>
            <p:cNvSpPr>
              <a:spLocks/>
            </p:cNvSpPr>
            <p:nvPr/>
          </p:nvSpPr>
          <p:spPr bwMode="auto">
            <a:xfrm>
              <a:off x="1906" y="1142"/>
              <a:ext cx="33" cy="53"/>
            </a:xfrm>
            <a:custGeom>
              <a:avLst/>
              <a:gdLst>
                <a:gd name="T0" fmla="*/ 0 w 67"/>
                <a:gd name="T1" fmla="*/ 1 h 106"/>
                <a:gd name="T2" fmla="*/ 0 w 67"/>
                <a:gd name="T3" fmla="*/ 1 h 106"/>
                <a:gd name="T4" fmla="*/ 0 w 67"/>
                <a:gd name="T5" fmla="*/ 1 h 106"/>
                <a:gd name="T6" fmla="*/ 0 w 67"/>
                <a:gd name="T7" fmla="*/ 1 h 106"/>
                <a:gd name="T8" fmla="*/ 0 w 67"/>
                <a:gd name="T9" fmla="*/ 1 h 106"/>
                <a:gd name="T10" fmla="*/ 0 w 67"/>
                <a:gd name="T11" fmla="*/ 1 h 106"/>
                <a:gd name="T12" fmla="*/ 0 w 67"/>
                <a:gd name="T13" fmla="*/ 1 h 106"/>
                <a:gd name="T14" fmla="*/ 0 w 67"/>
                <a:gd name="T15" fmla="*/ 1 h 106"/>
                <a:gd name="T16" fmla="*/ 0 w 67"/>
                <a:gd name="T17" fmla="*/ 0 h 106"/>
                <a:gd name="T18" fmla="*/ 0 w 67"/>
                <a:gd name="T19" fmla="*/ 1 h 106"/>
                <a:gd name="T20" fmla="*/ 0 w 67"/>
                <a:gd name="T21" fmla="*/ 1 h 106"/>
                <a:gd name="T22" fmla="*/ 0 w 67"/>
                <a:gd name="T23" fmla="*/ 1 h 106"/>
                <a:gd name="T24" fmla="*/ 0 w 67"/>
                <a:gd name="T25" fmla="*/ 1 h 106"/>
                <a:gd name="T26" fmla="*/ 0 w 67"/>
                <a:gd name="T27" fmla="*/ 1 h 106"/>
                <a:gd name="T28" fmla="*/ 0 w 67"/>
                <a:gd name="T29" fmla="*/ 1 h 106"/>
                <a:gd name="T30" fmla="*/ 0 w 67"/>
                <a:gd name="T31" fmla="*/ 1 h 106"/>
                <a:gd name="T32" fmla="*/ 0 w 67"/>
                <a:gd name="T33" fmla="*/ 1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06"/>
                <a:gd name="T53" fmla="*/ 67 w 67"/>
                <a:gd name="T54" fmla="*/ 106 h 10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30" name="Freeform 429"/>
            <p:cNvSpPr>
              <a:spLocks/>
            </p:cNvSpPr>
            <p:nvPr/>
          </p:nvSpPr>
          <p:spPr bwMode="auto">
            <a:xfrm>
              <a:off x="1883" y="1144"/>
              <a:ext cx="29" cy="42"/>
            </a:xfrm>
            <a:custGeom>
              <a:avLst/>
              <a:gdLst>
                <a:gd name="T0" fmla="*/ 0 w 57"/>
                <a:gd name="T1" fmla="*/ 1 h 83"/>
                <a:gd name="T2" fmla="*/ 0 w 57"/>
                <a:gd name="T3" fmla="*/ 1 h 83"/>
                <a:gd name="T4" fmla="*/ 1 w 57"/>
                <a:gd name="T5" fmla="*/ 1 h 83"/>
                <a:gd name="T6" fmla="*/ 1 w 57"/>
                <a:gd name="T7" fmla="*/ 1 h 83"/>
                <a:gd name="T8" fmla="*/ 1 w 57"/>
                <a:gd name="T9" fmla="*/ 1 h 83"/>
                <a:gd name="T10" fmla="*/ 1 w 57"/>
                <a:gd name="T11" fmla="*/ 1 h 83"/>
                <a:gd name="T12" fmla="*/ 1 w 57"/>
                <a:gd name="T13" fmla="*/ 1 h 83"/>
                <a:gd name="T14" fmla="*/ 1 w 57"/>
                <a:gd name="T15" fmla="*/ 1 h 83"/>
                <a:gd name="T16" fmla="*/ 1 w 57"/>
                <a:gd name="T17" fmla="*/ 0 h 83"/>
                <a:gd name="T18" fmla="*/ 1 w 57"/>
                <a:gd name="T19" fmla="*/ 1 h 83"/>
                <a:gd name="T20" fmla="*/ 1 w 57"/>
                <a:gd name="T21" fmla="*/ 1 h 83"/>
                <a:gd name="T22" fmla="*/ 1 w 57"/>
                <a:gd name="T23" fmla="*/ 1 h 83"/>
                <a:gd name="T24" fmla="*/ 1 w 57"/>
                <a:gd name="T25" fmla="*/ 1 h 83"/>
                <a:gd name="T26" fmla="*/ 1 w 57"/>
                <a:gd name="T27" fmla="*/ 1 h 83"/>
                <a:gd name="T28" fmla="*/ 1 w 57"/>
                <a:gd name="T29" fmla="*/ 1 h 83"/>
                <a:gd name="T30" fmla="*/ 1 w 57"/>
                <a:gd name="T31" fmla="*/ 1 h 83"/>
                <a:gd name="T32" fmla="*/ 0 w 57"/>
                <a:gd name="T33" fmla="*/ 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83"/>
                <a:gd name="T53" fmla="*/ 57 w 57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31" name="Freeform 430"/>
            <p:cNvSpPr>
              <a:spLocks/>
            </p:cNvSpPr>
            <p:nvPr/>
          </p:nvSpPr>
          <p:spPr bwMode="auto">
            <a:xfrm>
              <a:off x="1883" y="1107"/>
              <a:ext cx="26" cy="40"/>
            </a:xfrm>
            <a:custGeom>
              <a:avLst/>
              <a:gdLst>
                <a:gd name="T0" fmla="*/ 1 w 52"/>
                <a:gd name="T1" fmla="*/ 1 h 79"/>
                <a:gd name="T2" fmla="*/ 1 w 52"/>
                <a:gd name="T3" fmla="*/ 1 h 79"/>
                <a:gd name="T4" fmla="*/ 1 w 52"/>
                <a:gd name="T5" fmla="*/ 1 h 79"/>
                <a:gd name="T6" fmla="*/ 1 w 52"/>
                <a:gd name="T7" fmla="*/ 1 h 79"/>
                <a:gd name="T8" fmla="*/ 1 w 52"/>
                <a:gd name="T9" fmla="*/ 1 h 79"/>
                <a:gd name="T10" fmla="*/ 1 w 52"/>
                <a:gd name="T11" fmla="*/ 1 h 79"/>
                <a:gd name="T12" fmla="*/ 1 w 52"/>
                <a:gd name="T13" fmla="*/ 1 h 79"/>
                <a:gd name="T14" fmla="*/ 0 w 52"/>
                <a:gd name="T15" fmla="*/ 1 h 79"/>
                <a:gd name="T16" fmla="*/ 1 w 52"/>
                <a:gd name="T17" fmla="*/ 0 h 79"/>
                <a:gd name="T18" fmla="*/ 1 w 52"/>
                <a:gd name="T19" fmla="*/ 1 h 79"/>
                <a:gd name="T20" fmla="*/ 1 w 52"/>
                <a:gd name="T21" fmla="*/ 1 h 79"/>
                <a:gd name="T22" fmla="*/ 1 w 52"/>
                <a:gd name="T23" fmla="*/ 1 h 79"/>
                <a:gd name="T24" fmla="*/ 1 w 52"/>
                <a:gd name="T25" fmla="*/ 1 h 79"/>
                <a:gd name="T26" fmla="*/ 1 w 52"/>
                <a:gd name="T27" fmla="*/ 1 h 79"/>
                <a:gd name="T28" fmla="*/ 1 w 52"/>
                <a:gd name="T29" fmla="*/ 1 h 79"/>
                <a:gd name="T30" fmla="*/ 1 w 52"/>
                <a:gd name="T31" fmla="*/ 1 h 79"/>
                <a:gd name="T32" fmla="*/ 1 w 5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79"/>
                <a:gd name="T53" fmla="*/ 52 w 52"/>
                <a:gd name="T54" fmla="*/ 79 h 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32" name="Freeform 431"/>
            <p:cNvSpPr>
              <a:spLocks/>
            </p:cNvSpPr>
            <p:nvPr/>
          </p:nvSpPr>
          <p:spPr bwMode="auto">
            <a:xfrm>
              <a:off x="1746" y="1199"/>
              <a:ext cx="132" cy="32"/>
            </a:xfrm>
            <a:custGeom>
              <a:avLst/>
              <a:gdLst>
                <a:gd name="T0" fmla="*/ 0 w 265"/>
                <a:gd name="T1" fmla="*/ 0 h 65"/>
                <a:gd name="T2" fmla="*/ 0 w 265"/>
                <a:gd name="T3" fmla="*/ 0 h 65"/>
                <a:gd name="T4" fmla="*/ 0 w 265"/>
                <a:gd name="T5" fmla="*/ 0 h 65"/>
                <a:gd name="T6" fmla="*/ 0 w 265"/>
                <a:gd name="T7" fmla="*/ 0 h 65"/>
                <a:gd name="T8" fmla="*/ 0 w 265"/>
                <a:gd name="T9" fmla="*/ 0 h 65"/>
                <a:gd name="T10" fmla="*/ 0 w 265"/>
                <a:gd name="T11" fmla="*/ 0 h 65"/>
                <a:gd name="T12" fmla="*/ 0 w 265"/>
                <a:gd name="T13" fmla="*/ 0 h 65"/>
                <a:gd name="T14" fmla="*/ 0 w 265"/>
                <a:gd name="T15" fmla="*/ 0 h 65"/>
                <a:gd name="T16" fmla="*/ 0 w 265"/>
                <a:gd name="T17" fmla="*/ 0 h 65"/>
                <a:gd name="T18" fmla="*/ 0 w 265"/>
                <a:gd name="T19" fmla="*/ 0 h 65"/>
                <a:gd name="T20" fmla="*/ 0 w 265"/>
                <a:gd name="T21" fmla="*/ 0 h 65"/>
                <a:gd name="T22" fmla="*/ 0 w 265"/>
                <a:gd name="T23" fmla="*/ 0 h 65"/>
                <a:gd name="T24" fmla="*/ 0 w 265"/>
                <a:gd name="T25" fmla="*/ 0 h 65"/>
                <a:gd name="T26" fmla="*/ 0 w 265"/>
                <a:gd name="T27" fmla="*/ 0 h 65"/>
                <a:gd name="T28" fmla="*/ 0 w 265"/>
                <a:gd name="T29" fmla="*/ 0 h 65"/>
                <a:gd name="T30" fmla="*/ 0 w 265"/>
                <a:gd name="T31" fmla="*/ 0 h 65"/>
                <a:gd name="T32" fmla="*/ 0 w 265"/>
                <a:gd name="T33" fmla="*/ 0 h 65"/>
                <a:gd name="T34" fmla="*/ 0 w 265"/>
                <a:gd name="T35" fmla="*/ 0 h 65"/>
                <a:gd name="T36" fmla="*/ 0 w 265"/>
                <a:gd name="T37" fmla="*/ 0 h 65"/>
                <a:gd name="T38" fmla="*/ 0 w 265"/>
                <a:gd name="T39" fmla="*/ 0 h 65"/>
                <a:gd name="T40" fmla="*/ 0 w 265"/>
                <a:gd name="T41" fmla="*/ 0 h 65"/>
                <a:gd name="T42" fmla="*/ 0 w 265"/>
                <a:gd name="T43" fmla="*/ 0 h 65"/>
                <a:gd name="T44" fmla="*/ 0 w 265"/>
                <a:gd name="T45" fmla="*/ 0 h 65"/>
                <a:gd name="T46" fmla="*/ 0 w 265"/>
                <a:gd name="T47" fmla="*/ 0 h 65"/>
                <a:gd name="T48" fmla="*/ 0 w 265"/>
                <a:gd name="T49" fmla="*/ 0 h 65"/>
                <a:gd name="T50" fmla="*/ 0 w 265"/>
                <a:gd name="T51" fmla="*/ 0 h 65"/>
                <a:gd name="T52" fmla="*/ 0 w 265"/>
                <a:gd name="T53" fmla="*/ 0 h 65"/>
                <a:gd name="T54" fmla="*/ 0 w 265"/>
                <a:gd name="T55" fmla="*/ 0 h 65"/>
                <a:gd name="T56" fmla="*/ 0 w 265"/>
                <a:gd name="T57" fmla="*/ 0 h 65"/>
                <a:gd name="T58" fmla="*/ 0 w 265"/>
                <a:gd name="T59" fmla="*/ 0 h 65"/>
                <a:gd name="T60" fmla="*/ 0 w 265"/>
                <a:gd name="T61" fmla="*/ 0 h 65"/>
                <a:gd name="T62" fmla="*/ 0 w 265"/>
                <a:gd name="T63" fmla="*/ 0 h 65"/>
                <a:gd name="T64" fmla="*/ 0 w 265"/>
                <a:gd name="T65" fmla="*/ 0 h 65"/>
                <a:gd name="T66" fmla="*/ 0 w 265"/>
                <a:gd name="T67" fmla="*/ 0 h 65"/>
                <a:gd name="T68" fmla="*/ 0 w 265"/>
                <a:gd name="T69" fmla="*/ 0 h 65"/>
                <a:gd name="T70" fmla="*/ 0 w 265"/>
                <a:gd name="T71" fmla="*/ 0 h 65"/>
                <a:gd name="T72" fmla="*/ 0 w 265"/>
                <a:gd name="T73" fmla="*/ 0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5"/>
                <a:gd name="T112" fmla="*/ 0 h 65"/>
                <a:gd name="T113" fmla="*/ 265 w 265"/>
                <a:gd name="T114" fmla="*/ 65 h 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33" name="Freeform 432"/>
            <p:cNvSpPr>
              <a:spLocks/>
            </p:cNvSpPr>
            <p:nvPr/>
          </p:nvSpPr>
          <p:spPr bwMode="auto">
            <a:xfrm>
              <a:off x="1748" y="1207"/>
              <a:ext cx="16" cy="28"/>
            </a:xfrm>
            <a:custGeom>
              <a:avLst/>
              <a:gdLst>
                <a:gd name="T0" fmla="*/ 0 w 33"/>
                <a:gd name="T1" fmla="*/ 0 h 58"/>
                <a:gd name="T2" fmla="*/ 0 w 33"/>
                <a:gd name="T3" fmla="*/ 0 h 58"/>
                <a:gd name="T4" fmla="*/ 0 w 33"/>
                <a:gd name="T5" fmla="*/ 0 h 58"/>
                <a:gd name="T6" fmla="*/ 0 w 33"/>
                <a:gd name="T7" fmla="*/ 0 h 58"/>
                <a:gd name="T8" fmla="*/ 0 w 33"/>
                <a:gd name="T9" fmla="*/ 0 h 58"/>
                <a:gd name="T10" fmla="*/ 0 w 33"/>
                <a:gd name="T11" fmla="*/ 0 h 58"/>
                <a:gd name="T12" fmla="*/ 0 w 33"/>
                <a:gd name="T13" fmla="*/ 0 h 58"/>
                <a:gd name="T14" fmla="*/ 0 w 33"/>
                <a:gd name="T15" fmla="*/ 0 h 58"/>
                <a:gd name="T16" fmla="*/ 0 w 33"/>
                <a:gd name="T17" fmla="*/ 0 h 58"/>
                <a:gd name="T18" fmla="*/ 0 w 33"/>
                <a:gd name="T19" fmla="*/ 0 h 58"/>
                <a:gd name="T20" fmla="*/ 0 w 33"/>
                <a:gd name="T21" fmla="*/ 0 h 58"/>
                <a:gd name="T22" fmla="*/ 0 w 33"/>
                <a:gd name="T23" fmla="*/ 0 h 58"/>
                <a:gd name="T24" fmla="*/ 0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58"/>
                <a:gd name="T41" fmla="*/ 33 w 33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34" name="Freeform 433"/>
            <p:cNvSpPr>
              <a:spLocks/>
            </p:cNvSpPr>
            <p:nvPr/>
          </p:nvSpPr>
          <p:spPr bwMode="auto">
            <a:xfrm>
              <a:off x="1757" y="1204"/>
              <a:ext cx="19" cy="31"/>
            </a:xfrm>
            <a:custGeom>
              <a:avLst/>
              <a:gdLst>
                <a:gd name="T0" fmla="*/ 1 w 38"/>
                <a:gd name="T1" fmla="*/ 0 h 64"/>
                <a:gd name="T2" fmla="*/ 0 w 38"/>
                <a:gd name="T3" fmla="*/ 0 h 64"/>
                <a:gd name="T4" fmla="*/ 1 w 38"/>
                <a:gd name="T5" fmla="*/ 0 h 64"/>
                <a:gd name="T6" fmla="*/ 1 w 38"/>
                <a:gd name="T7" fmla="*/ 0 h 64"/>
                <a:gd name="T8" fmla="*/ 1 w 38"/>
                <a:gd name="T9" fmla="*/ 0 h 64"/>
                <a:gd name="T10" fmla="*/ 1 w 38"/>
                <a:gd name="T11" fmla="*/ 0 h 64"/>
                <a:gd name="T12" fmla="*/ 1 w 38"/>
                <a:gd name="T13" fmla="*/ 0 h 64"/>
                <a:gd name="T14" fmla="*/ 1 w 38"/>
                <a:gd name="T15" fmla="*/ 0 h 64"/>
                <a:gd name="T16" fmla="*/ 1 w 38"/>
                <a:gd name="T17" fmla="*/ 0 h 64"/>
                <a:gd name="T18" fmla="*/ 1 w 38"/>
                <a:gd name="T19" fmla="*/ 0 h 64"/>
                <a:gd name="T20" fmla="*/ 1 w 38"/>
                <a:gd name="T21" fmla="*/ 0 h 64"/>
                <a:gd name="T22" fmla="*/ 1 w 38"/>
                <a:gd name="T23" fmla="*/ 0 h 64"/>
                <a:gd name="T24" fmla="*/ 1 w 38"/>
                <a:gd name="T25" fmla="*/ 0 h 64"/>
                <a:gd name="T26" fmla="*/ 1 w 38"/>
                <a:gd name="T27" fmla="*/ 0 h 64"/>
                <a:gd name="T28" fmla="*/ 1 w 38"/>
                <a:gd name="T29" fmla="*/ 0 h 64"/>
                <a:gd name="T30" fmla="*/ 1 w 38"/>
                <a:gd name="T31" fmla="*/ 0 h 64"/>
                <a:gd name="T32" fmla="*/ 1 w 38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64"/>
                <a:gd name="T53" fmla="*/ 38 w 38"/>
                <a:gd name="T54" fmla="*/ 64 h 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35" name="Freeform 434"/>
            <p:cNvSpPr>
              <a:spLocks/>
            </p:cNvSpPr>
            <p:nvPr/>
          </p:nvSpPr>
          <p:spPr bwMode="auto">
            <a:xfrm>
              <a:off x="1776" y="1201"/>
              <a:ext cx="26" cy="41"/>
            </a:xfrm>
            <a:custGeom>
              <a:avLst/>
              <a:gdLst>
                <a:gd name="T0" fmla="*/ 1 w 52"/>
                <a:gd name="T1" fmla="*/ 0 h 83"/>
                <a:gd name="T2" fmla="*/ 0 w 52"/>
                <a:gd name="T3" fmla="*/ 0 h 83"/>
                <a:gd name="T4" fmla="*/ 1 w 52"/>
                <a:gd name="T5" fmla="*/ 0 h 83"/>
                <a:gd name="T6" fmla="*/ 1 w 52"/>
                <a:gd name="T7" fmla="*/ 0 h 83"/>
                <a:gd name="T8" fmla="*/ 1 w 52"/>
                <a:gd name="T9" fmla="*/ 0 h 83"/>
                <a:gd name="T10" fmla="*/ 1 w 52"/>
                <a:gd name="T11" fmla="*/ 0 h 83"/>
                <a:gd name="T12" fmla="*/ 1 w 52"/>
                <a:gd name="T13" fmla="*/ 0 h 83"/>
                <a:gd name="T14" fmla="*/ 1 w 52"/>
                <a:gd name="T15" fmla="*/ 0 h 83"/>
                <a:gd name="T16" fmla="*/ 1 w 52"/>
                <a:gd name="T17" fmla="*/ 0 h 83"/>
                <a:gd name="T18" fmla="*/ 1 w 52"/>
                <a:gd name="T19" fmla="*/ 0 h 83"/>
                <a:gd name="T20" fmla="*/ 1 w 52"/>
                <a:gd name="T21" fmla="*/ 0 h 83"/>
                <a:gd name="T22" fmla="*/ 1 w 52"/>
                <a:gd name="T23" fmla="*/ 0 h 83"/>
                <a:gd name="T24" fmla="*/ 1 w 52"/>
                <a:gd name="T25" fmla="*/ 0 h 83"/>
                <a:gd name="T26" fmla="*/ 1 w 52"/>
                <a:gd name="T27" fmla="*/ 0 h 83"/>
                <a:gd name="T28" fmla="*/ 1 w 52"/>
                <a:gd name="T29" fmla="*/ 0 h 83"/>
                <a:gd name="T30" fmla="*/ 1 w 52"/>
                <a:gd name="T31" fmla="*/ 0 h 83"/>
                <a:gd name="T32" fmla="*/ 1 w 52"/>
                <a:gd name="T33" fmla="*/ 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83"/>
                <a:gd name="T53" fmla="*/ 52 w 52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36" name="Freeform 435"/>
            <p:cNvSpPr>
              <a:spLocks/>
            </p:cNvSpPr>
            <p:nvPr/>
          </p:nvSpPr>
          <p:spPr bwMode="auto">
            <a:xfrm>
              <a:off x="1798" y="1203"/>
              <a:ext cx="28" cy="44"/>
            </a:xfrm>
            <a:custGeom>
              <a:avLst/>
              <a:gdLst>
                <a:gd name="T0" fmla="*/ 0 w 57"/>
                <a:gd name="T1" fmla="*/ 0 h 90"/>
                <a:gd name="T2" fmla="*/ 0 w 57"/>
                <a:gd name="T3" fmla="*/ 0 h 90"/>
                <a:gd name="T4" fmla="*/ 0 w 57"/>
                <a:gd name="T5" fmla="*/ 0 h 90"/>
                <a:gd name="T6" fmla="*/ 0 w 57"/>
                <a:gd name="T7" fmla="*/ 0 h 90"/>
                <a:gd name="T8" fmla="*/ 0 w 57"/>
                <a:gd name="T9" fmla="*/ 0 h 90"/>
                <a:gd name="T10" fmla="*/ 0 w 57"/>
                <a:gd name="T11" fmla="*/ 0 h 90"/>
                <a:gd name="T12" fmla="*/ 0 w 57"/>
                <a:gd name="T13" fmla="*/ 0 h 90"/>
                <a:gd name="T14" fmla="*/ 0 w 57"/>
                <a:gd name="T15" fmla="*/ 0 h 90"/>
                <a:gd name="T16" fmla="*/ 0 w 57"/>
                <a:gd name="T17" fmla="*/ 0 h 90"/>
                <a:gd name="T18" fmla="*/ 0 w 57"/>
                <a:gd name="T19" fmla="*/ 0 h 90"/>
                <a:gd name="T20" fmla="*/ 0 w 57"/>
                <a:gd name="T21" fmla="*/ 0 h 90"/>
                <a:gd name="T22" fmla="*/ 0 w 57"/>
                <a:gd name="T23" fmla="*/ 0 h 90"/>
                <a:gd name="T24" fmla="*/ 0 w 57"/>
                <a:gd name="T25" fmla="*/ 0 h 90"/>
                <a:gd name="T26" fmla="*/ 0 w 57"/>
                <a:gd name="T27" fmla="*/ 0 h 90"/>
                <a:gd name="T28" fmla="*/ 0 w 57"/>
                <a:gd name="T29" fmla="*/ 0 h 90"/>
                <a:gd name="T30" fmla="*/ 0 w 57"/>
                <a:gd name="T31" fmla="*/ 0 h 90"/>
                <a:gd name="T32" fmla="*/ 0 w 57"/>
                <a:gd name="T33" fmla="*/ 0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90"/>
                <a:gd name="T53" fmla="*/ 57 w 57"/>
                <a:gd name="T54" fmla="*/ 90 h 9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37" name="Freeform 436"/>
            <p:cNvSpPr>
              <a:spLocks/>
            </p:cNvSpPr>
            <p:nvPr/>
          </p:nvSpPr>
          <p:spPr bwMode="auto">
            <a:xfrm>
              <a:off x="1813" y="1207"/>
              <a:ext cx="30" cy="36"/>
            </a:xfrm>
            <a:custGeom>
              <a:avLst/>
              <a:gdLst>
                <a:gd name="T0" fmla="*/ 0 w 60"/>
                <a:gd name="T1" fmla="*/ 0 h 74"/>
                <a:gd name="T2" fmla="*/ 0 w 60"/>
                <a:gd name="T3" fmla="*/ 0 h 74"/>
                <a:gd name="T4" fmla="*/ 1 w 60"/>
                <a:gd name="T5" fmla="*/ 0 h 74"/>
                <a:gd name="T6" fmla="*/ 1 w 60"/>
                <a:gd name="T7" fmla="*/ 0 h 74"/>
                <a:gd name="T8" fmla="*/ 1 w 60"/>
                <a:gd name="T9" fmla="*/ 0 h 74"/>
                <a:gd name="T10" fmla="*/ 1 w 60"/>
                <a:gd name="T11" fmla="*/ 0 h 74"/>
                <a:gd name="T12" fmla="*/ 1 w 60"/>
                <a:gd name="T13" fmla="*/ 0 h 74"/>
                <a:gd name="T14" fmla="*/ 1 w 60"/>
                <a:gd name="T15" fmla="*/ 0 h 74"/>
                <a:gd name="T16" fmla="*/ 1 w 60"/>
                <a:gd name="T17" fmla="*/ 0 h 74"/>
                <a:gd name="T18" fmla="*/ 1 w 60"/>
                <a:gd name="T19" fmla="*/ 0 h 74"/>
                <a:gd name="T20" fmla="*/ 1 w 60"/>
                <a:gd name="T21" fmla="*/ 0 h 74"/>
                <a:gd name="T22" fmla="*/ 1 w 60"/>
                <a:gd name="T23" fmla="*/ 0 h 74"/>
                <a:gd name="T24" fmla="*/ 1 w 60"/>
                <a:gd name="T25" fmla="*/ 0 h 74"/>
                <a:gd name="T26" fmla="*/ 1 w 60"/>
                <a:gd name="T27" fmla="*/ 0 h 74"/>
                <a:gd name="T28" fmla="*/ 1 w 60"/>
                <a:gd name="T29" fmla="*/ 0 h 74"/>
                <a:gd name="T30" fmla="*/ 1 w 60"/>
                <a:gd name="T31" fmla="*/ 0 h 74"/>
                <a:gd name="T32" fmla="*/ 0 w 60"/>
                <a:gd name="T33" fmla="*/ 0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74"/>
                <a:gd name="T53" fmla="*/ 60 w 60"/>
                <a:gd name="T54" fmla="*/ 74 h 7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38" name="Freeform 437"/>
            <p:cNvSpPr>
              <a:spLocks/>
            </p:cNvSpPr>
            <p:nvPr/>
          </p:nvSpPr>
          <p:spPr bwMode="auto">
            <a:xfrm>
              <a:off x="1829" y="1212"/>
              <a:ext cx="26" cy="30"/>
            </a:xfrm>
            <a:custGeom>
              <a:avLst/>
              <a:gdLst>
                <a:gd name="T0" fmla="*/ 1 w 52"/>
                <a:gd name="T1" fmla="*/ 0 h 61"/>
                <a:gd name="T2" fmla="*/ 0 w 52"/>
                <a:gd name="T3" fmla="*/ 0 h 61"/>
                <a:gd name="T4" fmla="*/ 1 w 52"/>
                <a:gd name="T5" fmla="*/ 0 h 61"/>
                <a:gd name="T6" fmla="*/ 1 w 52"/>
                <a:gd name="T7" fmla="*/ 0 h 61"/>
                <a:gd name="T8" fmla="*/ 1 w 52"/>
                <a:gd name="T9" fmla="*/ 0 h 61"/>
                <a:gd name="T10" fmla="*/ 1 w 52"/>
                <a:gd name="T11" fmla="*/ 0 h 61"/>
                <a:gd name="T12" fmla="*/ 1 w 52"/>
                <a:gd name="T13" fmla="*/ 0 h 61"/>
                <a:gd name="T14" fmla="*/ 1 w 52"/>
                <a:gd name="T15" fmla="*/ 0 h 61"/>
                <a:gd name="T16" fmla="*/ 1 w 52"/>
                <a:gd name="T17" fmla="*/ 0 h 61"/>
                <a:gd name="T18" fmla="*/ 1 w 52"/>
                <a:gd name="T19" fmla="*/ 0 h 61"/>
                <a:gd name="T20" fmla="*/ 1 w 52"/>
                <a:gd name="T21" fmla="*/ 0 h 61"/>
                <a:gd name="T22" fmla="*/ 1 w 52"/>
                <a:gd name="T23" fmla="*/ 0 h 61"/>
                <a:gd name="T24" fmla="*/ 1 w 52"/>
                <a:gd name="T25" fmla="*/ 0 h 61"/>
                <a:gd name="T26" fmla="*/ 1 w 52"/>
                <a:gd name="T27" fmla="*/ 0 h 61"/>
                <a:gd name="T28" fmla="*/ 1 w 52"/>
                <a:gd name="T29" fmla="*/ 0 h 61"/>
                <a:gd name="T30" fmla="*/ 1 w 52"/>
                <a:gd name="T31" fmla="*/ 0 h 61"/>
                <a:gd name="T32" fmla="*/ 1 w 52"/>
                <a:gd name="T33" fmla="*/ 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61"/>
                <a:gd name="T53" fmla="*/ 52 w 52"/>
                <a:gd name="T54" fmla="*/ 61 h 6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39" name="Freeform 438"/>
            <p:cNvSpPr>
              <a:spLocks/>
            </p:cNvSpPr>
            <p:nvPr/>
          </p:nvSpPr>
          <p:spPr bwMode="auto">
            <a:xfrm>
              <a:off x="1845" y="1220"/>
              <a:ext cx="22" cy="22"/>
            </a:xfrm>
            <a:custGeom>
              <a:avLst/>
              <a:gdLst>
                <a:gd name="T0" fmla="*/ 0 w 45"/>
                <a:gd name="T1" fmla="*/ 1 h 42"/>
                <a:gd name="T2" fmla="*/ 0 w 45"/>
                <a:gd name="T3" fmla="*/ 1 h 42"/>
                <a:gd name="T4" fmla="*/ 0 w 45"/>
                <a:gd name="T5" fmla="*/ 1 h 42"/>
                <a:gd name="T6" fmla="*/ 0 w 45"/>
                <a:gd name="T7" fmla="*/ 1 h 42"/>
                <a:gd name="T8" fmla="*/ 0 w 45"/>
                <a:gd name="T9" fmla="*/ 1 h 42"/>
                <a:gd name="T10" fmla="*/ 0 w 45"/>
                <a:gd name="T11" fmla="*/ 1 h 42"/>
                <a:gd name="T12" fmla="*/ 0 w 45"/>
                <a:gd name="T13" fmla="*/ 1 h 42"/>
                <a:gd name="T14" fmla="*/ 0 w 45"/>
                <a:gd name="T15" fmla="*/ 1 h 42"/>
                <a:gd name="T16" fmla="*/ 0 w 45"/>
                <a:gd name="T17" fmla="*/ 0 h 42"/>
                <a:gd name="T18" fmla="*/ 0 w 45"/>
                <a:gd name="T19" fmla="*/ 1 h 42"/>
                <a:gd name="T20" fmla="*/ 0 w 45"/>
                <a:gd name="T21" fmla="*/ 1 h 42"/>
                <a:gd name="T22" fmla="*/ 0 w 45"/>
                <a:gd name="T23" fmla="*/ 1 h 42"/>
                <a:gd name="T24" fmla="*/ 0 w 45"/>
                <a:gd name="T25" fmla="*/ 1 h 42"/>
                <a:gd name="T26" fmla="*/ 0 w 45"/>
                <a:gd name="T27" fmla="*/ 1 h 42"/>
                <a:gd name="T28" fmla="*/ 0 w 45"/>
                <a:gd name="T29" fmla="*/ 1 h 42"/>
                <a:gd name="T30" fmla="*/ 0 w 45"/>
                <a:gd name="T31" fmla="*/ 1 h 42"/>
                <a:gd name="T32" fmla="*/ 0 w 45"/>
                <a:gd name="T33" fmla="*/ 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42"/>
                <a:gd name="T53" fmla="*/ 45 w 45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40" name="Freeform 439"/>
            <p:cNvSpPr>
              <a:spLocks/>
            </p:cNvSpPr>
            <p:nvPr/>
          </p:nvSpPr>
          <p:spPr bwMode="auto">
            <a:xfrm>
              <a:off x="1860" y="1226"/>
              <a:ext cx="15" cy="13"/>
            </a:xfrm>
            <a:custGeom>
              <a:avLst/>
              <a:gdLst>
                <a:gd name="T0" fmla="*/ 0 w 30"/>
                <a:gd name="T1" fmla="*/ 0 h 27"/>
                <a:gd name="T2" fmla="*/ 1 w 30"/>
                <a:gd name="T3" fmla="*/ 0 h 27"/>
                <a:gd name="T4" fmla="*/ 1 w 30"/>
                <a:gd name="T5" fmla="*/ 0 h 27"/>
                <a:gd name="T6" fmla="*/ 1 w 30"/>
                <a:gd name="T7" fmla="*/ 0 h 27"/>
                <a:gd name="T8" fmla="*/ 1 w 30"/>
                <a:gd name="T9" fmla="*/ 0 h 27"/>
                <a:gd name="T10" fmla="*/ 1 w 30"/>
                <a:gd name="T11" fmla="*/ 0 h 27"/>
                <a:gd name="T12" fmla="*/ 1 w 30"/>
                <a:gd name="T13" fmla="*/ 0 h 27"/>
                <a:gd name="T14" fmla="*/ 1 w 30"/>
                <a:gd name="T15" fmla="*/ 0 h 27"/>
                <a:gd name="T16" fmla="*/ 0 w 30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27"/>
                <a:gd name="T29" fmla="*/ 30 w 30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41" name="Freeform 440"/>
            <p:cNvSpPr>
              <a:spLocks/>
            </p:cNvSpPr>
            <p:nvPr/>
          </p:nvSpPr>
          <p:spPr bwMode="auto">
            <a:xfrm>
              <a:off x="1737" y="1212"/>
              <a:ext cx="17" cy="18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1 h 35"/>
                <a:gd name="T4" fmla="*/ 0 w 35"/>
                <a:gd name="T5" fmla="*/ 1 h 35"/>
                <a:gd name="T6" fmla="*/ 0 w 35"/>
                <a:gd name="T7" fmla="*/ 1 h 35"/>
                <a:gd name="T8" fmla="*/ 0 w 35"/>
                <a:gd name="T9" fmla="*/ 1 h 35"/>
                <a:gd name="T10" fmla="*/ 0 w 35"/>
                <a:gd name="T11" fmla="*/ 1 h 35"/>
                <a:gd name="T12" fmla="*/ 0 w 35"/>
                <a:gd name="T13" fmla="*/ 1 h 35"/>
                <a:gd name="T14" fmla="*/ 0 w 35"/>
                <a:gd name="T15" fmla="*/ 1 h 35"/>
                <a:gd name="T16" fmla="*/ 0 w 35"/>
                <a:gd name="T17" fmla="*/ 1 h 35"/>
                <a:gd name="T18" fmla="*/ 0 w 35"/>
                <a:gd name="T19" fmla="*/ 1 h 35"/>
                <a:gd name="T20" fmla="*/ 0 w 35"/>
                <a:gd name="T21" fmla="*/ 1 h 35"/>
                <a:gd name="T22" fmla="*/ 0 w 35"/>
                <a:gd name="T23" fmla="*/ 1 h 35"/>
                <a:gd name="T24" fmla="*/ 0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5"/>
                <a:gd name="T40" fmla="*/ 0 h 35"/>
                <a:gd name="T41" fmla="*/ 35 w 35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42" name="Freeform 441"/>
            <p:cNvSpPr>
              <a:spLocks/>
            </p:cNvSpPr>
            <p:nvPr/>
          </p:nvSpPr>
          <p:spPr bwMode="auto">
            <a:xfrm>
              <a:off x="1734" y="1202"/>
              <a:ext cx="20" cy="9"/>
            </a:xfrm>
            <a:custGeom>
              <a:avLst/>
              <a:gdLst>
                <a:gd name="T0" fmla="*/ 1 w 40"/>
                <a:gd name="T1" fmla="*/ 1 h 17"/>
                <a:gd name="T2" fmla="*/ 1 w 40"/>
                <a:gd name="T3" fmla="*/ 1 h 17"/>
                <a:gd name="T4" fmla="*/ 1 w 40"/>
                <a:gd name="T5" fmla="*/ 1 h 17"/>
                <a:gd name="T6" fmla="*/ 1 w 40"/>
                <a:gd name="T7" fmla="*/ 1 h 17"/>
                <a:gd name="T8" fmla="*/ 1 w 40"/>
                <a:gd name="T9" fmla="*/ 1 h 17"/>
                <a:gd name="T10" fmla="*/ 1 w 40"/>
                <a:gd name="T11" fmla="*/ 1 h 17"/>
                <a:gd name="T12" fmla="*/ 1 w 40"/>
                <a:gd name="T13" fmla="*/ 0 h 17"/>
                <a:gd name="T14" fmla="*/ 1 w 40"/>
                <a:gd name="T15" fmla="*/ 0 h 17"/>
                <a:gd name="T16" fmla="*/ 0 w 40"/>
                <a:gd name="T17" fmla="*/ 1 h 17"/>
                <a:gd name="T18" fmla="*/ 0 w 40"/>
                <a:gd name="T19" fmla="*/ 1 h 17"/>
                <a:gd name="T20" fmla="*/ 1 w 40"/>
                <a:gd name="T21" fmla="*/ 1 h 17"/>
                <a:gd name="T22" fmla="*/ 1 w 40"/>
                <a:gd name="T23" fmla="*/ 1 h 17"/>
                <a:gd name="T24" fmla="*/ 1 w 40"/>
                <a:gd name="T25" fmla="*/ 1 h 17"/>
                <a:gd name="T26" fmla="*/ 1 w 40"/>
                <a:gd name="T27" fmla="*/ 1 h 17"/>
                <a:gd name="T28" fmla="*/ 1 w 40"/>
                <a:gd name="T29" fmla="*/ 1 h 17"/>
                <a:gd name="T30" fmla="*/ 1 w 40"/>
                <a:gd name="T31" fmla="*/ 1 h 17"/>
                <a:gd name="T32" fmla="*/ 1 w 40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17"/>
                <a:gd name="T53" fmla="*/ 40 w 40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43" name="Freeform 442"/>
            <p:cNvSpPr>
              <a:spLocks/>
            </p:cNvSpPr>
            <p:nvPr/>
          </p:nvSpPr>
          <p:spPr bwMode="auto">
            <a:xfrm>
              <a:off x="1728" y="1213"/>
              <a:ext cx="22" cy="5"/>
            </a:xfrm>
            <a:custGeom>
              <a:avLst/>
              <a:gdLst>
                <a:gd name="T0" fmla="*/ 0 w 45"/>
                <a:gd name="T1" fmla="*/ 0 h 10"/>
                <a:gd name="T2" fmla="*/ 0 w 45"/>
                <a:gd name="T3" fmla="*/ 0 h 10"/>
                <a:gd name="T4" fmla="*/ 0 w 45"/>
                <a:gd name="T5" fmla="*/ 0 h 10"/>
                <a:gd name="T6" fmla="*/ 0 w 45"/>
                <a:gd name="T7" fmla="*/ 0 h 10"/>
                <a:gd name="T8" fmla="*/ 0 w 45"/>
                <a:gd name="T9" fmla="*/ 0 h 10"/>
                <a:gd name="T10" fmla="*/ 0 w 45"/>
                <a:gd name="T11" fmla="*/ 0 h 10"/>
                <a:gd name="T12" fmla="*/ 0 w 45"/>
                <a:gd name="T13" fmla="*/ 1 h 10"/>
                <a:gd name="T14" fmla="*/ 0 w 45"/>
                <a:gd name="T15" fmla="*/ 1 h 10"/>
                <a:gd name="T16" fmla="*/ 0 w 45"/>
                <a:gd name="T17" fmla="*/ 1 h 10"/>
                <a:gd name="T18" fmla="*/ 0 w 45"/>
                <a:gd name="T19" fmla="*/ 1 h 10"/>
                <a:gd name="T20" fmla="*/ 0 w 45"/>
                <a:gd name="T21" fmla="*/ 1 h 10"/>
                <a:gd name="T22" fmla="*/ 0 w 45"/>
                <a:gd name="T23" fmla="*/ 1 h 10"/>
                <a:gd name="T24" fmla="*/ 0 w 45"/>
                <a:gd name="T25" fmla="*/ 1 h 10"/>
                <a:gd name="T26" fmla="*/ 0 w 45"/>
                <a:gd name="T27" fmla="*/ 1 h 10"/>
                <a:gd name="T28" fmla="*/ 0 w 45"/>
                <a:gd name="T29" fmla="*/ 1 h 10"/>
                <a:gd name="T30" fmla="*/ 0 w 45"/>
                <a:gd name="T31" fmla="*/ 1 h 10"/>
                <a:gd name="T32" fmla="*/ 0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10"/>
                <a:gd name="T53" fmla="*/ 45 w 45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44" name="Freeform 443"/>
            <p:cNvSpPr>
              <a:spLocks/>
            </p:cNvSpPr>
            <p:nvPr/>
          </p:nvSpPr>
          <p:spPr bwMode="auto">
            <a:xfrm>
              <a:off x="1741" y="1191"/>
              <a:ext cx="20" cy="17"/>
            </a:xfrm>
            <a:custGeom>
              <a:avLst/>
              <a:gdLst>
                <a:gd name="T0" fmla="*/ 0 w 42"/>
                <a:gd name="T1" fmla="*/ 1 h 33"/>
                <a:gd name="T2" fmla="*/ 0 w 42"/>
                <a:gd name="T3" fmla="*/ 1 h 33"/>
                <a:gd name="T4" fmla="*/ 0 w 42"/>
                <a:gd name="T5" fmla="*/ 1 h 33"/>
                <a:gd name="T6" fmla="*/ 0 w 42"/>
                <a:gd name="T7" fmla="*/ 1 h 33"/>
                <a:gd name="T8" fmla="*/ 0 w 42"/>
                <a:gd name="T9" fmla="*/ 1 h 33"/>
                <a:gd name="T10" fmla="*/ 0 w 42"/>
                <a:gd name="T11" fmla="*/ 1 h 33"/>
                <a:gd name="T12" fmla="*/ 0 w 42"/>
                <a:gd name="T13" fmla="*/ 1 h 33"/>
                <a:gd name="T14" fmla="*/ 0 w 42"/>
                <a:gd name="T15" fmla="*/ 1 h 33"/>
                <a:gd name="T16" fmla="*/ 0 w 42"/>
                <a:gd name="T17" fmla="*/ 0 h 33"/>
                <a:gd name="T18" fmla="*/ 0 w 42"/>
                <a:gd name="T19" fmla="*/ 0 h 33"/>
                <a:gd name="T20" fmla="*/ 0 w 42"/>
                <a:gd name="T21" fmla="*/ 1 h 33"/>
                <a:gd name="T22" fmla="*/ 0 w 42"/>
                <a:gd name="T23" fmla="*/ 1 h 33"/>
                <a:gd name="T24" fmla="*/ 0 w 42"/>
                <a:gd name="T25" fmla="*/ 1 h 33"/>
                <a:gd name="T26" fmla="*/ 0 w 42"/>
                <a:gd name="T27" fmla="*/ 1 h 33"/>
                <a:gd name="T28" fmla="*/ 0 w 42"/>
                <a:gd name="T29" fmla="*/ 1 h 33"/>
                <a:gd name="T30" fmla="*/ 0 w 42"/>
                <a:gd name="T31" fmla="*/ 1 h 33"/>
                <a:gd name="T32" fmla="*/ 0 w 42"/>
                <a:gd name="T33" fmla="*/ 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3"/>
                <a:gd name="T53" fmla="*/ 42 w 42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45" name="Freeform 444"/>
            <p:cNvSpPr>
              <a:spLocks/>
            </p:cNvSpPr>
            <p:nvPr/>
          </p:nvSpPr>
          <p:spPr bwMode="auto">
            <a:xfrm>
              <a:off x="1864" y="1193"/>
              <a:ext cx="7" cy="29"/>
            </a:xfrm>
            <a:custGeom>
              <a:avLst/>
              <a:gdLst>
                <a:gd name="T0" fmla="*/ 1 w 13"/>
                <a:gd name="T1" fmla="*/ 1 h 58"/>
                <a:gd name="T2" fmla="*/ 1 w 13"/>
                <a:gd name="T3" fmla="*/ 1 h 58"/>
                <a:gd name="T4" fmla="*/ 0 w 13"/>
                <a:gd name="T5" fmla="*/ 1 h 58"/>
                <a:gd name="T6" fmla="*/ 1 w 13"/>
                <a:gd name="T7" fmla="*/ 1 h 58"/>
                <a:gd name="T8" fmla="*/ 1 w 13"/>
                <a:gd name="T9" fmla="*/ 0 h 58"/>
                <a:gd name="T10" fmla="*/ 1 w 13"/>
                <a:gd name="T11" fmla="*/ 1 h 58"/>
                <a:gd name="T12" fmla="*/ 1 w 13"/>
                <a:gd name="T13" fmla="*/ 1 h 58"/>
                <a:gd name="T14" fmla="*/ 1 w 13"/>
                <a:gd name="T15" fmla="*/ 1 h 58"/>
                <a:gd name="T16" fmla="*/ 1 w 13"/>
                <a:gd name="T17" fmla="*/ 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8"/>
                <a:gd name="T29" fmla="*/ 13 w 13"/>
                <a:gd name="T30" fmla="*/ 58 h 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46" name="Freeform 445"/>
            <p:cNvSpPr>
              <a:spLocks/>
            </p:cNvSpPr>
            <p:nvPr/>
          </p:nvSpPr>
          <p:spPr bwMode="auto">
            <a:xfrm>
              <a:off x="1872" y="1198"/>
              <a:ext cx="10" cy="28"/>
            </a:xfrm>
            <a:custGeom>
              <a:avLst/>
              <a:gdLst>
                <a:gd name="T0" fmla="*/ 0 w 18"/>
                <a:gd name="T1" fmla="*/ 1 h 55"/>
                <a:gd name="T2" fmla="*/ 1 w 18"/>
                <a:gd name="T3" fmla="*/ 1 h 55"/>
                <a:gd name="T4" fmla="*/ 1 w 18"/>
                <a:gd name="T5" fmla="*/ 1 h 55"/>
                <a:gd name="T6" fmla="*/ 1 w 18"/>
                <a:gd name="T7" fmla="*/ 1 h 55"/>
                <a:gd name="T8" fmla="*/ 1 w 18"/>
                <a:gd name="T9" fmla="*/ 0 h 55"/>
                <a:gd name="T10" fmla="*/ 1 w 18"/>
                <a:gd name="T11" fmla="*/ 1 h 55"/>
                <a:gd name="T12" fmla="*/ 1 w 18"/>
                <a:gd name="T13" fmla="*/ 1 h 55"/>
                <a:gd name="T14" fmla="*/ 1 w 18"/>
                <a:gd name="T15" fmla="*/ 1 h 55"/>
                <a:gd name="T16" fmla="*/ 0 w 18"/>
                <a:gd name="T17" fmla="*/ 1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5"/>
                <a:gd name="T29" fmla="*/ 18 w 18"/>
                <a:gd name="T30" fmla="*/ 55 h 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47" name="Freeform 446"/>
            <p:cNvSpPr>
              <a:spLocks/>
            </p:cNvSpPr>
            <p:nvPr/>
          </p:nvSpPr>
          <p:spPr bwMode="auto">
            <a:xfrm>
              <a:off x="1850" y="1185"/>
              <a:ext cx="6" cy="27"/>
            </a:xfrm>
            <a:custGeom>
              <a:avLst/>
              <a:gdLst>
                <a:gd name="T0" fmla="*/ 1 w 12"/>
                <a:gd name="T1" fmla="*/ 1 h 54"/>
                <a:gd name="T2" fmla="*/ 1 w 12"/>
                <a:gd name="T3" fmla="*/ 1 h 54"/>
                <a:gd name="T4" fmla="*/ 0 w 12"/>
                <a:gd name="T5" fmla="*/ 1 h 54"/>
                <a:gd name="T6" fmla="*/ 1 w 12"/>
                <a:gd name="T7" fmla="*/ 1 h 54"/>
                <a:gd name="T8" fmla="*/ 1 w 12"/>
                <a:gd name="T9" fmla="*/ 0 h 54"/>
                <a:gd name="T10" fmla="*/ 1 w 12"/>
                <a:gd name="T11" fmla="*/ 1 h 54"/>
                <a:gd name="T12" fmla="*/ 1 w 12"/>
                <a:gd name="T13" fmla="*/ 1 h 54"/>
                <a:gd name="T14" fmla="*/ 1 w 12"/>
                <a:gd name="T15" fmla="*/ 1 h 54"/>
                <a:gd name="T16" fmla="*/ 1 w 12"/>
                <a:gd name="T17" fmla="*/ 1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4"/>
                <a:gd name="T29" fmla="*/ 12 w 12"/>
                <a:gd name="T30" fmla="*/ 54 h 5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48" name="Freeform 447"/>
            <p:cNvSpPr>
              <a:spLocks/>
            </p:cNvSpPr>
            <p:nvPr/>
          </p:nvSpPr>
          <p:spPr bwMode="auto">
            <a:xfrm>
              <a:off x="1833" y="1178"/>
              <a:ext cx="10" cy="31"/>
            </a:xfrm>
            <a:custGeom>
              <a:avLst/>
              <a:gdLst>
                <a:gd name="T0" fmla="*/ 1 w 19"/>
                <a:gd name="T1" fmla="*/ 1 h 62"/>
                <a:gd name="T2" fmla="*/ 1 w 19"/>
                <a:gd name="T3" fmla="*/ 1 h 62"/>
                <a:gd name="T4" fmla="*/ 1 w 19"/>
                <a:gd name="T5" fmla="*/ 1 h 62"/>
                <a:gd name="T6" fmla="*/ 0 w 19"/>
                <a:gd name="T7" fmla="*/ 1 h 62"/>
                <a:gd name="T8" fmla="*/ 1 w 19"/>
                <a:gd name="T9" fmla="*/ 0 h 62"/>
                <a:gd name="T10" fmla="*/ 1 w 19"/>
                <a:gd name="T11" fmla="*/ 1 h 62"/>
                <a:gd name="T12" fmla="*/ 1 w 19"/>
                <a:gd name="T13" fmla="*/ 1 h 62"/>
                <a:gd name="T14" fmla="*/ 1 w 19"/>
                <a:gd name="T15" fmla="*/ 1 h 62"/>
                <a:gd name="T16" fmla="*/ 1 w 19"/>
                <a:gd name="T17" fmla="*/ 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62"/>
                <a:gd name="T29" fmla="*/ 19 w 19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49" name="Freeform 448"/>
            <p:cNvSpPr>
              <a:spLocks/>
            </p:cNvSpPr>
            <p:nvPr/>
          </p:nvSpPr>
          <p:spPr bwMode="auto">
            <a:xfrm>
              <a:off x="1818" y="1170"/>
              <a:ext cx="11" cy="34"/>
            </a:xfrm>
            <a:custGeom>
              <a:avLst/>
              <a:gdLst>
                <a:gd name="T0" fmla="*/ 1 w 21"/>
                <a:gd name="T1" fmla="*/ 0 h 70"/>
                <a:gd name="T2" fmla="*/ 1 w 21"/>
                <a:gd name="T3" fmla="*/ 0 h 70"/>
                <a:gd name="T4" fmla="*/ 1 w 21"/>
                <a:gd name="T5" fmla="*/ 0 h 70"/>
                <a:gd name="T6" fmla="*/ 0 w 21"/>
                <a:gd name="T7" fmla="*/ 0 h 70"/>
                <a:gd name="T8" fmla="*/ 1 w 21"/>
                <a:gd name="T9" fmla="*/ 0 h 70"/>
                <a:gd name="T10" fmla="*/ 1 w 21"/>
                <a:gd name="T11" fmla="*/ 0 h 70"/>
                <a:gd name="T12" fmla="*/ 1 w 21"/>
                <a:gd name="T13" fmla="*/ 0 h 70"/>
                <a:gd name="T14" fmla="*/ 1 w 21"/>
                <a:gd name="T15" fmla="*/ 0 h 70"/>
                <a:gd name="T16" fmla="*/ 1 w 21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70"/>
                <a:gd name="T29" fmla="*/ 21 w 21"/>
                <a:gd name="T30" fmla="*/ 70 h 7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50" name="Freeform 449"/>
            <p:cNvSpPr>
              <a:spLocks/>
            </p:cNvSpPr>
            <p:nvPr/>
          </p:nvSpPr>
          <p:spPr bwMode="auto">
            <a:xfrm>
              <a:off x="1784" y="1167"/>
              <a:ext cx="18" cy="37"/>
            </a:xfrm>
            <a:custGeom>
              <a:avLst/>
              <a:gdLst>
                <a:gd name="T0" fmla="*/ 0 w 37"/>
                <a:gd name="T1" fmla="*/ 1 h 72"/>
                <a:gd name="T2" fmla="*/ 0 w 37"/>
                <a:gd name="T3" fmla="*/ 1 h 72"/>
                <a:gd name="T4" fmla="*/ 0 w 37"/>
                <a:gd name="T5" fmla="*/ 1 h 72"/>
                <a:gd name="T6" fmla="*/ 0 w 37"/>
                <a:gd name="T7" fmla="*/ 1 h 72"/>
                <a:gd name="T8" fmla="*/ 0 w 37"/>
                <a:gd name="T9" fmla="*/ 1 h 72"/>
                <a:gd name="T10" fmla="*/ 0 w 37"/>
                <a:gd name="T11" fmla="*/ 1 h 72"/>
                <a:gd name="T12" fmla="*/ 0 w 37"/>
                <a:gd name="T13" fmla="*/ 1 h 72"/>
                <a:gd name="T14" fmla="*/ 0 w 37"/>
                <a:gd name="T15" fmla="*/ 1 h 72"/>
                <a:gd name="T16" fmla="*/ 0 w 37"/>
                <a:gd name="T17" fmla="*/ 0 h 72"/>
                <a:gd name="T18" fmla="*/ 0 w 37"/>
                <a:gd name="T19" fmla="*/ 1 h 72"/>
                <a:gd name="T20" fmla="*/ 0 w 37"/>
                <a:gd name="T21" fmla="*/ 1 h 72"/>
                <a:gd name="T22" fmla="*/ 0 w 37"/>
                <a:gd name="T23" fmla="*/ 1 h 72"/>
                <a:gd name="T24" fmla="*/ 0 w 37"/>
                <a:gd name="T25" fmla="*/ 1 h 72"/>
                <a:gd name="T26" fmla="*/ 0 w 37"/>
                <a:gd name="T27" fmla="*/ 1 h 72"/>
                <a:gd name="T28" fmla="*/ 0 w 37"/>
                <a:gd name="T29" fmla="*/ 1 h 72"/>
                <a:gd name="T30" fmla="*/ 0 w 37"/>
                <a:gd name="T31" fmla="*/ 1 h 72"/>
                <a:gd name="T32" fmla="*/ 0 w 37"/>
                <a:gd name="T33" fmla="*/ 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72"/>
                <a:gd name="T53" fmla="*/ 37 w 37"/>
                <a:gd name="T54" fmla="*/ 72 h 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51" name="Freeform 450"/>
            <p:cNvSpPr>
              <a:spLocks/>
            </p:cNvSpPr>
            <p:nvPr/>
          </p:nvSpPr>
          <p:spPr bwMode="auto">
            <a:xfrm>
              <a:off x="1752" y="1173"/>
              <a:ext cx="21" cy="34"/>
            </a:xfrm>
            <a:custGeom>
              <a:avLst/>
              <a:gdLst>
                <a:gd name="T0" fmla="*/ 0 w 44"/>
                <a:gd name="T1" fmla="*/ 1 h 68"/>
                <a:gd name="T2" fmla="*/ 0 w 44"/>
                <a:gd name="T3" fmla="*/ 1 h 68"/>
                <a:gd name="T4" fmla="*/ 0 w 44"/>
                <a:gd name="T5" fmla="*/ 1 h 68"/>
                <a:gd name="T6" fmla="*/ 0 w 44"/>
                <a:gd name="T7" fmla="*/ 1 h 68"/>
                <a:gd name="T8" fmla="*/ 0 w 44"/>
                <a:gd name="T9" fmla="*/ 1 h 68"/>
                <a:gd name="T10" fmla="*/ 0 w 44"/>
                <a:gd name="T11" fmla="*/ 1 h 68"/>
                <a:gd name="T12" fmla="*/ 0 w 44"/>
                <a:gd name="T13" fmla="*/ 1 h 68"/>
                <a:gd name="T14" fmla="*/ 0 w 44"/>
                <a:gd name="T15" fmla="*/ 1 h 68"/>
                <a:gd name="T16" fmla="*/ 0 w 44"/>
                <a:gd name="T17" fmla="*/ 0 h 68"/>
                <a:gd name="T18" fmla="*/ 0 w 44"/>
                <a:gd name="T19" fmla="*/ 1 h 68"/>
                <a:gd name="T20" fmla="*/ 0 w 44"/>
                <a:gd name="T21" fmla="*/ 1 h 68"/>
                <a:gd name="T22" fmla="*/ 0 w 44"/>
                <a:gd name="T23" fmla="*/ 1 h 68"/>
                <a:gd name="T24" fmla="*/ 0 w 44"/>
                <a:gd name="T25" fmla="*/ 1 h 68"/>
                <a:gd name="T26" fmla="*/ 0 w 44"/>
                <a:gd name="T27" fmla="*/ 1 h 68"/>
                <a:gd name="T28" fmla="*/ 0 w 44"/>
                <a:gd name="T29" fmla="*/ 1 h 68"/>
                <a:gd name="T30" fmla="*/ 0 w 44"/>
                <a:gd name="T31" fmla="*/ 1 h 68"/>
                <a:gd name="T32" fmla="*/ 0 w 44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68"/>
                <a:gd name="T53" fmla="*/ 44 w 44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52" name="Freeform 451"/>
            <p:cNvSpPr>
              <a:spLocks/>
            </p:cNvSpPr>
            <p:nvPr/>
          </p:nvSpPr>
          <p:spPr bwMode="auto">
            <a:xfrm>
              <a:off x="1797" y="1171"/>
              <a:ext cx="19" cy="32"/>
            </a:xfrm>
            <a:custGeom>
              <a:avLst/>
              <a:gdLst>
                <a:gd name="T0" fmla="*/ 1 w 37"/>
                <a:gd name="T1" fmla="*/ 1 h 62"/>
                <a:gd name="T2" fmla="*/ 1 w 37"/>
                <a:gd name="T3" fmla="*/ 1 h 62"/>
                <a:gd name="T4" fmla="*/ 1 w 37"/>
                <a:gd name="T5" fmla="*/ 1 h 62"/>
                <a:gd name="T6" fmla="*/ 1 w 37"/>
                <a:gd name="T7" fmla="*/ 1 h 62"/>
                <a:gd name="T8" fmla="*/ 1 w 37"/>
                <a:gd name="T9" fmla="*/ 1 h 62"/>
                <a:gd name="T10" fmla="*/ 1 w 37"/>
                <a:gd name="T11" fmla="*/ 1 h 62"/>
                <a:gd name="T12" fmla="*/ 1 w 37"/>
                <a:gd name="T13" fmla="*/ 1 h 62"/>
                <a:gd name="T14" fmla="*/ 0 w 37"/>
                <a:gd name="T15" fmla="*/ 1 h 62"/>
                <a:gd name="T16" fmla="*/ 1 w 37"/>
                <a:gd name="T17" fmla="*/ 0 h 62"/>
                <a:gd name="T18" fmla="*/ 1 w 37"/>
                <a:gd name="T19" fmla="*/ 1 h 62"/>
                <a:gd name="T20" fmla="*/ 1 w 37"/>
                <a:gd name="T21" fmla="*/ 1 h 62"/>
                <a:gd name="T22" fmla="*/ 1 w 37"/>
                <a:gd name="T23" fmla="*/ 1 h 62"/>
                <a:gd name="T24" fmla="*/ 1 w 37"/>
                <a:gd name="T25" fmla="*/ 1 h 62"/>
                <a:gd name="T26" fmla="*/ 1 w 37"/>
                <a:gd name="T27" fmla="*/ 1 h 62"/>
                <a:gd name="T28" fmla="*/ 1 w 37"/>
                <a:gd name="T29" fmla="*/ 1 h 62"/>
                <a:gd name="T30" fmla="*/ 1 w 37"/>
                <a:gd name="T31" fmla="*/ 1 h 62"/>
                <a:gd name="T32" fmla="*/ 1 w 37"/>
                <a:gd name="T33" fmla="*/ 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62"/>
                <a:gd name="T53" fmla="*/ 37 w 3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53" name="Freeform 452"/>
            <p:cNvSpPr>
              <a:spLocks/>
            </p:cNvSpPr>
            <p:nvPr/>
          </p:nvSpPr>
          <p:spPr bwMode="auto">
            <a:xfrm>
              <a:off x="1786" y="1200"/>
              <a:ext cx="28" cy="45"/>
            </a:xfrm>
            <a:custGeom>
              <a:avLst/>
              <a:gdLst>
                <a:gd name="T0" fmla="*/ 0 w 58"/>
                <a:gd name="T1" fmla="*/ 1 h 90"/>
                <a:gd name="T2" fmla="*/ 0 w 58"/>
                <a:gd name="T3" fmla="*/ 1 h 90"/>
                <a:gd name="T4" fmla="*/ 0 w 58"/>
                <a:gd name="T5" fmla="*/ 1 h 90"/>
                <a:gd name="T6" fmla="*/ 0 w 58"/>
                <a:gd name="T7" fmla="*/ 1 h 90"/>
                <a:gd name="T8" fmla="*/ 0 w 58"/>
                <a:gd name="T9" fmla="*/ 1 h 90"/>
                <a:gd name="T10" fmla="*/ 0 w 58"/>
                <a:gd name="T11" fmla="*/ 1 h 90"/>
                <a:gd name="T12" fmla="*/ 0 w 58"/>
                <a:gd name="T13" fmla="*/ 1 h 90"/>
                <a:gd name="T14" fmla="*/ 0 w 58"/>
                <a:gd name="T15" fmla="*/ 1 h 90"/>
                <a:gd name="T16" fmla="*/ 0 w 58"/>
                <a:gd name="T17" fmla="*/ 0 h 90"/>
                <a:gd name="T18" fmla="*/ 0 w 58"/>
                <a:gd name="T19" fmla="*/ 1 h 90"/>
                <a:gd name="T20" fmla="*/ 0 w 58"/>
                <a:gd name="T21" fmla="*/ 1 h 90"/>
                <a:gd name="T22" fmla="*/ 0 w 58"/>
                <a:gd name="T23" fmla="*/ 1 h 90"/>
                <a:gd name="T24" fmla="*/ 0 w 58"/>
                <a:gd name="T25" fmla="*/ 1 h 90"/>
                <a:gd name="T26" fmla="*/ 0 w 58"/>
                <a:gd name="T27" fmla="*/ 1 h 90"/>
                <a:gd name="T28" fmla="*/ 0 w 58"/>
                <a:gd name="T29" fmla="*/ 1 h 90"/>
                <a:gd name="T30" fmla="*/ 0 w 58"/>
                <a:gd name="T31" fmla="*/ 1 h 90"/>
                <a:gd name="T32" fmla="*/ 0 w 58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90"/>
                <a:gd name="T53" fmla="*/ 58 w 58"/>
                <a:gd name="T54" fmla="*/ 90 h 9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54" name="Freeform 453"/>
            <p:cNvSpPr>
              <a:spLocks/>
            </p:cNvSpPr>
            <p:nvPr/>
          </p:nvSpPr>
          <p:spPr bwMode="auto">
            <a:xfrm>
              <a:off x="1767" y="1202"/>
              <a:ext cx="24" cy="35"/>
            </a:xfrm>
            <a:custGeom>
              <a:avLst/>
              <a:gdLst>
                <a:gd name="T0" fmla="*/ 0 w 48"/>
                <a:gd name="T1" fmla="*/ 1 h 70"/>
                <a:gd name="T2" fmla="*/ 0 w 48"/>
                <a:gd name="T3" fmla="*/ 1 h 70"/>
                <a:gd name="T4" fmla="*/ 1 w 48"/>
                <a:gd name="T5" fmla="*/ 1 h 70"/>
                <a:gd name="T6" fmla="*/ 1 w 48"/>
                <a:gd name="T7" fmla="*/ 1 h 70"/>
                <a:gd name="T8" fmla="*/ 1 w 48"/>
                <a:gd name="T9" fmla="*/ 1 h 70"/>
                <a:gd name="T10" fmla="*/ 1 w 48"/>
                <a:gd name="T11" fmla="*/ 1 h 70"/>
                <a:gd name="T12" fmla="*/ 1 w 48"/>
                <a:gd name="T13" fmla="*/ 1 h 70"/>
                <a:gd name="T14" fmla="*/ 1 w 48"/>
                <a:gd name="T15" fmla="*/ 1 h 70"/>
                <a:gd name="T16" fmla="*/ 1 w 48"/>
                <a:gd name="T17" fmla="*/ 0 h 70"/>
                <a:gd name="T18" fmla="*/ 1 w 48"/>
                <a:gd name="T19" fmla="*/ 1 h 70"/>
                <a:gd name="T20" fmla="*/ 1 w 48"/>
                <a:gd name="T21" fmla="*/ 1 h 70"/>
                <a:gd name="T22" fmla="*/ 1 w 48"/>
                <a:gd name="T23" fmla="*/ 1 h 70"/>
                <a:gd name="T24" fmla="*/ 1 w 48"/>
                <a:gd name="T25" fmla="*/ 1 h 70"/>
                <a:gd name="T26" fmla="*/ 1 w 48"/>
                <a:gd name="T27" fmla="*/ 1 h 70"/>
                <a:gd name="T28" fmla="*/ 1 w 48"/>
                <a:gd name="T29" fmla="*/ 1 h 70"/>
                <a:gd name="T30" fmla="*/ 1 w 48"/>
                <a:gd name="T31" fmla="*/ 1 h 70"/>
                <a:gd name="T32" fmla="*/ 0 w 48"/>
                <a:gd name="T33" fmla="*/ 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70"/>
                <a:gd name="T53" fmla="*/ 48 w 48"/>
                <a:gd name="T54" fmla="*/ 70 h 7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55" name="Freeform 454"/>
            <p:cNvSpPr>
              <a:spLocks/>
            </p:cNvSpPr>
            <p:nvPr/>
          </p:nvSpPr>
          <p:spPr bwMode="auto">
            <a:xfrm>
              <a:off x="1766" y="1171"/>
              <a:ext cx="22" cy="34"/>
            </a:xfrm>
            <a:custGeom>
              <a:avLst/>
              <a:gdLst>
                <a:gd name="T0" fmla="*/ 1 w 44"/>
                <a:gd name="T1" fmla="*/ 1 h 68"/>
                <a:gd name="T2" fmla="*/ 1 w 44"/>
                <a:gd name="T3" fmla="*/ 1 h 68"/>
                <a:gd name="T4" fmla="*/ 1 w 44"/>
                <a:gd name="T5" fmla="*/ 1 h 68"/>
                <a:gd name="T6" fmla="*/ 1 w 44"/>
                <a:gd name="T7" fmla="*/ 1 h 68"/>
                <a:gd name="T8" fmla="*/ 1 w 44"/>
                <a:gd name="T9" fmla="*/ 1 h 68"/>
                <a:gd name="T10" fmla="*/ 1 w 44"/>
                <a:gd name="T11" fmla="*/ 1 h 68"/>
                <a:gd name="T12" fmla="*/ 1 w 44"/>
                <a:gd name="T13" fmla="*/ 1 h 68"/>
                <a:gd name="T14" fmla="*/ 0 w 44"/>
                <a:gd name="T15" fmla="*/ 1 h 68"/>
                <a:gd name="T16" fmla="*/ 1 w 44"/>
                <a:gd name="T17" fmla="*/ 0 h 68"/>
                <a:gd name="T18" fmla="*/ 1 w 44"/>
                <a:gd name="T19" fmla="*/ 1 h 68"/>
                <a:gd name="T20" fmla="*/ 1 w 44"/>
                <a:gd name="T21" fmla="*/ 1 h 68"/>
                <a:gd name="T22" fmla="*/ 1 w 44"/>
                <a:gd name="T23" fmla="*/ 1 h 68"/>
                <a:gd name="T24" fmla="*/ 1 w 44"/>
                <a:gd name="T25" fmla="*/ 1 h 68"/>
                <a:gd name="T26" fmla="*/ 1 w 44"/>
                <a:gd name="T27" fmla="*/ 1 h 68"/>
                <a:gd name="T28" fmla="*/ 1 w 44"/>
                <a:gd name="T29" fmla="*/ 1 h 68"/>
                <a:gd name="T30" fmla="*/ 1 w 44"/>
                <a:gd name="T31" fmla="*/ 1 h 68"/>
                <a:gd name="T32" fmla="*/ 1 w 44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68"/>
                <a:gd name="T53" fmla="*/ 44 w 44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56" name="Freeform 455"/>
            <p:cNvSpPr>
              <a:spLocks/>
            </p:cNvSpPr>
            <p:nvPr/>
          </p:nvSpPr>
          <p:spPr bwMode="auto">
            <a:xfrm>
              <a:off x="2654" y="677"/>
              <a:ext cx="86" cy="89"/>
            </a:xfrm>
            <a:custGeom>
              <a:avLst/>
              <a:gdLst>
                <a:gd name="T0" fmla="*/ 0 w 173"/>
                <a:gd name="T1" fmla="*/ 1 h 178"/>
                <a:gd name="T2" fmla="*/ 0 w 173"/>
                <a:gd name="T3" fmla="*/ 1 h 178"/>
                <a:gd name="T4" fmla="*/ 0 w 173"/>
                <a:gd name="T5" fmla="*/ 1 h 178"/>
                <a:gd name="T6" fmla="*/ 0 w 173"/>
                <a:gd name="T7" fmla="*/ 1 h 178"/>
                <a:gd name="T8" fmla="*/ 0 w 173"/>
                <a:gd name="T9" fmla="*/ 1 h 178"/>
                <a:gd name="T10" fmla="*/ 0 w 173"/>
                <a:gd name="T11" fmla="*/ 1 h 178"/>
                <a:gd name="T12" fmla="*/ 0 w 173"/>
                <a:gd name="T13" fmla="*/ 1 h 178"/>
                <a:gd name="T14" fmla="*/ 0 w 173"/>
                <a:gd name="T15" fmla="*/ 1 h 178"/>
                <a:gd name="T16" fmla="*/ 0 w 173"/>
                <a:gd name="T17" fmla="*/ 1 h 178"/>
                <a:gd name="T18" fmla="*/ 0 w 173"/>
                <a:gd name="T19" fmla="*/ 1 h 178"/>
                <a:gd name="T20" fmla="*/ 0 w 173"/>
                <a:gd name="T21" fmla="*/ 1 h 178"/>
                <a:gd name="T22" fmla="*/ 0 w 173"/>
                <a:gd name="T23" fmla="*/ 1 h 178"/>
                <a:gd name="T24" fmla="*/ 0 w 173"/>
                <a:gd name="T25" fmla="*/ 1 h 178"/>
                <a:gd name="T26" fmla="*/ 0 w 173"/>
                <a:gd name="T27" fmla="*/ 1 h 178"/>
                <a:gd name="T28" fmla="*/ 0 w 173"/>
                <a:gd name="T29" fmla="*/ 1 h 178"/>
                <a:gd name="T30" fmla="*/ 0 w 173"/>
                <a:gd name="T31" fmla="*/ 1 h 178"/>
                <a:gd name="T32" fmla="*/ 0 w 173"/>
                <a:gd name="T33" fmla="*/ 1 h 178"/>
                <a:gd name="T34" fmla="*/ 0 w 173"/>
                <a:gd name="T35" fmla="*/ 1 h 178"/>
                <a:gd name="T36" fmla="*/ 0 w 173"/>
                <a:gd name="T37" fmla="*/ 1 h 178"/>
                <a:gd name="T38" fmla="*/ 0 w 173"/>
                <a:gd name="T39" fmla="*/ 1 h 178"/>
                <a:gd name="T40" fmla="*/ 0 w 173"/>
                <a:gd name="T41" fmla="*/ 1 h 178"/>
                <a:gd name="T42" fmla="*/ 0 w 173"/>
                <a:gd name="T43" fmla="*/ 1 h 178"/>
                <a:gd name="T44" fmla="*/ 0 w 173"/>
                <a:gd name="T45" fmla="*/ 1 h 178"/>
                <a:gd name="T46" fmla="*/ 0 w 173"/>
                <a:gd name="T47" fmla="*/ 1 h 178"/>
                <a:gd name="T48" fmla="*/ 0 w 173"/>
                <a:gd name="T49" fmla="*/ 1 h 178"/>
                <a:gd name="T50" fmla="*/ 0 w 173"/>
                <a:gd name="T51" fmla="*/ 1 h 178"/>
                <a:gd name="T52" fmla="*/ 0 w 173"/>
                <a:gd name="T53" fmla="*/ 1 h 178"/>
                <a:gd name="T54" fmla="*/ 0 w 173"/>
                <a:gd name="T55" fmla="*/ 1 h 178"/>
                <a:gd name="T56" fmla="*/ 0 w 173"/>
                <a:gd name="T57" fmla="*/ 1 h 178"/>
                <a:gd name="T58" fmla="*/ 0 w 173"/>
                <a:gd name="T59" fmla="*/ 1 h 178"/>
                <a:gd name="T60" fmla="*/ 0 w 173"/>
                <a:gd name="T61" fmla="*/ 1 h 178"/>
                <a:gd name="T62" fmla="*/ 0 w 173"/>
                <a:gd name="T63" fmla="*/ 1 h 178"/>
                <a:gd name="T64" fmla="*/ 0 w 173"/>
                <a:gd name="T65" fmla="*/ 1 h 178"/>
                <a:gd name="T66" fmla="*/ 0 w 173"/>
                <a:gd name="T67" fmla="*/ 1 h 178"/>
                <a:gd name="T68" fmla="*/ 0 w 173"/>
                <a:gd name="T69" fmla="*/ 1 h 178"/>
                <a:gd name="T70" fmla="*/ 0 w 173"/>
                <a:gd name="T71" fmla="*/ 1 h 178"/>
                <a:gd name="T72" fmla="*/ 0 w 173"/>
                <a:gd name="T73" fmla="*/ 1 h 178"/>
                <a:gd name="T74" fmla="*/ 0 w 173"/>
                <a:gd name="T75" fmla="*/ 1 h 178"/>
                <a:gd name="T76" fmla="*/ 0 w 173"/>
                <a:gd name="T77" fmla="*/ 1 h 178"/>
                <a:gd name="T78" fmla="*/ 0 w 173"/>
                <a:gd name="T79" fmla="*/ 1 h 178"/>
                <a:gd name="T80" fmla="*/ 0 w 173"/>
                <a:gd name="T81" fmla="*/ 1 h 178"/>
                <a:gd name="T82" fmla="*/ 0 w 173"/>
                <a:gd name="T83" fmla="*/ 1 h 178"/>
                <a:gd name="T84" fmla="*/ 0 w 173"/>
                <a:gd name="T85" fmla="*/ 1 h 178"/>
                <a:gd name="T86" fmla="*/ 0 w 173"/>
                <a:gd name="T87" fmla="*/ 1 h 178"/>
                <a:gd name="T88" fmla="*/ 0 w 173"/>
                <a:gd name="T89" fmla="*/ 1 h 178"/>
                <a:gd name="T90" fmla="*/ 0 w 173"/>
                <a:gd name="T91" fmla="*/ 1 h 178"/>
                <a:gd name="T92" fmla="*/ 0 w 173"/>
                <a:gd name="T93" fmla="*/ 1 h 178"/>
                <a:gd name="T94" fmla="*/ 0 w 173"/>
                <a:gd name="T95" fmla="*/ 1 h 178"/>
                <a:gd name="T96" fmla="*/ 0 w 173"/>
                <a:gd name="T97" fmla="*/ 1 h 178"/>
                <a:gd name="T98" fmla="*/ 0 w 173"/>
                <a:gd name="T99" fmla="*/ 1 h 178"/>
                <a:gd name="T100" fmla="*/ 0 w 173"/>
                <a:gd name="T101" fmla="*/ 1 h 178"/>
                <a:gd name="T102" fmla="*/ 0 w 173"/>
                <a:gd name="T103" fmla="*/ 1 h 178"/>
                <a:gd name="T104" fmla="*/ 0 w 173"/>
                <a:gd name="T105" fmla="*/ 1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73"/>
                <a:gd name="T160" fmla="*/ 0 h 178"/>
                <a:gd name="T161" fmla="*/ 173 w 173"/>
                <a:gd name="T162" fmla="*/ 178 h 1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57" name="Freeform 456"/>
            <p:cNvSpPr>
              <a:spLocks/>
            </p:cNvSpPr>
            <p:nvPr/>
          </p:nvSpPr>
          <p:spPr bwMode="auto">
            <a:xfrm>
              <a:off x="2593" y="794"/>
              <a:ext cx="89" cy="154"/>
            </a:xfrm>
            <a:custGeom>
              <a:avLst/>
              <a:gdLst>
                <a:gd name="T0" fmla="*/ 0 w 179"/>
                <a:gd name="T1" fmla="*/ 0 h 309"/>
                <a:gd name="T2" fmla="*/ 0 w 179"/>
                <a:gd name="T3" fmla="*/ 0 h 309"/>
                <a:gd name="T4" fmla="*/ 0 w 179"/>
                <a:gd name="T5" fmla="*/ 0 h 309"/>
                <a:gd name="T6" fmla="*/ 0 w 179"/>
                <a:gd name="T7" fmla="*/ 0 h 309"/>
                <a:gd name="T8" fmla="*/ 0 w 179"/>
                <a:gd name="T9" fmla="*/ 0 h 309"/>
                <a:gd name="T10" fmla="*/ 0 w 179"/>
                <a:gd name="T11" fmla="*/ 0 h 309"/>
                <a:gd name="T12" fmla="*/ 0 w 179"/>
                <a:gd name="T13" fmla="*/ 0 h 309"/>
                <a:gd name="T14" fmla="*/ 0 w 179"/>
                <a:gd name="T15" fmla="*/ 0 h 309"/>
                <a:gd name="T16" fmla="*/ 0 w 179"/>
                <a:gd name="T17" fmla="*/ 0 h 309"/>
                <a:gd name="T18" fmla="*/ 0 w 179"/>
                <a:gd name="T19" fmla="*/ 0 h 309"/>
                <a:gd name="T20" fmla="*/ 0 w 179"/>
                <a:gd name="T21" fmla="*/ 0 h 309"/>
                <a:gd name="T22" fmla="*/ 0 w 179"/>
                <a:gd name="T23" fmla="*/ 0 h 309"/>
                <a:gd name="T24" fmla="*/ 0 w 179"/>
                <a:gd name="T25" fmla="*/ 0 h 309"/>
                <a:gd name="T26" fmla="*/ 0 w 179"/>
                <a:gd name="T27" fmla="*/ 0 h 309"/>
                <a:gd name="T28" fmla="*/ 0 w 179"/>
                <a:gd name="T29" fmla="*/ 0 h 309"/>
                <a:gd name="T30" fmla="*/ 0 w 179"/>
                <a:gd name="T31" fmla="*/ 0 h 309"/>
                <a:gd name="T32" fmla="*/ 0 w 179"/>
                <a:gd name="T33" fmla="*/ 0 h 309"/>
                <a:gd name="T34" fmla="*/ 0 w 179"/>
                <a:gd name="T35" fmla="*/ 0 h 309"/>
                <a:gd name="T36" fmla="*/ 0 w 179"/>
                <a:gd name="T37" fmla="*/ 0 h 309"/>
                <a:gd name="T38" fmla="*/ 0 w 179"/>
                <a:gd name="T39" fmla="*/ 0 h 309"/>
                <a:gd name="T40" fmla="*/ 0 w 179"/>
                <a:gd name="T41" fmla="*/ 0 h 309"/>
                <a:gd name="T42" fmla="*/ 0 w 179"/>
                <a:gd name="T43" fmla="*/ 0 h 309"/>
                <a:gd name="T44" fmla="*/ 0 w 179"/>
                <a:gd name="T45" fmla="*/ 0 h 309"/>
                <a:gd name="T46" fmla="*/ 0 w 179"/>
                <a:gd name="T47" fmla="*/ 0 h 309"/>
                <a:gd name="T48" fmla="*/ 0 w 179"/>
                <a:gd name="T49" fmla="*/ 0 h 309"/>
                <a:gd name="T50" fmla="*/ 0 w 179"/>
                <a:gd name="T51" fmla="*/ 0 h 309"/>
                <a:gd name="T52" fmla="*/ 0 w 179"/>
                <a:gd name="T53" fmla="*/ 0 h 309"/>
                <a:gd name="T54" fmla="*/ 0 w 179"/>
                <a:gd name="T55" fmla="*/ 0 h 309"/>
                <a:gd name="T56" fmla="*/ 0 w 179"/>
                <a:gd name="T57" fmla="*/ 0 h 309"/>
                <a:gd name="T58" fmla="*/ 0 w 179"/>
                <a:gd name="T59" fmla="*/ 0 h 309"/>
                <a:gd name="T60" fmla="*/ 0 w 179"/>
                <a:gd name="T61" fmla="*/ 0 h 309"/>
                <a:gd name="T62" fmla="*/ 0 w 179"/>
                <a:gd name="T63" fmla="*/ 0 h 309"/>
                <a:gd name="T64" fmla="*/ 0 w 179"/>
                <a:gd name="T65" fmla="*/ 0 h 309"/>
                <a:gd name="T66" fmla="*/ 0 w 179"/>
                <a:gd name="T67" fmla="*/ 0 h 309"/>
                <a:gd name="T68" fmla="*/ 0 w 179"/>
                <a:gd name="T69" fmla="*/ 0 h 309"/>
                <a:gd name="T70" fmla="*/ 0 w 179"/>
                <a:gd name="T71" fmla="*/ 0 h 309"/>
                <a:gd name="T72" fmla="*/ 0 w 179"/>
                <a:gd name="T73" fmla="*/ 0 h 309"/>
                <a:gd name="T74" fmla="*/ 0 w 179"/>
                <a:gd name="T75" fmla="*/ 0 h 309"/>
                <a:gd name="T76" fmla="*/ 0 w 179"/>
                <a:gd name="T77" fmla="*/ 0 h 309"/>
                <a:gd name="T78" fmla="*/ 0 w 179"/>
                <a:gd name="T79" fmla="*/ 0 h 309"/>
                <a:gd name="T80" fmla="*/ 0 w 179"/>
                <a:gd name="T81" fmla="*/ 0 h 309"/>
                <a:gd name="T82" fmla="*/ 0 w 179"/>
                <a:gd name="T83" fmla="*/ 0 h 309"/>
                <a:gd name="T84" fmla="*/ 0 w 179"/>
                <a:gd name="T85" fmla="*/ 0 h 309"/>
                <a:gd name="T86" fmla="*/ 0 w 179"/>
                <a:gd name="T87" fmla="*/ 0 h 309"/>
                <a:gd name="T88" fmla="*/ 0 w 179"/>
                <a:gd name="T89" fmla="*/ 0 h 309"/>
                <a:gd name="T90" fmla="*/ 0 w 179"/>
                <a:gd name="T91" fmla="*/ 0 h 309"/>
                <a:gd name="T92" fmla="*/ 0 w 179"/>
                <a:gd name="T93" fmla="*/ 0 h 309"/>
                <a:gd name="T94" fmla="*/ 0 w 179"/>
                <a:gd name="T95" fmla="*/ 0 h 309"/>
                <a:gd name="T96" fmla="*/ 0 w 179"/>
                <a:gd name="T97" fmla="*/ 0 h 309"/>
                <a:gd name="T98" fmla="*/ 0 w 179"/>
                <a:gd name="T99" fmla="*/ 0 h 309"/>
                <a:gd name="T100" fmla="*/ 0 w 179"/>
                <a:gd name="T101" fmla="*/ 0 h 309"/>
                <a:gd name="T102" fmla="*/ 0 w 179"/>
                <a:gd name="T103" fmla="*/ 0 h 309"/>
                <a:gd name="T104" fmla="*/ 0 w 179"/>
                <a:gd name="T105" fmla="*/ 0 h 309"/>
                <a:gd name="T106" fmla="*/ 0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9"/>
                <a:gd name="T163" fmla="*/ 0 h 309"/>
                <a:gd name="T164" fmla="*/ 179 w 179"/>
                <a:gd name="T165" fmla="*/ 309 h 30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58" name="Freeform 457"/>
            <p:cNvSpPr>
              <a:spLocks/>
            </p:cNvSpPr>
            <p:nvPr/>
          </p:nvSpPr>
          <p:spPr bwMode="auto">
            <a:xfrm>
              <a:off x="2820" y="755"/>
              <a:ext cx="167" cy="128"/>
            </a:xfrm>
            <a:custGeom>
              <a:avLst/>
              <a:gdLst>
                <a:gd name="T0" fmla="*/ 1 w 334"/>
                <a:gd name="T1" fmla="*/ 0 h 256"/>
                <a:gd name="T2" fmla="*/ 1 w 334"/>
                <a:gd name="T3" fmla="*/ 1 h 256"/>
                <a:gd name="T4" fmla="*/ 1 w 334"/>
                <a:gd name="T5" fmla="*/ 1 h 256"/>
                <a:gd name="T6" fmla="*/ 1 w 334"/>
                <a:gd name="T7" fmla="*/ 1 h 256"/>
                <a:gd name="T8" fmla="*/ 1 w 334"/>
                <a:gd name="T9" fmla="*/ 1 h 256"/>
                <a:gd name="T10" fmla="*/ 1 w 334"/>
                <a:gd name="T11" fmla="*/ 1 h 256"/>
                <a:gd name="T12" fmla="*/ 1 w 334"/>
                <a:gd name="T13" fmla="*/ 1 h 256"/>
                <a:gd name="T14" fmla="*/ 1 w 334"/>
                <a:gd name="T15" fmla="*/ 1 h 256"/>
                <a:gd name="T16" fmla="*/ 1 w 334"/>
                <a:gd name="T17" fmla="*/ 1 h 256"/>
                <a:gd name="T18" fmla="*/ 1 w 334"/>
                <a:gd name="T19" fmla="*/ 1 h 256"/>
                <a:gd name="T20" fmla="*/ 1 w 334"/>
                <a:gd name="T21" fmla="*/ 1 h 256"/>
                <a:gd name="T22" fmla="*/ 1 w 334"/>
                <a:gd name="T23" fmla="*/ 1 h 256"/>
                <a:gd name="T24" fmla="*/ 0 w 334"/>
                <a:gd name="T25" fmla="*/ 1 h 256"/>
                <a:gd name="T26" fmla="*/ 1 w 334"/>
                <a:gd name="T27" fmla="*/ 1 h 256"/>
                <a:gd name="T28" fmla="*/ 1 w 334"/>
                <a:gd name="T29" fmla="*/ 1 h 256"/>
                <a:gd name="T30" fmla="*/ 1 w 334"/>
                <a:gd name="T31" fmla="*/ 1 h 256"/>
                <a:gd name="T32" fmla="*/ 1 w 334"/>
                <a:gd name="T33" fmla="*/ 1 h 256"/>
                <a:gd name="T34" fmla="*/ 1 w 334"/>
                <a:gd name="T35" fmla="*/ 1 h 256"/>
                <a:gd name="T36" fmla="*/ 1 w 334"/>
                <a:gd name="T37" fmla="*/ 1 h 256"/>
                <a:gd name="T38" fmla="*/ 1 w 334"/>
                <a:gd name="T39" fmla="*/ 1 h 256"/>
                <a:gd name="T40" fmla="*/ 1 w 334"/>
                <a:gd name="T41" fmla="*/ 1 h 256"/>
                <a:gd name="T42" fmla="*/ 1 w 334"/>
                <a:gd name="T43" fmla="*/ 1 h 256"/>
                <a:gd name="T44" fmla="*/ 1 w 334"/>
                <a:gd name="T45" fmla="*/ 1 h 256"/>
                <a:gd name="T46" fmla="*/ 1 w 334"/>
                <a:gd name="T47" fmla="*/ 1 h 256"/>
                <a:gd name="T48" fmla="*/ 1 w 334"/>
                <a:gd name="T49" fmla="*/ 1 h 256"/>
                <a:gd name="T50" fmla="*/ 1 w 334"/>
                <a:gd name="T51" fmla="*/ 1 h 256"/>
                <a:gd name="T52" fmla="*/ 1 w 334"/>
                <a:gd name="T53" fmla="*/ 1 h 256"/>
                <a:gd name="T54" fmla="*/ 1 w 334"/>
                <a:gd name="T55" fmla="*/ 1 h 256"/>
                <a:gd name="T56" fmla="*/ 1 w 334"/>
                <a:gd name="T57" fmla="*/ 1 h 256"/>
                <a:gd name="T58" fmla="*/ 1 w 334"/>
                <a:gd name="T59" fmla="*/ 1 h 256"/>
                <a:gd name="T60" fmla="*/ 1 w 334"/>
                <a:gd name="T61" fmla="*/ 1 h 256"/>
                <a:gd name="T62" fmla="*/ 1 w 334"/>
                <a:gd name="T63" fmla="*/ 1 h 256"/>
                <a:gd name="T64" fmla="*/ 1 w 334"/>
                <a:gd name="T65" fmla="*/ 1 h 256"/>
                <a:gd name="T66" fmla="*/ 1 w 334"/>
                <a:gd name="T67" fmla="*/ 1 h 256"/>
                <a:gd name="T68" fmla="*/ 1 w 334"/>
                <a:gd name="T69" fmla="*/ 1 h 256"/>
                <a:gd name="T70" fmla="*/ 1 w 334"/>
                <a:gd name="T71" fmla="*/ 1 h 256"/>
                <a:gd name="T72" fmla="*/ 1 w 334"/>
                <a:gd name="T73" fmla="*/ 1 h 256"/>
                <a:gd name="T74" fmla="*/ 1 w 334"/>
                <a:gd name="T75" fmla="*/ 1 h 256"/>
                <a:gd name="T76" fmla="*/ 1 w 334"/>
                <a:gd name="T77" fmla="*/ 1 h 256"/>
                <a:gd name="T78" fmla="*/ 1 w 334"/>
                <a:gd name="T79" fmla="*/ 1 h 256"/>
                <a:gd name="T80" fmla="*/ 1 w 334"/>
                <a:gd name="T81" fmla="*/ 1 h 256"/>
                <a:gd name="T82" fmla="*/ 1 w 334"/>
                <a:gd name="T83" fmla="*/ 1 h 256"/>
                <a:gd name="T84" fmla="*/ 1 w 334"/>
                <a:gd name="T85" fmla="*/ 1 h 256"/>
                <a:gd name="T86" fmla="*/ 1 w 334"/>
                <a:gd name="T87" fmla="*/ 1 h 256"/>
                <a:gd name="T88" fmla="*/ 1 w 334"/>
                <a:gd name="T89" fmla="*/ 1 h 256"/>
                <a:gd name="T90" fmla="*/ 1 w 334"/>
                <a:gd name="T91" fmla="*/ 1 h 256"/>
                <a:gd name="T92" fmla="*/ 1 w 334"/>
                <a:gd name="T93" fmla="*/ 1 h 256"/>
                <a:gd name="T94" fmla="*/ 1 w 334"/>
                <a:gd name="T95" fmla="*/ 1 h 256"/>
                <a:gd name="T96" fmla="*/ 1 w 334"/>
                <a:gd name="T97" fmla="*/ 1 h 256"/>
                <a:gd name="T98" fmla="*/ 1 w 334"/>
                <a:gd name="T99" fmla="*/ 1 h 256"/>
                <a:gd name="T100" fmla="*/ 1 w 334"/>
                <a:gd name="T101" fmla="*/ 1 h 256"/>
                <a:gd name="T102" fmla="*/ 1 w 334"/>
                <a:gd name="T103" fmla="*/ 1 h 256"/>
                <a:gd name="T104" fmla="*/ 1 w 334"/>
                <a:gd name="T105" fmla="*/ 1 h 256"/>
                <a:gd name="T106" fmla="*/ 1 w 334"/>
                <a:gd name="T107" fmla="*/ 1 h 256"/>
                <a:gd name="T108" fmla="*/ 1 w 334"/>
                <a:gd name="T109" fmla="*/ 1 h 256"/>
                <a:gd name="T110" fmla="*/ 1 w 334"/>
                <a:gd name="T111" fmla="*/ 1 h 256"/>
                <a:gd name="T112" fmla="*/ 1 w 334"/>
                <a:gd name="T113" fmla="*/ 1 h 256"/>
                <a:gd name="T114" fmla="*/ 1 w 334"/>
                <a:gd name="T115" fmla="*/ 1 h 256"/>
                <a:gd name="T116" fmla="*/ 1 w 334"/>
                <a:gd name="T117" fmla="*/ 1 h 256"/>
                <a:gd name="T118" fmla="*/ 1 w 334"/>
                <a:gd name="T119" fmla="*/ 1 h 256"/>
                <a:gd name="T120" fmla="*/ 1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34"/>
                <a:gd name="T184" fmla="*/ 0 h 256"/>
                <a:gd name="T185" fmla="*/ 334 w 334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59" name="Freeform 458"/>
            <p:cNvSpPr>
              <a:spLocks/>
            </p:cNvSpPr>
            <p:nvPr/>
          </p:nvSpPr>
          <p:spPr bwMode="auto">
            <a:xfrm>
              <a:off x="2734" y="564"/>
              <a:ext cx="147" cy="180"/>
            </a:xfrm>
            <a:custGeom>
              <a:avLst/>
              <a:gdLst>
                <a:gd name="T0" fmla="*/ 1 w 293"/>
                <a:gd name="T1" fmla="*/ 0 h 361"/>
                <a:gd name="T2" fmla="*/ 1 w 293"/>
                <a:gd name="T3" fmla="*/ 0 h 361"/>
                <a:gd name="T4" fmla="*/ 1 w 293"/>
                <a:gd name="T5" fmla="*/ 0 h 361"/>
                <a:gd name="T6" fmla="*/ 1 w 293"/>
                <a:gd name="T7" fmla="*/ 0 h 361"/>
                <a:gd name="T8" fmla="*/ 1 w 293"/>
                <a:gd name="T9" fmla="*/ 0 h 361"/>
                <a:gd name="T10" fmla="*/ 1 w 293"/>
                <a:gd name="T11" fmla="*/ 0 h 361"/>
                <a:gd name="T12" fmla="*/ 1 w 293"/>
                <a:gd name="T13" fmla="*/ 0 h 361"/>
                <a:gd name="T14" fmla="*/ 1 w 293"/>
                <a:gd name="T15" fmla="*/ 0 h 361"/>
                <a:gd name="T16" fmla="*/ 1 w 293"/>
                <a:gd name="T17" fmla="*/ 0 h 361"/>
                <a:gd name="T18" fmla="*/ 1 w 293"/>
                <a:gd name="T19" fmla="*/ 0 h 361"/>
                <a:gd name="T20" fmla="*/ 1 w 293"/>
                <a:gd name="T21" fmla="*/ 0 h 361"/>
                <a:gd name="T22" fmla="*/ 1 w 293"/>
                <a:gd name="T23" fmla="*/ 0 h 361"/>
                <a:gd name="T24" fmla="*/ 1 w 293"/>
                <a:gd name="T25" fmla="*/ 0 h 361"/>
                <a:gd name="T26" fmla="*/ 0 w 293"/>
                <a:gd name="T27" fmla="*/ 0 h 361"/>
                <a:gd name="T28" fmla="*/ 1 w 293"/>
                <a:gd name="T29" fmla="*/ 0 h 361"/>
                <a:gd name="T30" fmla="*/ 1 w 293"/>
                <a:gd name="T31" fmla="*/ 0 h 361"/>
                <a:gd name="T32" fmla="*/ 1 w 293"/>
                <a:gd name="T33" fmla="*/ 0 h 361"/>
                <a:gd name="T34" fmla="*/ 1 w 293"/>
                <a:gd name="T35" fmla="*/ 0 h 361"/>
                <a:gd name="T36" fmla="*/ 1 w 293"/>
                <a:gd name="T37" fmla="*/ 0 h 361"/>
                <a:gd name="T38" fmla="*/ 1 w 293"/>
                <a:gd name="T39" fmla="*/ 0 h 361"/>
                <a:gd name="T40" fmla="*/ 1 w 293"/>
                <a:gd name="T41" fmla="*/ 0 h 361"/>
                <a:gd name="T42" fmla="*/ 1 w 293"/>
                <a:gd name="T43" fmla="*/ 0 h 361"/>
                <a:gd name="T44" fmla="*/ 1 w 293"/>
                <a:gd name="T45" fmla="*/ 0 h 361"/>
                <a:gd name="T46" fmla="*/ 1 w 293"/>
                <a:gd name="T47" fmla="*/ 0 h 361"/>
                <a:gd name="T48" fmla="*/ 1 w 293"/>
                <a:gd name="T49" fmla="*/ 0 h 361"/>
                <a:gd name="T50" fmla="*/ 1 w 293"/>
                <a:gd name="T51" fmla="*/ 0 h 361"/>
                <a:gd name="T52" fmla="*/ 1 w 293"/>
                <a:gd name="T53" fmla="*/ 0 h 361"/>
                <a:gd name="T54" fmla="*/ 1 w 293"/>
                <a:gd name="T55" fmla="*/ 0 h 361"/>
                <a:gd name="T56" fmla="*/ 1 w 293"/>
                <a:gd name="T57" fmla="*/ 0 h 361"/>
                <a:gd name="T58" fmla="*/ 1 w 293"/>
                <a:gd name="T59" fmla="*/ 0 h 361"/>
                <a:gd name="T60" fmla="*/ 1 w 293"/>
                <a:gd name="T61" fmla="*/ 0 h 361"/>
                <a:gd name="T62" fmla="*/ 1 w 293"/>
                <a:gd name="T63" fmla="*/ 0 h 361"/>
                <a:gd name="T64" fmla="*/ 1 w 293"/>
                <a:gd name="T65" fmla="*/ 0 h 361"/>
                <a:gd name="T66" fmla="*/ 1 w 293"/>
                <a:gd name="T67" fmla="*/ 0 h 361"/>
                <a:gd name="T68" fmla="*/ 1 w 293"/>
                <a:gd name="T69" fmla="*/ 0 h 361"/>
                <a:gd name="T70" fmla="*/ 1 w 293"/>
                <a:gd name="T71" fmla="*/ 0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3"/>
                <a:gd name="T109" fmla="*/ 0 h 361"/>
                <a:gd name="T110" fmla="*/ 293 w 293"/>
                <a:gd name="T111" fmla="*/ 361 h 3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60" name="Freeform 459"/>
            <p:cNvSpPr>
              <a:spLocks/>
            </p:cNvSpPr>
            <p:nvPr/>
          </p:nvSpPr>
          <p:spPr bwMode="auto">
            <a:xfrm>
              <a:off x="2686" y="566"/>
              <a:ext cx="86" cy="176"/>
            </a:xfrm>
            <a:custGeom>
              <a:avLst/>
              <a:gdLst>
                <a:gd name="T0" fmla="*/ 0 w 173"/>
                <a:gd name="T1" fmla="*/ 1 h 351"/>
                <a:gd name="T2" fmla="*/ 0 w 173"/>
                <a:gd name="T3" fmla="*/ 1 h 351"/>
                <a:gd name="T4" fmla="*/ 0 w 173"/>
                <a:gd name="T5" fmla="*/ 1 h 351"/>
                <a:gd name="T6" fmla="*/ 0 w 173"/>
                <a:gd name="T7" fmla="*/ 1 h 351"/>
                <a:gd name="T8" fmla="*/ 0 w 173"/>
                <a:gd name="T9" fmla="*/ 1 h 351"/>
                <a:gd name="T10" fmla="*/ 0 w 173"/>
                <a:gd name="T11" fmla="*/ 1 h 351"/>
                <a:gd name="T12" fmla="*/ 0 w 173"/>
                <a:gd name="T13" fmla="*/ 1 h 351"/>
                <a:gd name="T14" fmla="*/ 0 w 173"/>
                <a:gd name="T15" fmla="*/ 1 h 351"/>
                <a:gd name="T16" fmla="*/ 0 w 173"/>
                <a:gd name="T17" fmla="*/ 1 h 351"/>
                <a:gd name="T18" fmla="*/ 0 w 173"/>
                <a:gd name="T19" fmla="*/ 1 h 351"/>
                <a:gd name="T20" fmla="*/ 0 w 173"/>
                <a:gd name="T21" fmla="*/ 1 h 351"/>
                <a:gd name="T22" fmla="*/ 0 w 173"/>
                <a:gd name="T23" fmla="*/ 1 h 351"/>
                <a:gd name="T24" fmla="*/ 0 w 173"/>
                <a:gd name="T25" fmla="*/ 1 h 351"/>
                <a:gd name="T26" fmla="*/ 0 w 173"/>
                <a:gd name="T27" fmla="*/ 1 h 351"/>
                <a:gd name="T28" fmla="*/ 0 w 173"/>
                <a:gd name="T29" fmla="*/ 1 h 351"/>
                <a:gd name="T30" fmla="*/ 0 w 173"/>
                <a:gd name="T31" fmla="*/ 1 h 351"/>
                <a:gd name="T32" fmla="*/ 0 w 173"/>
                <a:gd name="T33" fmla="*/ 1 h 351"/>
                <a:gd name="T34" fmla="*/ 0 w 173"/>
                <a:gd name="T35" fmla="*/ 1 h 351"/>
                <a:gd name="T36" fmla="*/ 0 w 173"/>
                <a:gd name="T37" fmla="*/ 1 h 351"/>
                <a:gd name="T38" fmla="*/ 0 w 173"/>
                <a:gd name="T39" fmla="*/ 1 h 351"/>
                <a:gd name="T40" fmla="*/ 0 w 173"/>
                <a:gd name="T41" fmla="*/ 1 h 351"/>
                <a:gd name="T42" fmla="*/ 0 w 173"/>
                <a:gd name="T43" fmla="*/ 1 h 351"/>
                <a:gd name="T44" fmla="*/ 0 w 173"/>
                <a:gd name="T45" fmla="*/ 1 h 351"/>
                <a:gd name="T46" fmla="*/ 0 w 173"/>
                <a:gd name="T47" fmla="*/ 1 h 351"/>
                <a:gd name="T48" fmla="*/ 0 w 173"/>
                <a:gd name="T49" fmla="*/ 1 h 351"/>
                <a:gd name="T50" fmla="*/ 0 w 173"/>
                <a:gd name="T51" fmla="*/ 1 h 351"/>
                <a:gd name="T52" fmla="*/ 0 w 173"/>
                <a:gd name="T53" fmla="*/ 1 h 351"/>
                <a:gd name="T54" fmla="*/ 0 w 173"/>
                <a:gd name="T55" fmla="*/ 1 h 351"/>
                <a:gd name="T56" fmla="*/ 0 w 173"/>
                <a:gd name="T57" fmla="*/ 1 h 351"/>
                <a:gd name="T58" fmla="*/ 0 w 173"/>
                <a:gd name="T59" fmla="*/ 1 h 351"/>
                <a:gd name="T60" fmla="*/ 0 w 173"/>
                <a:gd name="T61" fmla="*/ 1 h 351"/>
                <a:gd name="T62" fmla="*/ 0 w 173"/>
                <a:gd name="T63" fmla="*/ 1 h 351"/>
                <a:gd name="T64" fmla="*/ 0 w 173"/>
                <a:gd name="T65" fmla="*/ 1 h 351"/>
                <a:gd name="T66" fmla="*/ 0 w 173"/>
                <a:gd name="T67" fmla="*/ 1 h 351"/>
                <a:gd name="T68" fmla="*/ 0 w 173"/>
                <a:gd name="T69" fmla="*/ 1 h 351"/>
                <a:gd name="T70" fmla="*/ 0 w 173"/>
                <a:gd name="T71" fmla="*/ 1 h 351"/>
                <a:gd name="T72" fmla="*/ 0 w 173"/>
                <a:gd name="T73" fmla="*/ 1 h 351"/>
                <a:gd name="T74" fmla="*/ 0 w 173"/>
                <a:gd name="T75" fmla="*/ 1 h 351"/>
                <a:gd name="T76" fmla="*/ 0 w 173"/>
                <a:gd name="T77" fmla="*/ 0 h 351"/>
                <a:gd name="T78" fmla="*/ 0 w 173"/>
                <a:gd name="T79" fmla="*/ 1 h 351"/>
                <a:gd name="T80" fmla="*/ 0 w 173"/>
                <a:gd name="T81" fmla="*/ 1 h 351"/>
                <a:gd name="T82" fmla="*/ 0 w 173"/>
                <a:gd name="T83" fmla="*/ 1 h 351"/>
                <a:gd name="T84" fmla="*/ 0 w 173"/>
                <a:gd name="T85" fmla="*/ 1 h 351"/>
                <a:gd name="T86" fmla="*/ 0 w 173"/>
                <a:gd name="T87" fmla="*/ 1 h 351"/>
                <a:gd name="T88" fmla="*/ 0 w 173"/>
                <a:gd name="T89" fmla="*/ 1 h 351"/>
                <a:gd name="T90" fmla="*/ 0 w 173"/>
                <a:gd name="T91" fmla="*/ 1 h 351"/>
                <a:gd name="T92" fmla="*/ 0 w 173"/>
                <a:gd name="T93" fmla="*/ 1 h 351"/>
                <a:gd name="T94" fmla="*/ 0 w 173"/>
                <a:gd name="T95" fmla="*/ 1 h 351"/>
                <a:gd name="T96" fmla="*/ 0 w 173"/>
                <a:gd name="T97" fmla="*/ 1 h 351"/>
                <a:gd name="T98" fmla="*/ 0 w 173"/>
                <a:gd name="T99" fmla="*/ 1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51"/>
                <a:gd name="T152" fmla="*/ 173 w 173"/>
                <a:gd name="T153" fmla="*/ 351 h 3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61" name="Freeform 460"/>
            <p:cNvSpPr>
              <a:spLocks/>
            </p:cNvSpPr>
            <p:nvPr/>
          </p:nvSpPr>
          <p:spPr bwMode="auto">
            <a:xfrm>
              <a:off x="2551" y="651"/>
              <a:ext cx="422" cy="296"/>
            </a:xfrm>
            <a:custGeom>
              <a:avLst/>
              <a:gdLst>
                <a:gd name="T0" fmla="*/ 1 w 844"/>
                <a:gd name="T1" fmla="*/ 0 h 593"/>
                <a:gd name="T2" fmla="*/ 1 w 844"/>
                <a:gd name="T3" fmla="*/ 0 h 593"/>
                <a:gd name="T4" fmla="*/ 1 w 844"/>
                <a:gd name="T5" fmla="*/ 0 h 593"/>
                <a:gd name="T6" fmla="*/ 1 w 844"/>
                <a:gd name="T7" fmla="*/ 0 h 593"/>
                <a:gd name="T8" fmla="*/ 1 w 844"/>
                <a:gd name="T9" fmla="*/ 0 h 593"/>
                <a:gd name="T10" fmla="*/ 1 w 844"/>
                <a:gd name="T11" fmla="*/ 0 h 593"/>
                <a:gd name="T12" fmla="*/ 1 w 844"/>
                <a:gd name="T13" fmla="*/ 0 h 593"/>
                <a:gd name="T14" fmla="*/ 1 w 844"/>
                <a:gd name="T15" fmla="*/ 0 h 593"/>
                <a:gd name="T16" fmla="*/ 1 w 844"/>
                <a:gd name="T17" fmla="*/ 0 h 593"/>
                <a:gd name="T18" fmla="*/ 1 w 844"/>
                <a:gd name="T19" fmla="*/ 0 h 593"/>
                <a:gd name="T20" fmla="*/ 1 w 844"/>
                <a:gd name="T21" fmla="*/ 0 h 593"/>
                <a:gd name="T22" fmla="*/ 1 w 844"/>
                <a:gd name="T23" fmla="*/ 0 h 593"/>
                <a:gd name="T24" fmla="*/ 1 w 844"/>
                <a:gd name="T25" fmla="*/ 0 h 593"/>
                <a:gd name="T26" fmla="*/ 1 w 844"/>
                <a:gd name="T27" fmla="*/ 0 h 593"/>
                <a:gd name="T28" fmla="*/ 1 w 844"/>
                <a:gd name="T29" fmla="*/ 0 h 593"/>
                <a:gd name="T30" fmla="*/ 1 w 844"/>
                <a:gd name="T31" fmla="*/ 0 h 593"/>
                <a:gd name="T32" fmla="*/ 1 w 844"/>
                <a:gd name="T33" fmla="*/ 0 h 593"/>
                <a:gd name="T34" fmla="*/ 1 w 844"/>
                <a:gd name="T35" fmla="*/ 0 h 593"/>
                <a:gd name="T36" fmla="*/ 1 w 844"/>
                <a:gd name="T37" fmla="*/ 0 h 593"/>
                <a:gd name="T38" fmla="*/ 1 w 844"/>
                <a:gd name="T39" fmla="*/ 0 h 593"/>
                <a:gd name="T40" fmla="*/ 1 w 844"/>
                <a:gd name="T41" fmla="*/ 0 h 593"/>
                <a:gd name="T42" fmla="*/ 1 w 844"/>
                <a:gd name="T43" fmla="*/ 0 h 593"/>
                <a:gd name="T44" fmla="*/ 1 w 844"/>
                <a:gd name="T45" fmla="*/ 0 h 593"/>
                <a:gd name="T46" fmla="*/ 1 w 844"/>
                <a:gd name="T47" fmla="*/ 0 h 593"/>
                <a:gd name="T48" fmla="*/ 1 w 844"/>
                <a:gd name="T49" fmla="*/ 0 h 593"/>
                <a:gd name="T50" fmla="*/ 1 w 844"/>
                <a:gd name="T51" fmla="*/ 0 h 593"/>
                <a:gd name="T52" fmla="*/ 1 w 844"/>
                <a:gd name="T53" fmla="*/ 0 h 593"/>
                <a:gd name="T54" fmla="*/ 1 w 844"/>
                <a:gd name="T55" fmla="*/ 0 h 593"/>
                <a:gd name="T56" fmla="*/ 1 w 844"/>
                <a:gd name="T57" fmla="*/ 0 h 593"/>
                <a:gd name="T58" fmla="*/ 1 w 844"/>
                <a:gd name="T59" fmla="*/ 0 h 593"/>
                <a:gd name="T60" fmla="*/ 1 w 844"/>
                <a:gd name="T61" fmla="*/ 0 h 593"/>
                <a:gd name="T62" fmla="*/ 1 w 844"/>
                <a:gd name="T63" fmla="*/ 0 h 593"/>
                <a:gd name="T64" fmla="*/ 1 w 844"/>
                <a:gd name="T65" fmla="*/ 0 h 593"/>
                <a:gd name="T66" fmla="*/ 1 w 844"/>
                <a:gd name="T67" fmla="*/ 0 h 593"/>
                <a:gd name="T68" fmla="*/ 1 w 844"/>
                <a:gd name="T69" fmla="*/ 0 h 593"/>
                <a:gd name="T70" fmla="*/ 1 w 844"/>
                <a:gd name="T71" fmla="*/ 0 h 593"/>
                <a:gd name="T72" fmla="*/ 1 w 844"/>
                <a:gd name="T73" fmla="*/ 0 h 593"/>
                <a:gd name="T74" fmla="*/ 1 w 844"/>
                <a:gd name="T75" fmla="*/ 0 h 593"/>
                <a:gd name="T76" fmla="*/ 1 w 844"/>
                <a:gd name="T77" fmla="*/ 0 h 593"/>
                <a:gd name="T78" fmla="*/ 1 w 844"/>
                <a:gd name="T79" fmla="*/ 0 h 593"/>
                <a:gd name="T80" fmla="*/ 1 w 844"/>
                <a:gd name="T81" fmla="*/ 0 h 593"/>
                <a:gd name="T82" fmla="*/ 1 w 844"/>
                <a:gd name="T83" fmla="*/ 0 h 593"/>
                <a:gd name="T84" fmla="*/ 1 w 844"/>
                <a:gd name="T85" fmla="*/ 0 h 593"/>
                <a:gd name="T86" fmla="*/ 1 w 844"/>
                <a:gd name="T87" fmla="*/ 0 h 593"/>
                <a:gd name="T88" fmla="*/ 1 w 844"/>
                <a:gd name="T89" fmla="*/ 0 h 593"/>
                <a:gd name="T90" fmla="*/ 1 w 844"/>
                <a:gd name="T91" fmla="*/ 0 h 593"/>
                <a:gd name="T92" fmla="*/ 1 w 844"/>
                <a:gd name="T93" fmla="*/ 0 h 593"/>
                <a:gd name="T94" fmla="*/ 1 w 844"/>
                <a:gd name="T95" fmla="*/ 0 h 593"/>
                <a:gd name="T96" fmla="*/ 1 w 844"/>
                <a:gd name="T97" fmla="*/ 0 h 593"/>
                <a:gd name="T98" fmla="*/ 1 w 844"/>
                <a:gd name="T99" fmla="*/ 0 h 593"/>
                <a:gd name="T100" fmla="*/ 1 w 844"/>
                <a:gd name="T101" fmla="*/ 0 h 593"/>
                <a:gd name="T102" fmla="*/ 1 w 844"/>
                <a:gd name="T103" fmla="*/ 0 h 593"/>
                <a:gd name="T104" fmla="*/ 1 w 844"/>
                <a:gd name="T105" fmla="*/ 0 h 593"/>
                <a:gd name="T106" fmla="*/ 1 w 844"/>
                <a:gd name="T107" fmla="*/ 0 h 593"/>
                <a:gd name="T108" fmla="*/ 1 w 844"/>
                <a:gd name="T109" fmla="*/ 0 h 593"/>
                <a:gd name="T110" fmla="*/ 1 w 844"/>
                <a:gd name="T111" fmla="*/ 0 h 593"/>
                <a:gd name="T112" fmla="*/ 1 w 844"/>
                <a:gd name="T113" fmla="*/ 0 h 593"/>
                <a:gd name="T114" fmla="*/ 1 w 844"/>
                <a:gd name="T115" fmla="*/ 0 h 593"/>
                <a:gd name="T116" fmla="*/ 1 w 844"/>
                <a:gd name="T117" fmla="*/ 0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44"/>
                <a:gd name="T178" fmla="*/ 0 h 593"/>
                <a:gd name="T179" fmla="*/ 844 w 844"/>
                <a:gd name="T180" fmla="*/ 593 h 59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62" name="Freeform 461"/>
            <p:cNvSpPr>
              <a:spLocks/>
            </p:cNvSpPr>
            <p:nvPr/>
          </p:nvSpPr>
          <p:spPr bwMode="auto">
            <a:xfrm>
              <a:off x="2558" y="607"/>
              <a:ext cx="126" cy="129"/>
            </a:xfrm>
            <a:custGeom>
              <a:avLst/>
              <a:gdLst>
                <a:gd name="T0" fmla="*/ 0 w 253"/>
                <a:gd name="T1" fmla="*/ 1 h 258"/>
                <a:gd name="T2" fmla="*/ 0 w 253"/>
                <a:gd name="T3" fmla="*/ 1 h 258"/>
                <a:gd name="T4" fmla="*/ 0 w 253"/>
                <a:gd name="T5" fmla="*/ 1 h 258"/>
                <a:gd name="T6" fmla="*/ 0 w 253"/>
                <a:gd name="T7" fmla="*/ 1 h 258"/>
                <a:gd name="T8" fmla="*/ 0 w 253"/>
                <a:gd name="T9" fmla="*/ 1 h 258"/>
                <a:gd name="T10" fmla="*/ 0 w 253"/>
                <a:gd name="T11" fmla="*/ 1 h 258"/>
                <a:gd name="T12" fmla="*/ 0 w 253"/>
                <a:gd name="T13" fmla="*/ 1 h 258"/>
                <a:gd name="T14" fmla="*/ 0 w 253"/>
                <a:gd name="T15" fmla="*/ 1 h 258"/>
                <a:gd name="T16" fmla="*/ 0 w 253"/>
                <a:gd name="T17" fmla="*/ 1 h 258"/>
                <a:gd name="T18" fmla="*/ 0 w 253"/>
                <a:gd name="T19" fmla="*/ 1 h 258"/>
                <a:gd name="T20" fmla="*/ 0 w 253"/>
                <a:gd name="T21" fmla="*/ 1 h 258"/>
                <a:gd name="T22" fmla="*/ 0 w 253"/>
                <a:gd name="T23" fmla="*/ 1 h 258"/>
                <a:gd name="T24" fmla="*/ 0 w 253"/>
                <a:gd name="T25" fmla="*/ 1 h 258"/>
                <a:gd name="T26" fmla="*/ 0 w 253"/>
                <a:gd name="T27" fmla="*/ 1 h 258"/>
                <a:gd name="T28" fmla="*/ 0 w 253"/>
                <a:gd name="T29" fmla="*/ 1 h 258"/>
                <a:gd name="T30" fmla="*/ 0 w 253"/>
                <a:gd name="T31" fmla="*/ 1 h 258"/>
                <a:gd name="T32" fmla="*/ 0 w 253"/>
                <a:gd name="T33" fmla="*/ 1 h 258"/>
                <a:gd name="T34" fmla="*/ 0 w 253"/>
                <a:gd name="T35" fmla="*/ 1 h 258"/>
                <a:gd name="T36" fmla="*/ 0 w 253"/>
                <a:gd name="T37" fmla="*/ 1 h 258"/>
                <a:gd name="T38" fmla="*/ 0 w 253"/>
                <a:gd name="T39" fmla="*/ 1 h 258"/>
                <a:gd name="T40" fmla="*/ 0 w 253"/>
                <a:gd name="T41" fmla="*/ 1 h 258"/>
                <a:gd name="T42" fmla="*/ 0 w 253"/>
                <a:gd name="T43" fmla="*/ 1 h 258"/>
                <a:gd name="T44" fmla="*/ 0 w 253"/>
                <a:gd name="T45" fmla="*/ 1 h 258"/>
                <a:gd name="T46" fmla="*/ 0 w 253"/>
                <a:gd name="T47" fmla="*/ 1 h 258"/>
                <a:gd name="T48" fmla="*/ 0 w 253"/>
                <a:gd name="T49" fmla="*/ 1 h 258"/>
                <a:gd name="T50" fmla="*/ 0 w 253"/>
                <a:gd name="T51" fmla="*/ 1 h 258"/>
                <a:gd name="T52" fmla="*/ 0 w 253"/>
                <a:gd name="T53" fmla="*/ 1 h 258"/>
                <a:gd name="T54" fmla="*/ 0 w 253"/>
                <a:gd name="T55" fmla="*/ 1 h 258"/>
                <a:gd name="T56" fmla="*/ 0 w 253"/>
                <a:gd name="T57" fmla="*/ 1 h 258"/>
                <a:gd name="T58" fmla="*/ 0 w 253"/>
                <a:gd name="T59" fmla="*/ 1 h 258"/>
                <a:gd name="T60" fmla="*/ 0 w 253"/>
                <a:gd name="T61" fmla="*/ 1 h 258"/>
                <a:gd name="T62" fmla="*/ 0 w 253"/>
                <a:gd name="T63" fmla="*/ 1 h 258"/>
                <a:gd name="T64" fmla="*/ 0 w 253"/>
                <a:gd name="T65" fmla="*/ 1 h 258"/>
                <a:gd name="T66" fmla="*/ 0 w 253"/>
                <a:gd name="T67" fmla="*/ 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3"/>
                <a:gd name="T103" fmla="*/ 0 h 258"/>
                <a:gd name="T104" fmla="*/ 253 w 253"/>
                <a:gd name="T105" fmla="*/ 258 h 2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63" name="Freeform 462"/>
            <p:cNvSpPr>
              <a:spLocks/>
            </p:cNvSpPr>
            <p:nvPr/>
          </p:nvSpPr>
          <p:spPr bwMode="auto">
            <a:xfrm>
              <a:off x="2694" y="683"/>
              <a:ext cx="13" cy="14"/>
            </a:xfrm>
            <a:custGeom>
              <a:avLst/>
              <a:gdLst>
                <a:gd name="T0" fmla="*/ 0 w 26"/>
                <a:gd name="T1" fmla="*/ 1 h 28"/>
                <a:gd name="T2" fmla="*/ 1 w 26"/>
                <a:gd name="T3" fmla="*/ 1 h 28"/>
                <a:gd name="T4" fmla="*/ 1 w 26"/>
                <a:gd name="T5" fmla="*/ 1 h 28"/>
                <a:gd name="T6" fmla="*/ 1 w 26"/>
                <a:gd name="T7" fmla="*/ 0 h 28"/>
                <a:gd name="T8" fmla="*/ 1 w 26"/>
                <a:gd name="T9" fmla="*/ 0 h 28"/>
                <a:gd name="T10" fmla="*/ 1 w 26"/>
                <a:gd name="T11" fmla="*/ 1 h 28"/>
                <a:gd name="T12" fmla="*/ 1 w 26"/>
                <a:gd name="T13" fmla="*/ 1 h 28"/>
                <a:gd name="T14" fmla="*/ 1 w 26"/>
                <a:gd name="T15" fmla="*/ 1 h 28"/>
                <a:gd name="T16" fmla="*/ 1 w 26"/>
                <a:gd name="T17" fmla="*/ 1 h 28"/>
                <a:gd name="T18" fmla="*/ 1 w 26"/>
                <a:gd name="T19" fmla="*/ 1 h 28"/>
                <a:gd name="T20" fmla="*/ 1 w 26"/>
                <a:gd name="T21" fmla="*/ 1 h 28"/>
                <a:gd name="T22" fmla="*/ 1 w 26"/>
                <a:gd name="T23" fmla="*/ 1 h 28"/>
                <a:gd name="T24" fmla="*/ 1 w 26"/>
                <a:gd name="T25" fmla="*/ 1 h 28"/>
                <a:gd name="T26" fmla="*/ 1 w 26"/>
                <a:gd name="T27" fmla="*/ 1 h 28"/>
                <a:gd name="T28" fmla="*/ 1 w 26"/>
                <a:gd name="T29" fmla="*/ 1 h 28"/>
                <a:gd name="T30" fmla="*/ 1 w 26"/>
                <a:gd name="T31" fmla="*/ 1 h 28"/>
                <a:gd name="T32" fmla="*/ 0 w 26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64" name="Freeform 463"/>
            <p:cNvSpPr>
              <a:spLocks/>
            </p:cNvSpPr>
            <p:nvPr/>
          </p:nvSpPr>
          <p:spPr bwMode="auto">
            <a:xfrm>
              <a:off x="2721" y="702"/>
              <a:ext cx="14" cy="14"/>
            </a:xfrm>
            <a:custGeom>
              <a:avLst/>
              <a:gdLst>
                <a:gd name="T0" fmla="*/ 0 w 29"/>
                <a:gd name="T1" fmla="*/ 0 h 29"/>
                <a:gd name="T2" fmla="*/ 0 w 29"/>
                <a:gd name="T3" fmla="*/ 0 h 29"/>
                <a:gd name="T4" fmla="*/ 0 w 29"/>
                <a:gd name="T5" fmla="*/ 0 h 29"/>
                <a:gd name="T6" fmla="*/ 0 w 29"/>
                <a:gd name="T7" fmla="*/ 0 h 29"/>
                <a:gd name="T8" fmla="*/ 0 w 29"/>
                <a:gd name="T9" fmla="*/ 0 h 29"/>
                <a:gd name="T10" fmla="*/ 0 w 29"/>
                <a:gd name="T11" fmla="*/ 0 h 29"/>
                <a:gd name="T12" fmla="*/ 0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0 w 29"/>
                <a:gd name="T21" fmla="*/ 0 h 29"/>
                <a:gd name="T22" fmla="*/ 0 w 29"/>
                <a:gd name="T23" fmla="*/ 0 h 29"/>
                <a:gd name="T24" fmla="*/ 0 w 29"/>
                <a:gd name="T25" fmla="*/ 0 h 29"/>
                <a:gd name="T26" fmla="*/ 0 w 29"/>
                <a:gd name="T27" fmla="*/ 0 h 29"/>
                <a:gd name="T28" fmla="*/ 0 w 29"/>
                <a:gd name="T29" fmla="*/ 0 h 29"/>
                <a:gd name="T30" fmla="*/ 0 w 29"/>
                <a:gd name="T31" fmla="*/ 0 h 29"/>
                <a:gd name="T32" fmla="*/ 0 w 29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29"/>
                <a:gd name="T53" fmla="*/ 29 w 29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65" name="Freeform 464"/>
            <p:cNvSpPr>
              <a:spLocks/>
            </p:cNvSpPr>
            <p:nvPr/>
          </p:nvSpPr>
          <p:spPr bwMode="auto">
            <a:xfrm>
              <a:off x="2689" y="719"/>
              <a:ext cx="14" cy="15"/>
            </a:xfrm>
            <a:custGeom>
              <a:avLst/>
              <a:gdLst>
                <a:gd name="T0" fmla="*/ 1 w 27"/>
                <a:gd name="T1" fmla="*/ 1 h 29"/>
                <a:gd name="T2" fmla="*/ 1 w 27"/>
                <a:gd name="T3" fmla="*/ 1 h 29"/>
                <a:gd name="T4" fmla="*/ 1 w 27"/>
                <a:gd name="T5" fmla="*/ 0 h 29"/>
                <a:gd name="T6" fmla="*/ 1 w 27"/>
                <a:gd name="T7" fmla="*/ 0 h 29"/>
                <a:gd name="T8" fmla="*/ 1 w 27"/>
                <a:gd name="T9" fmla="*/ 1 h 29"/>
                <a:gd name="T10" fmla="*/ 1 w 27"/>
                <a:gd name="T11" fmla="*/ 1 h 29"/>
                <a:gd name="T12" fmla="*/ 1 w 27"/>
                <a:gd name="T13" fmla="*/ 1 h 29"/>
                <a:gd name="T14" fmla="*/ 1 w 27"/>
                <a:gd name="T15" fmla="*/ 1 h 29"/>
                <a:gd name="T16" fmla="*/ 1 w 27"/>
                <a:gd name="T17" fmla="*/ 1 h 29"/>
                <a:gd name="T18" fmla="*/ 1 w 27"/>
                <a:gd name="T19" fmla="*/ 1 h 29"/>
                <a:gd name="T20" fmla="*/ 1 w 27"/>
                <a:gd name="T21" fmla="*/ 1 h 29"/>
                <a:gd name="T22" fmla="*/ 1 w 27"/>
                <a:gd name="T23" fmla="*/ 1 h 29"/>
                <a:gd name="T24" fmla="*/ 1 w 27"/>
                <a:gd name="T25" fmla="*/ 1 h 29"/>
                <a:gd name="T26" fmla="*/ 1 w 27"/>
                <a:gd name="T27" fmla="*/ 1 h 29"/>
                <a:gd name="T28" fmla="*/ 0 w 27"/>
                <a:gd name="T29" fmla="*/ 1 h 29"/>
                <a:gd name="T30" fmla="*/ 0 w 27"/>
                <a:gd name="T31" fmla="*/ 1 h 29"/>
                <a:gd name="T32" fmla="*/ 1 w 27"/>
                <a:gd name="T33" fmla="*/ 1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9"/>
                <a:gd name="T53" fmla="*/ 27 w 27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66" name="Freeform 465"/>
            <p:cNvSpPr>
              <a:spLocks/>
            </p:cNvSpPr>
            <p:nvPr/>
          </p:nvSpPr>
          <p:spPr bwMode="auto">
            <a:xfrm>
              <a:off x="2666" y="702"/>
              <a:ext cx="14" cy="14"/>
            </a:xfrm>
            <a:custGeom>
              <a:avLst/>
              <a:gdLst>
                <a:gd name="T0" fmla="*/ 1 w 28"/>
                <a:gd name="T1" fmla="*/ 1 h 27"/>
                <a:gd name="T2" fmla="*/ 1 w 28"/>
                <a:gd name="T3" fmla="*/ 1 h 27"/>
                <a:gd name="T4" fmla="*/ 0 w 28"/>
                <a:gd name="T5" fmla="*/ 1 h 27"/>
                <a:gd name="T6" fmla="*/ 0 w 28"/>
                <a:gd name="T7" fmla="*/ 1 h 27"/>
                <a:gd name="T8" fmla="*/ 1 w 28"/>
                <a:gd name="T9" fmla="*/ 1 h 27"/>
                <a:gd name="T10" fmla="*/ 1 w 28"/>
                <a:gd name="T11" fmla="*/ 1 h 27"/>
                <a:gd name="T12" fmla="*/ 1 w 28"/>
                <a:gd name="T13" fmla="*/ 1 h 27"/>
                <a:gd name="T14" fmla="*/ 1 w 28"/>
                <a:gd name="T15" fmla="*/ 1 h 27"/>
                <a:gd name="T16" fmla="*/ 1 w 28"/>
                <a:gd name="T17" fmla="*/ 1 h 27"/>
                <a:gd name="T18" fmla="*/ 1 w 28"/>
                <a:gd name="T19" fmla="*/ 1 h 27"/>
                <a:gd name="T20" fmla="*/ 1 w 28"/>
                <a:gd name="T21" fmla="*/ 1 h 27"/>
                <a:gd name="T22" fmla="*/ 1 w 28"/>
                <a:gd name="T23" fmla="*/ 1 h 27"/>
                <a:gd name="T24" fmla="*/ 1 w 28"/>
                <a:gd name="T25" fmla="*/ 1 h 27"/>
                <a:gd name="T26" fmla="*/ 1 w 28"/>
                <a:gd name="T27" fmla="*/ 1 h 27"/>
                <a:gd name="T28" fmla="*/ 1 w 28"/>
                <a:gd name="T29" fmla="*/ 0 h 27"/>
                <a:gd name="T30" fmla="*/ 1 w 28"/>
                <a:gd name="T31" fmla="*/ 0 h 27"/>
                <a:gd name="T32" fmla="*/ 1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7"/>
                <a:gd name="T53" fmla="*/ 28 w 28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67" name="Freeform 466"/>
            <p:cNvSpPr>
              <a:spLocks/>
            </p:cNvSpPr>
            <p:nvPr/>
          </p:nvSpPr>
          <p:spPr bwMode="auto">
            <a:xfrm>
              <a:off x="2657" y="728"/>
              <a:ext cx="12" cy="13"/>
            </a:xfrm>
            <a:custGeom>
              <a:avLst/>
              <a:gdLst>
                <a:gd name="T0" fmla="*/ 0 w 24"/>
                <a:gd name="T1" fmla="*/ 1 h 25"/>
                <a:gd name="T2" fmla="*/ 0 w 24"/>
                <a:gd name="T3" fmla="*/ 1 h 25"/>
                <a:gd name="T4" fmla="*/ 0 w 24"/>
                <a:gd name="T5" fmla="*/ 1 h 25"/>
                <a:gd name="T6" fmla="*/ 1 w 24"/>
                <a:gd name="T7" fmla="*/ 1 h 25"/>
                <a:gd name="T8" fmla="*/ 1 w 24"/>
                <a:gd name="T9" fmla="*/ 1 h 25"/>
                <a:gd name="T10" fmla="*/ 1 w 24"/>
                <a:gd name="T11" fmla="*/ 0 h 25"/>
                <a:gd name="T12" fmla="*/ 1 w 24"/>
                <a:gd name="T13" fmla="*/ 1 h 25"/>
                <a:gd name="T14" fmla="*/ 1 w 24"/>
                <a:gd name="T15" fmla="*/ 1 h 25"/>
                <a:gd name="T16" fmla="*/ 1 w 24"/>
                <a:gd name="T17" fmla="*/ 1 h 25"/>
                <a:gd name="T18" fmla="*/ 1 w 24"/>
                <a:gd name="T19" fmla="*/ 1 h 25"/>
                <a:gd name="T20" fmla="*/ 1 w 24"/>
                <a:gd name="T21" fmla="*/ 1 h 25"/>
                <a:gd name="T22" fmla="*/ 1 w 24"/>
                <a:gd name="T23" fmla="*/ 1 h 25"/>
                <a:gd name="T24" fmla="*/ 1 w 24"/>
                <a:gd name="T25" fmla="*/ 1 h 25"/>
                <a:gd name="T26" fmla="*/ 1 w 24"/>
                <a:gd name="T27" fmla="*/ 1 h 25"/>
                <a:gd name="T28" fmla="*/ 1 w 24"/>
                <a:gd name="T29" fmla="*/ 1 h 25"/>
                <a:gd name="T30" fmla="*/ 1 w 24"/>
                <a:gd name="T31" fmla="*/ 1 h 25"/>
                <a:gd name="T32" fmla="*/ 0 w 24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68" name="Freeform 467"/>
            <p:cNvSpPr>
              <a:spLocks/>
            </p:cNvSpPr>
            <p:nvPr/>
          </p:nvSpPr>
          <p:spPr bwMode="auto">
            <a:xfrm>
              <a:off x="2680" y="748"/>
              <a:ext cx="11" cy="14"/>
            </a:xfrm>
            <a:custGeom>
              <a:avLst/>
              <a:gdLst>
                <a:gd name="T0" fmla="*/ 1 w 22"/>
                <a:gd name="T1" fmla="*/ 0 h 29"/>
                <a:gd name="T2" fmla="*/ 1 w 22"/>
                <a:gd name="T3" fmla="*/ 0 h 29"/>
                <a:gd name="T4" fmla="*/ 0 w 22"/>
                <a:gd name="T5" fmla="*/ 0 h 29"/>
                <a:gd name="T6" fmla="*/ 0 w 22"/>
                <a:gd name="T7" fmla="*/ 0 h 29"/>
                <a:gd name="T8" fmla="*/ 0 w 22"/>
                <a:gd name="T9" fmla="*/ 0 h 29"/>
                <a:gd name="T10" fmla="*/ 1 w 22"/>
                <a:gd name="T11" fmla="*/ 0 h 29"/>
                <a:gd name="T12" fmla="*/ 1 w 22"/>
                <a:gd name="T13" fmla="*/ 0 h 29"/>
                <a:gd name="T14" fmla="*/ 1 w 22"/>
                <a:gd name="T15" fmla="*/ 0 h 29"/>
                <a:gd name="T16" fmla="*/ 1 w 22"/>
                <a:gd name="T17" fmla="*/ 0 h 29"/>
                <a:gd name="T18" fmla="*/ 1 w 22"/>
                <a:gd name="T19" fmla="*/ 0 h 29"/>
                <a:gd name="T20" fmla="*/ 1 w 22"/>
                <a:gd name="T21" fmla="*/ 0 h 29"/>
                <a:gd name="T22" fmla="*/ 1 w 22"/>
                <a:gd name="T23" fmla="*/ 0 h 29"/>
                <a:gd name="T24" fmla="*/ 1 w 22"/>
                <a:gd name="T25" fmla="*/ 0 h 29"/>
                <a:gd name="T26" fmla="*/ 1 w 22"/>
                <a:gd name="T27" fmla="*/ 0 h 29"/>
                <a:gd name="T28" fmla="*/ 1 w 22"/>
                <a:gd name="T29" fmla="*/ 0 h 29"/>
                <a:gd name="T30" fmla="*/ 1 w 22"/>
                <a:gd name="T31" fmla="*/ 0 h 29"/>
                <a:gd name="T32" fmla="*/ 1 w 22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9"/>
                <a:gd name="T53" fmla="*/ 22 w 2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69" name="Freeform 468"/>
            <p:cNvSpPr>
              <a:spLocks/>
            </p:cNvSpPr>
            <p:nvPr/>
          </p:nvSpPr>
          <p:spPr bwMode="auto">
            <a:xfrm>
              <a:off x="2699" y="735"/>
              <a:ext cx="13" cy="16"/>
            </a:xfrm>
            <a:custGeom>
              <a:avLst/>
              <a:gdLst>
                <a:gd name="T0" fmla="*/ 1 w 26"/>
                <a:gd name="T1" fmla="*/ 0 h 33"/>
                <a:gd name="T2" fmla="*/ 1 w 26"/>
                <a:gd name="T3" fmla="*/ 0 h 33"/>
                <a:gd name="T4" fmla="*/ 1 w 26"/>
                <a:gd name="T5" fmla="*/ 0 h 33"/>
                <a:gd name="T6" fmla="*/ 1 w 26"/>
                <a:gd name="T7" fmla="*/ 0 h 33"/>
                <a:gd name="T8" fmla="*/ 1 w 26"/>
                <a:gd name="T9" fmla="*/ 0 h 33"/>
                <a:gd name="T10" fmla="*/ 1 w 26"/>
                <a:gd name="T11" fmla="*/ 0 h 33"/>
                <a:gd name="T12" fmla="*/ 1 w 26"/>
                <a:gd name="T13" fmla="*/ 0 h 33"/>
                <a:gd name="T14" fmla="*/ 1 w 26"/>
                <a:gd name="T15" fmla="*/ 0 h 33"/>
                <a:gd name="T16" fmla="*/ 1 w 26"/>
                <a:gd name="T17" fmla="*/ 0 h 33"/>
                <a:gd name="T18" fmla="*/ 1 w 26"/>
                <a:gd name="T19" fmla="*/ 0 h 33"/>
                <a:gd name="T20" fmla="*/ 1 w 26"/>
                <a:gd name="T21" fmla="*/ 0 h 33"/>
                <a:gd name="T22" fmla="*/ 1 w 26"/>
                <a:gd name="T23" fmla="*/ 0 h 33"/>
                <a:gd name="T24" fmla="*/ 1 w 26"/>
                <a:gd name="T25" fmla="*/ 0 h 33"/>
                <a:gd name="T26" fmla="*/ 1 w 26"/>
                <a:gd name="T27" fmla="*/ 0 h 33"/>
                <a:gd name="T28" fmla="*/ 1 w 26"/>
                <a:gd name="T29" fmla="*/ 0 h 33"/>
                <a:gd name="T30" fmla="*/ 0 w 26"/>
                <a:gd name="T31" fmla="*/ 0 h 33"/>
                <a:gd name="T32" fmla="*/ 1 w 2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33"/>
                <a:gd name="T53" fmla="*/ 26 w 2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70" name="Freeform 469"/>
            <p:cNvSpPr>
              <a:spLocks/>
            </p:cNvSpPr>
            <p:nvPr/>
          </p:nvSpPr>
          <p:spPr bwMode="auto">
            <a:xfrm>
              <a:off x="2715" y="738"/>
              <a:ext cx="14" cy="13"/>
            </a:xfrm>
            <a:custGeom>
              <a:avLst/>
              <a:gdLst>
                <a:gd name="T0" fmla="*/ 1 w 26"/>
                <a:gd name="T1" fmla="*/ 0 h 27"/>
                <a:gd name="T2" fmla="*/ 1 w 26"/>
                <a:gd name="T3" fmla="*/ 0 h 27"/>
                <a:gd name="T4" fmla="*/ 1 w 26"/>
                <a:gd name="T5" fmla="*/ 0 h 27"/>
                <a:gd name="T6" fmla="*/ 1 w 26"/>
                <a:gd name="T7" fmla="*/ 0 h 27"/>
                <a:gd name="T8" fmla="*/ 1 w 26"/>
                <a:gd name="T9" fmla="*/ 0 h 27"/>
                <a:gd name="T10" fmla="*/ 1 w 26"/>
                <a:gd name="T11" fmla="*/ 0 h 27"/>
                <a:gd name="T12" fmla="*/ 1 w 26"/>
                <a:gd name="T13" fmla="*/ 0 h 27"/>
                <a:gd name="T14" fmla="*/ 1 w 26"/>
                <a:gd name="T15" fmla="*/ 0 h 27"/>
                <a:gd name="T16" fmla="*/ 1 w 26"/>
                <a:gd name="T17" fmla="*/ 0 h 27"/>
                <a:gd name="T18" fmla="*/ 1 w 26"/>
                <a:gd name="T19" fmla="*/ 0 h 27"/>
                <a:gd name="T20" fmla="*/ 1 w 26"/>
                <a:gd name="T21" fmla="*/ 0 h 27"/>
                <a:gd name="T22" fmla="*/ 0 w 26"/>
                <a:gd name="T23" fmla="*/ 0 h 27"/>
                <a:gd name="T24" fmla="*/ 1 w 26"/>
                <a:gd name="T25" fmla="*/ 0 h 27"/>
                <a:gd name="T26" fmla="*/ 1 w 26"/>
                <a:gd name="T27" fmla="*/ 0 h 27"/>
                <a:gd name="T28" fmla="*/ 1 w 26"/>
                <a:gd name="T29" fmla="*/ 0 h 27"/>
                <a:gd name="T30" fmla="*/ 1 w 26"/>
                <a:gd name="T31" fmla="*/ 0 h 27"/>
                <a:gd name="T32" fmla="*/ 1 w 26"/>
                <a:gd name="T33" fmla="*/ 0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7"/>
                <a:gd name="T53" fmla="*/ 26 w 26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71" name="Freeform 470"/>
            <p:cNvSpPr>
              <a:spLocks/>
            </p:cNvSpPr>
            <p:nvPr/>
          </p:nvSpPr>
          <p:spPr bwMode="auto">
            <a:xfrm>
              <a:off x="2570" y="757"/>
              <a:ext cx="108" cy="73"/>
            </a:xfrm>
            <a:custGeom>
              <a:avLst/>
              <a:gdLst>
                <a:gd name="T0" fmla="*/ 1 w 216"/>
                <a:gd name="T1" fmla="*/ 0 h 148"/>
                <a:gd name="T2" fmla="*/ 1 w 216"/>
                <a:gd name="T3" fmla="*/ 0 h 148"/>
                <a:gd name="T4" fmla="*/ 1 w 216"/>
                <a:gd name="T5" fmla="*/ 0 h 148"/>
                <a:gd name="T6" fmla="*/ 1 w 216"/>
                <a:gd name="T7" fmla="*/ 0 h 148"/>
                <a:gd name="T8" fmla="*/ 1 w 216"/>
                <a:gd name="T9" fmla="*/ 0 h 148"/>
                <a:gd name="T10" fmla="*/ 1 w 216"/>
                <a:gd name="T11" fmla="*/ 0 h 148"/>
                <a:gd name="T12" fmla="*/ 1 w 216"/>
                <a:gd name="T13" fmla="*/ 0 h 148"/>
                <a:gd name="T14" fmla="*/ 1 w 216"/>
                <a:gd name="T15" fmla="*/ 0 h 148"/>
                <a:gd name="T16" fmla="*/ 1 w 216"/>
                <a:gd name="T17" fmla="*/ 0 h 148"/>
                <a:gd name="T18" fmla="*/ 1 w 216"/>
                <a:gd name="T19" fmla="*/ 0 h 148"/>
                <a:gd name="T20" fmla="*/ 1 w 216"/>
                <a:gd name="T21" fmla="*/ 0 h 148"/>
                <a:gd name="T22" fmla="*/ 1 w 216"/>
                <a:gd name="T23" fmla="*/ 0 h 148"/>
                <a:gd name="T24" fmla="*/ 1 w 216"/>
                <a:gd name="T25" fmla="*/ 0 h 148"/>
                <a:gd name="T26" fmla="*/ 1 w 216"/>
                <a:gd name="T27" fmla="*/ 0 h 148"/>
                <a:gd name="T28" fmla="*/ 1 w 216"/>
                <a:gd name="T29" fmla="*/ 0 h 148"/>
                <a:gd name="T30" fmla="*/ 1 w 216"/>
                <a:gd name="T31" fmla="*/ 0 h 148"/>
                <a:gd name="T32" fmla="*/ 1 w 216"/>
                <a:gd name="T33" fmla="*/ 0 h 148"/>
                <a:gd name="T34" fmla="*/ 1 w 216"/>
                <a:gd name="T35" fmla="*/ 0 h 148"/>
                <a:gd name="T36" fmla="*/ 1 w 216"/>
                <a:gd name="T37" fmla="*/ 0 h 148"/>
                <a:gd name="T38" fmla="*/ 1 w 216"/>
                <a:gd name="T39" fmla="*/ 0 h 148"/>
                <a:gd name="T40" fmla="*/ 1 w 216"/>
                <a:gd name="T41" fmla="*/ 0 h 148"/>
                <a:gd name="T42" fmla="*/ 1 w 216"/>
                <a:gd name="T43" fmla="*/ 0 h 148"/>
                <a:gd name="T44" fmla="*/ 1 w 216"/>
                <a:gd name="T45" fmla="*/ 0 h 148"/>
                <a:gd name="T46" fmla="*/ 1 w 216"/>
                <a:gd name="T47" fmla="*/ 0 h 148"/>
                <a:gd name="T48" fmla="*/ 1 w 216"/>
                <a:gd name="T49" fmla="*/ 0 h 148"/>
                <a:gd name="T50" fmla="*/ 1 w 216"/>
                <a:gd name="T51" fmla="*/ 0 h 148"/>
                <a:gd name="T52" fmla="*/ 1 w 216"/>
                <a:gd name="T53" fmla="*/ 0 h 148"/>
                <a:gd name="T54" fmla="*/ 1 w 216"/>
                <a:gd name="T55" fmla="*/ 0 h 148"/>
                <a:gd name="T56" fmla="*/ 1 w 216"/>
                <a:gd name="T57" fmla="*/ 0 h 148"/>
                <a:gd name="T58" fmla="*/ 1 w 216"/>
                <a:gd name="T59" fmla="*/ 0 h 148"/>
                <a:gd name="T60" fmla="*/ 1 w 216"/>
                <a:gd name="T61" fmla="*/ 0 h 148"/>
                <a:gd name="T62" fmla="*/ 1 w 216"/>
                <a:gd name="T63" fmla="*/ 0 h 148"/>
                <a:gd name="T64" fmla="*/ 0 w 216"/>
                <a:gd name="T65" fmla="*/ 0 h 148"/>
                <a:gd name="T66" fmla="*/ 1 w 216"/>
                <a:gd name="T67" fmla="*/ 0 h 148"/>
                <a:gd name="T68" fmla="*/ 1 w 216"/>
                <a:gd name="T69" fmla="*/ 0 h 148"/>
                <a:gd name="T70" fmla="*/ 1 w 216"/>
                <a:gd name="T71" fmla="*/ 0 h 148"/>
                <a:gd name="T72" fmla="*/ 1 w 216"/>
                <a:gd name="T73" fmla="*/ 0 h 148"/>
                <a:gd name="T74" fmla="*/ 1 w 216"/>
                <a:gd name="T75" fmla="*/ 0 h 148"/>
                <a:gd name="T76" fmla="*/ 1 w 216"/>
                <a:gd name="T77" fmla="*/ 0 h 148"/>
                <a:gd name="T78" fmla="*/ 1 w 216"/>
                <a:gd name="T79" fmla="*/ 0 h 148"/>
                <a:gd name="T80" fmla="*/ 1 w 216"/>
                <a:gd name="T81" fmla="*/ 0 h 148"/>
                <a:gd name="T82" fmla="*/ 1 w 216"/>
                <a:gd name="T83" fmla="*/ 0 h 148"/>
                <a:gd name="T84" fmla="*/ 1 w 216"/>
                <a:gd name="T85" fmla="*/ 0 h 148"/>
                <a:gd name="T86" fmla="*/ 1 w 216"/>
                <a:gd name="T87" fmla="*/ 0 h 148"/>
                <a:gd name="T88" fmla="*/ 1 w 216"/>
                <a:gd name="T89" fmla="*/ 0 h 148"/>
                <a:gd name="T90" fmla="*/ 1 w 216"/>
                <a:gd name="T91" fmla="*/ 0 h 148"/>
                <a:gd name="T92" fmla="*/ 1 w 216"/>
                <a:gd name="T93" fmla="*/ 0 h 148"/>
                <a:gd name="T94" fmla="*/ 1 w 216"/>
                <a:gd name="T95" fmla="*/ 0 h 148"/>
                <a:gd name="T96" fmla="*/ 1 w 216"/>
                <a:gd name="T97" fmla="*/ 0 h 148"/>
                <a:gd name="T98" fmla="*/ 1 w 216"/>
                <a:gd name="T99" fmla="*/ 0 h 148"/>
                <a:gd name="T100" fmla="*/ 1 w 216"/>
                <a:gd name="T101" fmla="*/ 0 h 148"/>
                <a:gd name="T102" fmla="*/ 1 w 216"/>
                <a:gd name="T103" fmla="*/ 0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6"/>
                <a:gd name="T157" fmla="*/ 0 h 148"/>
                <a:gd name="T158" fmla="*/ 216 w 216"/>
                <a:gd name="T159" fmla="*/ 148 h 1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72" name="Freeform 471"/>
            <p:cNvSpPr>
              <a:spLocks/>
            </p:cNvSpPr>
            <p:nvPr/>
          </p:nvSpPr>
          <p:spPr bwMode="auto">
            <a:xfrm>
              <a:off x="2578" y="625"/>
              <a:ext cx="86" cy="82"/>
            </a:xfrm>
            <a:custGeom>
              <a:avLst/>
              <a:gdLst>
                <a:gd name="T0" fmla="*/ 0 w 173"/>
                <a:gd name="T1" fmla="*/ 0 h 165"/>
                <a:gd name="T2" fmla="*/ 0 w 173"/>
                <a:gd name="T3" fmla="*/ 0 h 165"/>
                <a:gd name="T4" fmla="*/ 0 w 173"/>
                <a:gd name="T5" fmla="*/ 0 h 165"/>
                <a:gd name="T6" fmla="*/ 0 w 173"/>
                <a:gd name="T7" fmla="*/ 0 h 165"/>
                <a:gd name="T8" fmla="*/ 0 w 173"/>
                <a:gd name="T9" fmla="*/ 0 h 165"/>
                <a:gd name="T10" fmla="*/ 0 w 173"/>
                <a:gd name="T11" fmla="*/ 0 h 165"/>
                <a:gd name="T12" fmla="*/ 0 w 173"/>
                <a:gd name="T13" fmla="*/ 0 h 165"/>
                <a:gd name="T14" fmla="*/ 0 w 173"/>
                <a:gd name="T15" fmla="*/ 0 h 165"/>
                <a:gd name="T16" fmla="*/ 0 w 173"/>
                <a:gd name="T17" fmla="*/ 0 h 165"/>
                <a:gd name="T18" fmla="*/ 0 w 173"/>
                <a:gd name="T19" fmla="*/ 0 h 165"/>
                <a:gd name="T20" fmla="*/ 0 w 173"/>
                <a:gd name="T21" fmla="*/ 0 h 165"/>
                <a:gd name="T22" fmla="*/ 0 w 173"/>
                <a:gd name="T23" fmla="*/ 0 h 165"/>
                <a:gd name="T24" fmla="*/ 0 w 173"/>
                <a:gd name="T25" fmla="*/ 0 h 165"/>
                <a:gd name="T26" fmla="*/ 0 w 173"/>
                <a:gd name="T27" fmla="*/ 0 h 165"/>
                <a:gd name="T28" fmla="*/ 0 w 173"/>
                <a:gd name="T29" fmla="*/ 0 h 165"/>
                <a:gd name="T30" fmla="*/ 0 w 173"/>
                <a:gd name="T31" fmla="*/ 0 h 165"/>
                <a:gd name="T32" fmla="*/ 0 w 173"/>
                <a:gd name="T33" fmla="*/ 0 h 165"/>
                <a:gd name="T34" fmla="*/ 0 w 173"/>
                <a:gd name="T35" fmla="*/ 0 h 165"/>
                <a:gd name="T36" fmla="*/ 0 w 173"/>
                <a:gd name="T37" fmla="*/ 0 h 165"/>
                <a:gd name="T38" fmla="*/ 0 w 173"/>
                <a:gd name="T39" fmla="*/ 0 h 165"/>
                <a:gd name="T40" fmla="*/ 0 w 173"/>
                <a:gd name="T41" fmla="*/ 0 h 165"/>
                <a:gd name="T42" fmla="*/ 0 w 173"/>
                <a:gd name="T43" fmla="*/ 0 h 165"/>
                <a:gd name="T44" fmla="*/ 0 w 173"/>
                <a:gd name="T45" fmla="*/ 0 h 165"/>
                <a:gd name="T46" fmla="*/ 0 w 173"/>
                <a:gd name="T47" fmla="*/ 0 h 165"/>
                <a:gd name="T48" fmla="*/ 0 w 173"/>
                <a:gd name="T49" fmla="*/ 0 h 165"/>
                <a:gd name="T50" fmla="*/ 0 w 173"/>
                <a:gd name="T51" fmla="*/ 0 h 165"/>
                <a:gd name="T52" fmla="*/ 0 w 173"/>
                <a:gd name="T53" fmla="*/ 0 h 165"/>
                <a:gd name="T54" fmla="*/ 0 w 173"/>
                <a:gd name="T55" fmla="*/ 0 h 165"/>
                <a:gd name="T56" fmla="*/ 0 w 173"/>
                <a:gd name="T57" fmla="*/ 0 h 165"/>
                <a:gd name="T58" fmla="*/ 0 w 173"/>
                <a:gd name="T59" fmla="*/ 0 h 165"/>
                <a:gd name="T60" fmla="*/ 0 w 173"/>
                <a:gd name="T61" fmla="*/ 0 h 165"/>
                <a:gd name="T62" fmla="*/ 0 w 173"/>
                <a:gd name="T63" fmla="*/ 0 h 165"/>
                <a:gd name="T64" fmla="*/ 0 w 173"/>
                <a:gd name="T65" fmla="*/ 0 h 165"/>
                <a:gd name="T66" fmla="*/ 0 w 173"/>
                <a:gd name="T67" fmla="*/ 0 h 165"/>
                <a:gd name="T68" fmla="*/ 0 w 173"/>
                <a:gd name="T69" fmla="*/ 0 h 165"/>
                <a:gd name="T70" fmla="*/ 0 w 173"/>
                <a:gd name="T71" fmla="*/ 0 h 165"/>
                <a:gd name="T72" fmla="*/ 0 w 173"/>
                <a:gd name="T73" fmla="*/ 0 h 165"/>
                <a:gd name="T74" fmla="*/ 0 w 173"/>
                <a:gd name="T75" fmla="*/ 0 h 165"/>
                <a:gd name="T76" fmla="*/ 0 w 173"/>
                <a:gd name="T77" fmla="*/ 0 h 165"/>
                <a:gd name="T78" fmla="*/ 0 w 173"/>
                <a:gd name="T79" fmla="*/ 0 h 165"/>
                <a:gd name="T80" fmla="*/ 0 w 173"/>
                <a:gd name="T81" fmla="*/ 0 h 165"/>
                <a:gd name="T82" fmla="*/ 0 w 173"/>
                <a:gd name="T83" fmla="*/ 0 h 165"/>
                <a:gd name="T84" fmla="*/ 0 w 173"/>
                <a:gd name="T85" fmla="*/ 0 h 165"/>
                <a:gd name="T86" fmla="*/ 0 w 173"/>
                <a:gd name="T87" fmla="*/ 0 h 165"/>
                <a:gd name="T88" fmla="*/ 0 w 173"/>
                <a:gd name="T89" fmla="*/ 0 h 165"/>
                <a:gd name="T90" fmla="*/ 0 w 173"/>
                <a:gd name="T91" fmla="*/ 0 h 165"/>
                <a:gd name="T92" fmla="*/ 0 w 173"/>
                <a:gd name="T93" fmla="*/ 0 h 165"/>
                <a:gd name="T94" fmla="*/ 0 w 173"/>
                <a:gd name="T95" fmla="*/ 0 h 165"/>
                <a:gd name="T96" fmla="*/ 0 w 173"/>
                <a:gd name="T97" fmla="*/ 0 h 165"/>
                <a:gd name="T98" fmla="*/ 0 w 173"/>
                <a:gd name="T99" fmla="*/ 0 h 165"/>
                <a:gd name="T100" fmla="*/ 0 w 173"/>
                <a:gd name="T101" fmla="*/ 0 h 165"/>
                <a:gd name="T102" fmla="*/ 0 w 173"/>
                <a:gd name="T103" fmla="*/ 0 h 165"/>
                <a:gd name="T104" fmla="*/ 0 w 173"/>
                <a:gd name="T105" fmla="*/ 0 h 165"/>
                <a:gd name="T106" fmla="*/ 0 w 173"/>
                <a:gd name="T107" fmla="*/ 0 h 165"/>
                <a:gd name="T108" fmla="*/ 0 w 173"/>
                <a:gd name="T109" fmla="*/ 0 h 165"/>
                <a:gd name="T110" fmla="*/ 0 w 173"/>
                <a:gd name="T111" fmla="*/ 0 h 165"/>
                <a:gd name="T112" fmla="*/ 0 w 173"/>
                <a:gd name="T113" fmla="*/ 0 h 165"/>
                <a:gd name="T114" fmla="*/ 0 w 173"/>
                <a:gd name="T115" fmla="*/ 0 h 165"/>
                <a:gd name="T116" fmla="*/ 0 w 173"/>
                <a:gd name="T117" fmla="*/ 0 h 165"/>
                <a:gd name="T118" fmla="*/ 0 w 173"/>
                <a:gd name="T119" fmla="*/ 0 h 165"/>
                <a:gd name="T120" fmla="*/ 0 w 173"/>
                <a:gd name="T121" fmla="*/ 0 h 165"/>
                <a:gd name="T122" fmla="*/ 0 w 173"/>
                <a:gd name="T123" fmla="*/ 0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5"/>
                <a:gd name="T188" fmla="*/ 173 w 173"/>
                <a:gd name="T189" fmla="*/ 165 h 1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73" name="Freeform 472"/>
            <p:cNvSpPr>
              <a:spLocks/>
            </p:cNvSpPr>
            <p:nvPr/>
          </p:nvSpPr>
          <p:spPr bwMode="auto">
            <a:xfrm>
              <a:off x="2706" y="594"/>
              <a:ext cx="54" cy="125"/>
            </a:xfrm>
            <a:custGeom>
              <a:avLst/>
              <a:gdLst>
                <a:gd name="T0" fmla="*/ 1 w 107"/>
                <a:gd name="T1" fmla="*/ 1 h 250"/>
                <a:gd name="T2" fmla="*/ 1 w 107"/>
                <a:gd name="T3" fmla="*/ 1 h 250"/>
                <a:gd name="T4" fmla="*/ 1 w 107"/>
                <a:gd name="T5" fmla="*/ 1 h 250"/>
                <a:gd name="T6" fmla="*/ 1 w 107"/>
                <a:gd name="T7" fmla="*/ 1 h 250"/>
                <a:gd name="T8" fmla="*/ 1 w 107"/>
                <a:gd name="T9" fmla="*/ 1 h 250"/>
                <a:gd name="T10" fmla="*/ 1 w 107"/>
                <a:gd name="T11" fmla="*/ 1 h 250"/>
                <a:gd name="T12" fmla="*/ 1 w 107"/>
                <a:gd name="T13" fmla="*/ 1 h 250"/>
                <a:gd name="T14" fmla="*/ 1 w 107"/>
                <a:gd name="T15" fmla="*/ 1 h 250"/>
                <a:gd name="T16" fmla="*/ 1 w 107"/>
                <a:gd name="T17" fmla="*/ 1 h 250"/>
                <a:gd name="T18" fmla="*/ 1 w 107"/>
                <a:gd name="T19" fmla="*/ 1 h 250"/>
                <a:gd name="T20" fmla="*/ 1 w 107"/>
                <a:gd name="T21" fmla="*/ 1 h 250"/>
                <a:gd name="T22" fmla="*/ 1 w 107"/>
                <a:gd name="T23" fmla="*/ 1 h 250"/>
                <a:gd name="T24" fmla="*/ 1 w 107"/>
                <a:gd name="T25" fmla="*/ 1 h 250"/>
                <a:gd name="T26" fmla="*/ 1 w 107"/>
                <a:gd name="T27" fmla="*/ 1 h 250"/>
                <a:gd name="T28" fmla="*/ 1 w 107"/>
                <a:gd name="T29" fmla="*/ 1 h 250"/>
                <a:gd name="T30" fmla="*/ 1 w 107"/>
                <a:gd name="T31" fmla="*/ 1 h 250"/>
                <a:gd name="T32" fmla="*/ 1 w 107"/>
                <a:gd name="T33" fmla="*/ 1 h 250"/>
                <a:gd name="T34" fmla="*/ 1 w 107"/>
                <a:gd name="T35" fmla="*/ 1 h 250"/>
                <a:gd name="T36" fmla="*/ 1 w 107"/>
                <a:gd name="T37" fmla="*/ 1 h 250"/>
                <a:gd name="T38" fmla="*/ 1 w 107"/>
                <a:gd name="T39" fmla="*/ 1 h 250"/>
                <a:gd name="T40" fmla="*/ 1 w 107"/>
                <a:gd name="T41" fmla="*/ 1 h 250"/>
                <a:gd name="T42" fmla="*/ 1 w 107"/>
                <a:gd name="T43" fmla="*/ 1 h 250"/>
                <a:gd name="T44" fmla="*/ 1 w 107"/>
                <a:gd name="T45" fmla="*/ 1 h 250"/>
                <a:gd name="T46" fmla="*/ 1 w 107"/>
                <a:gd name="T47" fmla="*/ 1 h 250"/>
                <a:gd name="T48" fmla="*/ 1 w 107"/>
                <a:gd name="T49" fmla="*/ 1 h 250"/>
                <a:gd name="T50" fmla="*/ 1 w 107"/>
                <a:gd name="T51" fmla="*/ 1 h 250"/>
                <a:gd name="T52" fmla="*/ 1 w 107"/>
                <a:gd name="T53" fmla="*/ 1 h 250"/>
                <a:gd name="T54" fmla="*/ 1 w 107"/>
                <a:gd name="T55" fmla="*/ 1 h 250"/>
                <a:gd name="T56" fmla="*/ 1 w 107"/>
                <a:gd name="T57" fmla="*/ 1 h 250"/>
                <a:gd name="T58" fmla="*/ 1 w 107"/>
                <a:gd name="T59" fmla="*/ 1 h 250"/>
                <a:gd name="T60" fmla="*/ 1 w 107"/>
                <a:gd name="T61" fmla="*/ 1 h 250"/>
                <a:gd name="T62" fmla="*/ 1 w 107"/>
                <a:gd name="T63" fmla="*/ 1 h 250"/>
                <a:gd name="T64" fmla="*/ 1 w 107"/>
                <a:gd name="T65" fmla="*/ 1 h 250"/>
                <a:gd name="T66" fmla="*/ 1 w 107"/>
                <a:gd name="T67" fmla="*/ 1 h 250"/>
                <a:gd name="T68" fmla="*/ 1 w 107"/>
                <a:gd name="T69" fmla="*/ 1 h 250"/>
                <a:gd name="T70" fmla="*/ 1 w 107"/>
                <a:gd name="T71" fmla="*/ 1 h 250"/>
                <a:gd name="T72" fmla="*/ 1 w 107"/>
                <a:gd name="T73" fmla="*/ 1 h 250"/>
                <a:gd name="T74" fmla="*/ 1 w 107"/>
                <a:gd name="T75" fmla="*/ 1 h 250"/>
                <a:gd name="T76" fmla="*/ 1 w 107"/>
                <a:gd name="T77" fmla="*/ 1 h 250"/>
                <a:gd name="T78" fmla="*/ 1 w 107"/>
                <a:gd name="T79" fmla="*/ 1 h 250"/>
                <a:gd name="T80" fmla="*/ 1 w 107"/>
                <a:gd name="T81" fmla="*/ 1 h 250"/>
                <a:gd name="T82" fmla="*/ 1 w 107"/>
                <a:gd name="T83" fmla="*/ 1 h 250"/>
                <a:gd name="T84" fmla="*/ 1 w 107"/>
                <a:gd name="T85" fmla="*/ 1 h 250"/>
                <a:gd name="T86" fmla="*/ 1 w 107"/>
                <a:gd name="T87" fmla="*/ 1 h 250"/>
                <a:gd name="T88" fmla="*/ 1 w 107"/>
                <a:gd name="T89" fmla="*/ 1 h 250"/>
                <a:gd name="T90" fmla="*/ 1 w 107"/>
                <a:gd name="T91" fmla="*/ 1 h 250"/>
                <a:gd name="T92" fmla="*/ 1 w 107"/>
                <a:gd name="T93" fmla="*/ 1 h 250"/>
                <a:gd name="T94" fmla="*/ 1 w 107"/>
                <a:gd name="T95" fmla="*/ 1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7"/>
                <a:gd name="T145" fmla="*/ 0 h 250"/>
                <a:gd name="T146" fmla="*/ 107 w 107"/>
                <a:gd name="T147" fmla="*/ 250 h 2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74" name="Freeform 473"/>
            <p:cNvSpPr>
              <a:spLocks/>
            </p:cNvSpPr>
            <p:nvPr/>
          </p:nvSpPr>
          <p:spPr bwMode="auto">
            <a:xfrm>
              <a:off x="2695" y="663"/>
              <a:ext cx="9" cy="16"/>
            </a:xfrm>
            <a:custGeom>
              <a:avLst/>
              <a:gdLst>
                <a:gd name="T0" fmla="*/ 0 w 20"/>
                <a:gd name="T1" fmla="*/ 0 h 33"/>
                <a:gd name="T2" fmla="*/ 0 w 20"/>
                <a:gd name="T3" fmla="*/ 0 h 33"/>
                <a:gd name="T4" fmla="*/ 0 w 20"/>
                <a:gd name="T5" fmla="*/ 0 h 33"/>
                <a:gd name="T6" fmla="*/ 0 w 20"/>
                <a:gd name="T7" fmla="*/ 0 h 33"/>
                <a:gd name="T8" fmla="*/ 0 w 20"/>
                <a:gd name="T9" fmla="*/ 0 h 33"/>
                <a:gd name="T10" fmla="*/ 0 w 20"/>
                <a:gd name="T11" fmla="*/ 0 h 33"/>
                <a:gd name="T12" fmla="*/ 0 w 20"/>
                <a:gd name="T13" fmla="*/ 0 h 33"/>
                <a:gd name="T14" fmla="*/ 0 w 20"/>
                <a:gd name="T15" fmla="*/ 0 h 33"/>
                <a:gd name="T16" fmla="*/ 0 w 20"/>
                <a:gd name="T17" fmla="*/ 0 h 33"/>
                <a:gd name="T18" fmla="*/ 0 w 20"/>
                <a:gd name="T19" fmla="*/ 0 h 33"/>
                <a:gd name="T20" fmla="*/ 0 w 20"/>
                <a:gd name="T21" fmla="*/ 0 h 33"/>
                <a:gd name="T22" fmla="*/ 0 w 20"/>
                <a:gd name="T23" fmla="*/ 0 h 33"/>
                <a:gd name="T24" fmla="*/ 0 w 20"/>
                <a:gd name="T25" fmla="*/ 0 h 33"/>
                <a:gd name="T26" fmla="*/ 0 w 20"/>
                <a:gd name="T27" fmla="*/ 0 h 33"/>
                <a:gd name="T28" fmla="*/ 0 w 20"/>
                <a:gd name="T29" fmla="*/ 0 h 33"/>
                <a:gd name="T30" fmla="*/ 0 w 20"/>
                <a:gd name="T31" fmla="*/ 0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33"/>
                <a:gd name="T53" fmla="*/ 20 w 20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75" name="Freeform 474"/>
            <p:cNvSpPr>
              <a:spLocks/>
            </p:cNvSpPr>
            <p:nvPr/>
          </p:nvSpPr>
          <p:spPr bwMode="auto">
            <a:xfrm>
              <a:off x="2767" y="659"/>
              <a:ext cx="170" cy="103"/>
            </a:xfrm>
            <a:custGeom>
              <a:avLst/>
              <a:gdLst>
                <a:gd name="T0" fmla="*/ 0 w 341"/>
                <a:gd name="T1" fmla="*/ 0 h 208"/>
                <a:gd name="T2" fmla="*/ 0 w 341"/>
                <a:gd name="T3" fmla="*/ 0 h 208"/>
                <a:gd name="T4" fmla="*/ 0 w 341"/>
                <a:gd name="T5" fmla="*/ 0 h 208"/>
                <a:gd name="T6" fmla="*/ 0 w 341"/>
                <a:gd name="T7" fmla="*/ 0 h 208"/>
                <a:gd name="T8" fmla="*/ 0 w 341"/>
                <a:gd name="T9" fmla="*/ 0 h 208"/>
                <a:gd name="T10" fmla="*/ 0 w 341"/>
                <a:gd name="T11" fmla="*/ 0 h 208"/>
                <a:gd name="T12" fmla="*/ 0 w 341"/>
                <a:gd name="T13" fmla="*/ 0 h 208"/>
                <a:gd name="T14" fmla="*/ 0 w 341"/>
                <a:gd name="T15" fmla="*/ 0 h 208"/>
                <a:gd name="T16" fmla="*/ 0 w 341"/>
                <a:gd name="T17" fmla="*/ 0 h 208"/>
                <a:gd name="T18" fmla="*/ 0 w 341"/>
                <a:gd name="T19" fmla="*/ 0 h 208"/>
                <a:gd name="T20" fmla="*/ 0 w 341"/>
                <a:gd name="T21" fmla="*/ 0 h 208"/>
                <a:gd name="T22" fmla="*/ 0 w 341"/>
                <a:gd name="T23" fmla="*/ 0 h 208"/>
                <a:gd name="T24" fmla="*/ 0 w 341"/>
                <a:gd name="T25" fmla="*/ 0 h 208"/>
                <a:gd name="T26" fmla="*/ 0 w 341"/>
                <a:gd name="T27" fmla="*/ 0 h 208"/>
                <a:gd name="T28" fmla="*/ 0 w 341"/>
                <a:gd name="T29" fmla="*/ 0 h 208"/>
                <a:gd name="T30" fmla="*/ 0 w 341"/>
                <a:gd name="T31" fmla="*/ 0 h 208"/>
                <a:gd name="T32" fmla="*/ 0 w 341"/>
                <a:gd name="T33" fmla="*/ 0 h 208"/>
                <a:gd name="T34" fmla="*/ 0 w 341"/>
                <a:gd name="T35" fmla="*/ 0 h 208"/>
                <a:gd name="T36" fmla="*/ 0 w 341"/>
                <a:gd name="T37" fmla="*/ 0 h 208"/>
                <a:gd name="T38" fmla="*/ 0 w 341"/>
                <a:gd name="T39" fmla="*/ 0 h 208"/>
                <a:gd name="T40" fmla="*/ 0 w 341"/>
                <a:gd name="T41" fmla="*/ 0 h 208"/>
                <a:gd name="T42" fmla="*/ 0 w 341"/>
                <a:gd name="T43" fmla="*/ 0 h 208"/>
                <a:gd name="T44" fmla="*/ 0 w 341"/>
                <a:gd name="T45" fmla="*/ 0 h 208"/>
                <a:gd name="T46" fmla="*/ 0 w 341"/>
                <a:gd name="T47" fmla="*/ 0 h 208"/>
                <a:gd name="T48" fmla="*/ 0 w 341"/>
                <a:gd name="T49" fmla="*/ 0 h 208"/>
                <a:gd name="T50" fmla="*/ 0 w 341"/>
                <a:gd name="T51" fmla="*/ 0 h 208"/>
                <a:gd name="T52" fmla="*/ 0 w 341"/>
                <a:gd name="T53" fmla="*/ 0 h 208"/>
                <a:gd name="T54" fmla="*/ 0 w 341"/>
                <a:gd name="T55" fmla="*/ 0 h 208"/>
                <a:gd name="T56" fmla="*/ 0 w 341"/>
                <a:gd name="T57" fmla="*/ 0 h 208"/>
                <a:gd name="T58" fmla="*/ 0 w 341"/>
                <a:gd name="T59" fmla="*/ 0 h 208"/>
                <a:gd name="T60" fmla="*/ 0 w 341"/>
                <a:gd name="T61" fmla="*/ 0 h 208"/>
                <a:gd name="T62" fmla="*/ 0 w 341"/>
                <a:gd name="T63" fmla="*/ 0 h 208"/>
                <a:gd name="T64" fmla="*/ 0 w 341"/>
                <a:gd name="T65" fmla="*/ 0 h 208"/>
                <a:gd name="T66" fmla="*/ 0 w 341"/>
                <a:gd name="T67" fmla="*/ 0 h 208"/>
                <a:gd name="T68" fmla="*/ 0 w 341"/>
                <a:gd name="T69" fmla="*/ 0 h 208"/>
                <a:gd name="T70" fmla="*/ 0 w 341"/>
                <a:gd name="T71" fmla="*/ 0 h 208"/>
                <a:gd name="T72" fmla="*/ 0 w 341"/>
                <a:gd name="T73" fmla="*/ 0 h 208"/>
                <a:gd name="T74" fmla="*/ 0 w 341"/>
                <a:gd name="T75" fmla="*/ 0 h 208"/>
                <a:gd name="T76" fmla="*/ 0 w 341"/>
                <a:gd name="T77" fmla="*/ 0 h 208"/>
                <a:gd name="T78" fmla="*/ 0 w 341"/>
                <a:gd name="T79" fmla="*/ 0 h 208"/>
                <a:gd name="T80" fmla="*/ 0 w 341"/>
                <a:gd name="T81" fmla="*/ 0 h 208"/>
                <a:gd name="T82" fmla="*/ 0 w 341"/>
                <a:gd name="T83" fmla="*/ 0 h 208"/>
                <a:gd name="T84" fmla="*/ 0 w 341"/>
                <a:gd name="T85" fmla="*/ 0 h 208"/>
                <a:gd name="T86" fmla="*/ 0 w 341"/>
                <a:gd name="T87" fmla="*/ 0 h 208"/>
                <a:gd name="T88" fmla="*/ 0 w 341"/>
                <a:gd name="T89" fmla="*/ 0 h 208"/>
                <a:gd name="T90" fmla="*/ 0 w 341"/>
                <a:gd name="T91" fmla="*/ 0 h 208"/>
                <a:gd name="T92" fmla="*/ 0 w 341"/>
                <a:gd name="T93" fmla="*/ 0 h 208"/>
                <a:gd name="T94" fmla="*/ 0 w 341"/>
                <a:gd name="T95" fmla="*/ 0 h 208"/>
                <a:gd name="T96" fmla="*/ 0 w 341"/>
                <a:gd name="T97" fmla="*/ 0 h 208"/>
                <a:gd name="T98" fmla="*/ 0 w 341"/>
                <a:gd name="T99" fmla="*/ 0 h 208"/>
                <a:gd name="T100" fmla="*/ 0 w 341"/>
                <a:gd name="T101" fmla="*/ 0 h 208"/>
                <a:gd name="T102" fmla="*/ 0 w 341"/>
                <a:gd name="T103" fmla="*/ 0 h 208"/>
                <a:gd name="T104" fmla="*/ 0 w 341"/>
                <a:gd name="T105" fmla="*/ 0 h 208"/>
                <a:gd name="T106" fmla="*/ 0 w 341"/>
                <a:gd name="T107" fmla="*/ 0 h 208"/>
                <a:gd name="T108" fmla="*/ 0 w 341"/>
                <a:gd name="T109" fmla="*/ 0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1"/>
                <a:gd name="T166" fmla="*/ 0 h 208"/>
                <a:gd name="T167" fmla="*/ 341 w 341"/>
                <a:gd name="T168" fmla="*/ 208 h 2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76" name="Freeform 475"/>
            <p:cNvSpPr>
              <a:spLocks/>
            </p:cNvSpPr>
            <p:nvPr/>
          </p:nvSpPr>
          <p:spPr bwMode="auto">
            <a:xfrm>
              <a:off x="2733" y="763"/>
              <a:ext cx="123" cy="103"/>
            </a:xfrm>
            <a:custGeom>
              <a:avLst/>
              <a:gdLst>
                <a:gd name="T0" fmla="*/ 1 w 246"/>
                <a:gd name="T1" fmla="*/ 1 h 205"/>
                <a:gd name="T2" fmla="*/ 1 w 246"/>
                <a:gd name="T3" fmla="*/ 1 h 205"/>
                <a:gd name="T4" fmla="*/ 1 w 246"/>
                <a:gd name="T5" fmla="*/ 1 h 205"/>
                <a:gd name="T6" fmla="*/ 1 w 246"/>
                <a:gd name="T7" fmla="*/ 1 h 205"/>
                <a:gd name="T8" fmla="*/ 1 w 246"/>
                <a:gd name="T9" fmla="*/ 1 h 205"/>
                <a:gd name="T10" fmla="*/ 1 w 246"/>
                <a:gd name="T11" fmla="*/ 1 h 205"/>
                <a:gd name="T12" fmla="*/ 1 w 246"/>
                <a:gd name="T13" fmla="*/ 1 h 205"/>
                <a:gd name="T14" fmla="*/ 1 w 246"/>
                <a:gd name="T15" fmla="*/ 1 h 205"/>
                <a:gd name="T16" fmla="*/ 1 w 246"/>
                <a:gd name="T17" fmla="*/ 1 h 205"/>
                <a:gd name="T18" fmla="*/ 1 w 246"/>
                <a:gd name="T19" fmla="*/ 1 h 205"/>
                <a:gd name="T20" fmla="*/ 1 w 246"/>
                <a:gd name="T21" fmla="*/ 1 h 205"/>
                <a:gd name="T22" fmla="*/ 1 w 246"/>
                <a:gd name="T23" fmla="*/ 1 h 205"/>
                <a:gd name="T24" fmla="*/ 1 w 246"/>
                <a:gd name="T25" fmla="*/ 1 h 205"/>
                <a:gd name="T26" fmla="*/ 1 w 246"/>
                <a:gd name="T27" fmla="*/ 1 h 205"/>
                <a:gd name="T28" fmla="*/ 1 w 246"/>
                <a:gd name="T29" fmla="*/ 1 h 205"/>
                <a:gd name="T30" fmla="*/ 1 w 246"/>
                <a:gd name="T31" fmla="*/ 1 h 205"/>
                <a:gd name="T32" fmla="*/ 1 w 246"/>
                <a:gd name="T33" fmla="*/ 1 h 205"/>
                <a:gd name="T34" fmla="*/ 1 w 246"/>
                <a:gd name="T35" fmla="*/ 1 h 205"/>
                <a:gd name="T36" fmla="*/ 1 w 246"/>
                <a:gd name="T37" fmla="*/ 1 h 205"/>
                <a:gd name="T38" fmla="*/ 1 w 246"/>
                <a:gd name="T39" fmla="*/ 1 h 205"/>
                <a:gd name="T40" fmla="*/ 1 w 246"/>
                <a:gd name="T41" fmla="*/ 1 h 205"/>
                <a:gd name="T42" fmla="*/ 1 w 246"/>
                <a:gd name="T43" fmla="*/ 1 h 205"/>
                <a:gd name="T44" fmla="*/ 1 w 246"/>
                <a:gd name="T45" fmla="*/ 1 h 205"/>
                <a:gd name="T46" fmla="*/ 1 w 246"/>
                <a:gd name="T47" fmla="*/ 1 h 205"/>
                <a:gd name="T48" fmla="*/ 1 w 246"/>
                <a:gd name="T49" fmla="*/ 1 h 205"/>
                <a:gd name="T50" fmla="*/ 1 w 246"/>
                <a:gd name="T51" fmla="*/ 1 h 205"/>
                <a:gd name="T52" fmla="*/ 1 w 246"/>
                <a:gd name="T53" fmla="*/ 1 h 205"/>
                <a:gd name="T54" fmla="*/ 1 w 246"/>
                <a:gd name="T55" fmla="*/ 1 h 205"/>
                <a:gd name="T56" fmla="*/ 1 w 246"/>
                <a:gd name="T57" fmla="*/ 1 h 205"/>
                <a:gd name="T58" fmla="*/ 1 w 246"/>
                <a:gd name="T59" fmla="*/ 1 h 205"/>
                <a:gd name="T60" fmla="*/ 1 w 246"/>
                <a:gd name="T61" fmla="*/ 1 h 205"/>
                <a:gd name="T62" fmla="*/ 1 w 246"/>
                <a:gd name="T63" fmla="*/ 1 h 205"/>
                <a:gd name="T64" fmla="*/ 1 w 246"/>
                <a:gd name="T65" fmla="*/ 1 h 205"/>
                <a:gd name="T66" fmla="*/ 1 w 246"/>
                <a:gd name="T67" fmla="*/ 1 h 205"/>
                <a:gd name="T68" fmla="*/ 1 w 246"/>
                <a:gd name="T69" fmla="*/ 1 h 205"/>
                <a:gd name="T70" fmla="*/ 1 w 246"/>
                <a:gd name="T71" fmla="*/ 1 h 205"/>
                <a:gd name="T72" fmla="*/ 1 w 246"/>
                <a:gd name="T73" fmla="*/ 1 h 205"/>
                <a:gd name="T74" fmla="*/ 1 w 246"/>
                <a:gd name="T75" fmla="*/ 1 h 205"/>
                <a:gd name="T76" fmla="*/ 1 w 246"/>
                <a:gd name="T77" fmla="*/ 1 h 205"/>
                <a:gd name="T78" fmla="*/ 1 w 246"/>
                <a:gd name="T79" fmla="*/ 1 h 205"/>
                <a:gd name="T80" fmla="*/ 1 w 246"/>
                <a:gd name="T81" fmla="*/ 1 h 205"/>
                <a:gd name="T82" fmla="*/ 1 w 246"/>
                <a:gd name="T83" fmla="*/ 1 h 205"/>
                <a:gd name="T84" fmla="*/ 1 w 246"/>
                <a:gd name="T85" fmla="*/ 1 h 205"/>
                <a:gd name="T86" fmla="*/ 1 w 246"/>
                <a:gd name="T87" fmla="*/ 1 h 205"/>
                <a:gd name="T88" fmla="*/ 1 w 246"/>
                <a:gd name="T89" fmla="*/ 1 h 205"/>
                <a:gd name="T90" fmla="*/ 1 w 246"/>
                <a:gd name="T91" fmla="*/ 1 h 205"/>
                <a:gd name="T92" fmla="*/ 1 w 246"/>
                <a:gd name="T93" fmla="*/ 1 h 205"/>
                <a:gd name="T94" fmla="*/ 1 w 246"/>
                <a:gd name="T95" fmla="*/ 1 h 205"/>
                <a:gd name="T96" fmla="*/ 1 w 246"/>
                <a:gd name="T97" fmla="*/ 1 h 205"/>
                <a:gd name="T98" fmla="*/ 1 w 246"/>
                <a:gd name="T99" fmla="*/ 1 h 205"/>
                <a:gd name="T100" fmla="*/ 1 w 246"/>
                <a:gd name="T101" fmla="*/ 1 h 205"/>
                <a:gd name="T102" fmla="*/ 1 w 246"/>
                <a:gd name="T103" fmla="*/ 1 h 205"/>
                <a:gd name="T104" fmla="*/ 1 w 246"/>
                <a:gd name="T105" fmla="*/ 1 h 205"/>
                <a:gd name="T106" fmla="*/ 1 w 246"/>
                <a:gd name="T107" fmla="*/ 1 h 205"/>
                <a:gd name="T108" fmla="*/ 1 w 246"/>
                <a:gd name="T109" fmla="*/ 1 h 205"/>
                <a:gd name="T110" fmla="*/ 1 w 246"/>
                <a:gd name="T111" fmla="*/ 1 h 205"/>
                <a:gd name="T112" fmla="*/ 1 w 246"/>
                <a:gd name="T113" fmla="*/ 1 h 205"/>
                <a:gd name="T114" fmla="*/ 0 w 246"/>
                <a:gd name="T115" fmla="*/ 1 h 205"/>
                <a:gd name="T116" fmla="*/ 1 w 246"/>
                <a:gd name="T117" fmla="*/ 1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6"/>
                <a:gd name="T178" fmla="*/ 0 h 205"/>
                <a:gd name="T179" fmla="*/ 246 w 246"/>
                <a:gd name="T180" fmla="*/ 205 h 2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77" name="Freeform 476"/>
            <p:cNvSpPr>
              <a:spLocks/>
            </p:cNvSpPr>
            <p:nvPr/>
          </p:nvSpPr>
          <p:spPr bwMode="auto">
            <a:xfrm>
              <a:off x="2669" y="775"/>
              <a:ext cx="85" cy="141"/>
            </a:xfrm>
            <a:custGeom>
              <a:avLst/>
              <a:gdLst>
                <a:gd name="T0" fmla="*/ 1 w 170"/>
                <a:gd name="T1" fmla="*/ 1 h 282"/>
                <a:gd name="T2" fmla="*/ 1 w 170"/>
                <a:gd name="T3" fmla="*/ 1 h 282"/>
                <a:gd name="T4" fmla="*/ 1 w 170"/>
                <a:gd name="T5" fmla="*/ 1 h 282"/>
                <a:gd name="T6" fmla="*/ 1 w 170"/>
                <a:gd name="T7" fmla="*/ 1 h 282"/>
                <a:gd name="T8" fmla="*/ 1 w 170"/>
                <a:gd name="T9" fmla="*/ 1 h 282"/>
                <a:gd name="T10" fmla="*/ 1 w 170"/>
                <a:gd name="T11" fmla="*/ 1 h 282"/>
                <a:gd name="T12" fmla="*/ 1 w 170"/>
                <a:gd name="T13" fmla="*/ 1 h 282"/>
                <a:gd name="T14" fmla="*/ 1 w 170"/>
                <a:gd name="T15" fmla="*/ 1 h 282"/>
                <a:gd name="T16" fmla="*/ 1 w 170"/>
                <a:gd name="T17" fmla="*/ 1 h 282"/>
                <a:gd name="T18" fmla="*/ 1 w 170"/>
                <a:gd name="T19" fmla="*/ 1 h 282"/>
                <a:gd name="T20" fmla="*/ 1 w 170"/>
                <a:gd name="T21" fmla="*/ 1 h 282"/>
                <a:gd name="T22" fmla="*/ 1 w 170"/>
                <a:gd name="T23" fmla="*/ 1 h 282"/>
                <a:gd name="T24" fmla="*/ 1 w 170"/>
                <a:gd name="T25" fmla="*/ 1 h 282"/>
                <a:gd name="T26" fmla="*/ 1 w 170"/>
                <a:gd name="T27" fmla="*/ 1 h 282"/>
                <a:gd name="T28" fmla="*/ 1 w 170"/>
                <a:gd name="T29" fmla="*/ 1 h 282"/>
                <a:gd name="T30" fmla="*/ 1 w 170"/>
                <a:gd name="T31" fmla="*/ 1 h 282"/>
                <a:gd name="T32" fmla="*/ 1 w 170"/>
                <a:gd name="T33" fmla="*/ 1 h 282"/>
                <a:gd name="T34" fmla="*/ 1 w 170"/>
                <a:gd name="T35" fmla="*/ 1 h 282"/>
                <a:gd name="T36" fmla="*/ 1 w 170"/>
                <a:gd name="T37" fmla="*/ 1 h 282"/>
                <a:gd name="T38" fmla="*/ 1 w 170"/>
                <a:gd name="T39" fmla="*/ 1 h 282"/>
                <a:gd name="T40" fmla="*/ 1 w 170"/>
                <a:gd name="T41" fmla="*/ 1 h 282"/>
                <a:gd name="T42" fmla="*/ 1 w 170"/>
                <a:gd name="T43" fmla="*/ 1 h 282"/>
                <a:gd name="T44" fmla="*/ 1 w 170"/>
                <a:gd name="T45" fmla="*/ 1 h 282"/>
                <a:gd name="T46" fmla="*/ 1 w 170"/>
                <a:gd name="T47" fmla="*/ 1 h 282"/>
                <a:gd name="T48" fmla="*/ 1 w 170"/>
                <a:gd name="T49" fmla="*/ 1 h 282"/>
                <a:gd name="T50" fmla="*/ 1 w 170"/>
                <a:gd name="T51" fmla="*/ 1 h 282"/>
                <a:gd name="T52" fmla="*/ 1 w 170"/>
                <a:gd name="T53" fmla="*/ 1 h 282"/>
                <a:gd name="T54" fmla="*/ 1 w 170"/>
                <a:gd name="T55" fmla="*/ 1 h 282"/>
                <a:gd name="T56" fmla="*/ 1 w 170"/>
                <a:gd name="T57" fmla="*/ 1 h 282"/>
                <a:gd name="T58" fmla="*/ 1 w 170"/>
                <a:gd name="T59" fmla="*/ 1 h 282"/>
                <a:gd name="T60" fmla="*/ 1 w 170"/>
                <a:gd name="T61" fmla="*/ 1 h 282"/>
                <a:gd name="T62" fmla="*/ 1 w 170"/>
                <a:gd name="T63" fmla="*/ 1 h 282"/>
                <a:gd name="T64" fmla="*/ 1 w 170"/>
                <a:gd name="T65" fmla="*/ 1 h 282"/>
                <a:gd name="T66" fmla="*/ 1 w 170"/>
                <a:gd name="T67" fmla="*/ 1 h 282"/>
                <a:gd name="T68" fmla="*/ 1 w 170"/>
                <a:gd name="T69" fmla="*/ 1 h 282"/>
                <a:gd name="T70" fmla="*/ 1 w 170"/>
                <a:gd name="T71" fmla="*/ 1 h 282"/>
                <a:gd name="T72" fmla="*/ 1 w 170"/>
                <a:gd name="T73" fmla="*/ 1 h 282"/>
                <a:gd name="T74" fmla="*/ 1 w 170"/>
                <a:gd name="T75" fmla="*/ 1 h 282"/>
                <a:gd name="T76" fmla="*/ 1 w 170"/>
                <a:gd name="T77" fmla="*/ 1 h 282"/>
                <a:gd name="T78" fmla="*/ 1 w 170"/>
                <a:gd name="T79" fmla="*/ 1 h 282"/>
                <a:gd name="T80" fmla="*/ 1 w 170"/>
                <a:gd name="T81" fmla="*/ 1 h 282"/>
                <a:gd name="T82" fmla="*/ 1 w 170"/>
                <a:gd name="T83" fmla="*/ 1 h 282"/>
                <a:gd name="T84" fmla="*/ 1 w 170"/>
                <a:gd name="T85" fmla="*/ 1 h 282"/>
                <a:gd name="T86" fmla="*/ 1 w 170"/>
                <a:gd name="T87" fmla="*/ 1 h 282"/>
                <a:gd name="T88" fmla="*/ 1 w 170"/>
                <a:gd name="T89" fmla="*/ 1 h 282"/>
                <a:gd name="T90" fmla="*/ 1 w 170"/>
                <a:gd name="T91" fmla="*/ 1 h 282"/>
                <a:gd name="T92" fmla="*/ 1 w 170"/>
                <a:gd name="T93" fmla="*/ 1 h 282"/>
                <a:gd name="T94" fmla="*/ 1 w 170"/>
                <a:gd name="T95" fmla="*/ 1 h 282"/>
                <a:gd name="T96" fmla="*/ 1 w 170"/>
                <a:gd name="T97" fmla="*/ 1 h 282"/>
                <a:gd name="T98" fmla="*/ 1 w 170"/>
                <a:gd name="T99" fmla="*/ 1 h 282"/>
                <a:gd name="T100" fmla="*/ 1 w 170"/>
                <a:gd name="T101" fmla="*/ 1 h 282"/>
                <a:gd name="T102" fmla="*/ 0 w 170"/>
                <a:gd name="T103" fmla="*/ 1 h 282"/>
                <a:gd name="T104" fmla="*/ 1 w 170"/>
                <a:gd name="T105" fmla="*/ 1 h 282"/>
                <a:gd name="T106" fmla="*/ 1 w 170"/>
                <a:gd name="T107" fmla="*/ 1 h 282"/>
                <a:gd name="T108" fmla="*/ 1 w 170"/>
                <a:gd name="T109" fmla="*/ 1 h 282"/>
                <a:gd name="T110" fmla="*/ 1 w 170"/>
                <a:gd name="T111" fmla="*/ 1 h 282"/>
                <a:gd name="T112" fmla="*/ 1 w 170"/>
                <a:gd name="T113" fmla="*/ 1 h 282"/>
                <a:gd name="T114" fmla="*/ 1 w 170"/>
                <a:gd name="T115" fmla="*/ 1 h 282"/>
                <a:gd name="T116" fmla="*/ 1 w 170"/>
                <a:gd name="T117" fmla="*/ 1 h 282"/>
                <a:gd name="T118" fmla="*/ 1 w 170"/>
                <a:gd name="T119" fmla="*/ 1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70"/>
                <a:gd name="T181" fmla="*/ 0 h 282"/>
                <a:gd name="T182" fmla="*/ 170 w 170"/>
                <a:gd name="T183" fmla="*/ 282 h 2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78" name="Freeform 477"/>
            <p:cNvSpPr>
              <a:spLocks/>
            </p:cNvSpPr>
            <p:nvPr/>
          </p:nvSpPr>
          <p:spPr bwMode="auto">
            <a:xfrm>
              <a:off x="2754" y="592"/>
              <a:ext cx="103" cy="146"/>
            </a:xfrm>
            <a:custGeom>
              <a:avLst/>
              <a:gdLst>
                <a:gd name="T0" fmla="*/ 1 w 206"/>
                <a:gd name="T1" fmla="*/ 1 h 292"/>
                <a:gd name="T2" fmla="*/ 1 w 206"/>
                <a:gd name="T3" fmla="*/ 1 h 292"/>
                <a:gd name="T4" fmla="*/ 1 w 206"/>
                <a:gd name="T5" fmla="*/ 1 h 292"/>
                <a:gd name="T6" fmla="*/ 1 w 206"/>
                <a:gd name="T7" fmla="*/ 1 h 292"/>
                <a:gd name="T8" fmla="*/ 1 w 206"/>
                <a:gd name="T9" fmla="*/ 1 h 292"/>
                <a:gd name="T10" fmla="*/ 1 w 206"/>
                <a:gd name="T11" fmla="*/ 1 h 292"/>
                <a:gd name="T12" fmla="*/ 1 w 206"/>
                <a:gd name="T13" fmla="*/ 1 h 292"/>
                <a:gd name="T14" fmla="*/ 1 w 206"/>
                <a:gd name="T15" fmla="*/ 1 h 292"/>
                <a:gd name="T16" fmla="*/ 1 w 206"/>
                <a:gd name="T17" fmla="*/ 1 h 292"/>
                <a:gd name="T18" fmla="*/ 1 w 206"/>
                <a:gd name="T19" fmla="*/ 1 h 292"/>
                <a:gd name="T20" fmla="*/ 1 w 206"/>
                <a:gd name="T21" fmla="*/ 1 h 292"/>
                <a:gd name="T22" fmla="*/ 1 w 206"/>
                <a:gd name="T23" fmla="*/ 1 h 292"/>
                <a:gd name="T24" fmla="*/ 1 w 206"/>
                <a:gd name="T25" fmla="*/ 1 h 292"/>
                <a:gd name="T26" fmla="*/ 1 w 206"/>
                <a:gd name="T27" fmla="*/ 1 h 292"/>
                <a:gd name="T28" fmla="*/ 1 w 206"/>
                <a:gd name="T29" fmla="*/ 1 h 292"/>
                <a:gd name="T30" fmla="*/ 1 w 206"/>
                <a:gd name="T31" fmla="*/ 1 h 292"/>
                <a:gd name="T32" fmla="*/ 1 w 206"/>
                <a:gd name="T33" fmla="*/ 1 h 292"/>
                <a:gd name="T34" fmla="*/ 1 w 206"/>
                <a:gd name="T35" fmla="*/ 1 h 292"/>
                <a:gd name="T36" fmla="*/ 1 w 206"/>
                <a:gd name="T37" fmla="*/ 1 h 292"/>
                <a:gd name="T38" fmla="*/ 1 w 206"/>
                <a:gd name="T39" fmla="*/ 1 h 292"/>
                <a:gd name="T40" fmla="*/ 1 w 206"/>
                <a:gd name="T41" fmla="*/ 1 h 292"/>
                <a:gd name="T42" fmla="*/ 1 w 206"/>
                <a:gd name="T43" fmla="*/ 1 h 292"/>
                <a:gd name="T44" fmla="*/ 1 w 206"/>
                <a:gd name="T45" fmla="*/ 1 h 292"/>
                <a:gd name="T46" fmla="*/ 1 w 206"/>
                <a:gd name="T47" fmla="*/ 1 h 292"/>
                <a:gd name="T48" fmla="*/ 1 w 206"/>
                <a:gd name="T49" fmla="*/ 0 h 292"/>
                <a:gd name="T50" fmla="*/ 1 w 206"/>
                <a:gd name="T51" fmla="*/ 1 h 292"/>
                <a:gd name="T52" fmla="*/ 1 w 206"/>
                <a:gd name="T53" fmla="*/ 1 h 292"/>
                <a:gd name="T54" fmla="*/ 1 w 206"/>
                <a:gd name="T55" fmla="*/ 1 h 292"/>
                <a:gd name="T56" fmla="*/ 1 w 206"/>
                <a:gd name="T57" fmla="*/ 1 h 292"/>
                <a:gd name="T58" fmla="*/ 1 w 206"/>
                <a:gd name="T59" fmla="*/ 1 h 292"/>
                <a:gd name="T60" fmla="*/ 1 w 206"/>
                <a:gd name="T61" fmla="*/ 1 h 292"/>
                <a:gd name="T62" fmla="*/ 1 w 206"/>
                <a:gd name="T63" fmla="*/ 1 h 292"/>
                <a:gd name="T64" fmla="*/ 1 w 206"/>
                <a:gd name="T65" fmla="*/ 1 h 292"/>
                <a:gd name="T66" fmla="*/ 1 w 206"/>
                <a:gd name="T67" fmla="*/ 1 h 292"/>
                <a:gd name="T68" fmla="*/ 1 w 206"/>
                <a:gd name="T69" fmla="*/ 1 h 292"/>
                <a:gd name="T70" fmla="*/ 1 w 206"/>
                <a:gd name="T71" fmla="*/ 1 h 292"/>
                <a:gd name="T72" fmla="*/ 1 w 206"/>
                <a:gd name="T73" fmla="*/ 1 h 292"/>
                <a:gd name="T74" fmla="*/ 1 w 206"/>
                <a:gd name="T75" fmla="*/ 1 h 292"/>
                <a:gd name="T76" fmla="*/ 1 w 206"/>
                <a:gd name="T77" fmla="*/ 1 h 292"/>
                <a:gd name="T78" fmla="*/ 1 w 206"/>
                <a:gd name="T79" fmla="*/ 1 h 292"/>
                <a:gd name="T80" fmla="*/ 1 w 206"/>
                <a:gd name="T81" fmla="*/ 1 h 292"/>
                <a:gd name="T82" fmla="*/ 1 w 206"/>
                <a:gd name="T83" fmla="*/ 1 h 292"/>
                <a:gd name="T84" fmla="*/ 1 w 206"/>
                <a:gd name="T85" fmla="*/ 1 h 292"/>
                <a:gd name="T86" fmla="*/ 1 w 206"/>
                <a:gd name="T87" fmla="*/ 1 h 292"/>
                <a:gd name="T88" fmla="*/ 1 w 206"/>
                <a:gd name="T89" fmla="*/ 1 h 292"/>
                <a:gd name="T90" fmla="*/ 1 w 206"/>
                <a:gd name="T91" fmla="*/ 1 h 292"/>
                <a:gd name="T92" fmla="*/ 1 w 206"/>
                <a:gd name="T93" fmla="*/ 1 h 292"/>
                <a:gd name="T94" fmla="*/ 1 w 206"/>
                <a:gd name="T95" fmla="*/ 1 h 292"/>
                <a:gd name="T96" fmla="*/ 1 w 206"/>
                <a:gd name="T97" fmla="*/ 1 h 292"/>
                <a:gd name="T98" fmla="*/ 1 w 206"/>
                <a:gd name="T99" fmla="*/ 1 h 292"/>
                <a:gd name="T100" fmla="*/ 1 w 206"/>
                <a:gd name="T101" fmla="*/ 1 h 292"/>
                <a:gd name="T102" fmla="*/ 1 w 206"/>
                <a:gd name="T103" fmla="*/ 1 h 292"/>
                <a:gd name="T104" fmla="*/ 1 w 206"/>
                <a:gd name="T105" fmla="*/ 1 h 292"/>
                <a:gd name="T106" fmla="*/ 1 w 206"/>
                <a:gd name="T107" fmla="*/ 1 h 292"/>
                <a:gd name="T108" fmla="*/ 1 w 206"/>
                <a:gd name="T109" fmla="*/ 1 h 292"/>
                <a:gd name="T110" fmla="*/ 1 w 206"/>
                <a:gd name="T111" fmla="*/ 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92"/>
                <a:gd name="T170" fmla="*/ 206 w 206"/>
                <a:gd name="T171" fmla="*/ 292 h 29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79" name="Freeform 478"/>
            <p:cNvSpPr>
              <a:spLocks/>
            </p:cNvSpPr>
            <p:nvPr/>
          </p:nvSpPr>
          <p:spPr bwMode="auto">
            <a:xfrm>
              <a:off x="2605" y="825"/>
              <a:ext cx="67" cy="113"/>
            </a:xfrm>
            <a:custGeom>
              <a:avLst/>
              <a:gdLst>
                <a:gd name="T0" fmla="*/ 1 w 132"/>
                <a:gd name="T1" fmla="*/ 0 h 227"/>
                <a:gd name="T2" fmla="*/ 1 w 132"/>
                <a:gd name="T3" fmla="*/ 0 h 227"/>
                <a:gd name="T4" fmla="*/ 1 w 132"/>
                <a:gd name="T5" fmla="*/ 0 h 227"/>
                <a:gd name="T6" fmla="*/ 1 w 132"/>
                <a:gd name="T7" fmla="*/ 0 h 227"/>
                <a:gd name="T8" fmla="*/ 1 w 132"/>
                <a:gd name="T9" fmla="*/ 0 h 227"/>
                <a:gd name="T10" fmla="*/ 1 w 132"/>
                <a:gd name="T11" fmla="*/ 0 h 227"/>
                <a:gd name="T12" fmla="*/ 0 w 132"/>
                <a:gd name="T13" fmla="*/ 0 h 227"/>
                <a:gd name="T14" fmla="*/ 1 w 132"/>
                <a:gd name="T15" fmla="*/ 0 h 227"/>
                <a:gd name="T16" fmla="*/ 1 w 132"/>
                <a:gd name="T17" fmla="*/ 0 h 227"/>
                <a:gd name="T18" fmla="*/ 1 w 132"/>
                <a:gd name="T19" fmla="*/ 0 h 227"/>
                <a:gd name="T20" fmla="*/ 1 w 132"/>
                <a:gd name="T21" fmla="*/ 0 h 227"/>
                <a:gd name="T22" fmla="*/ 1 w 132"/>
                <a:gd name="T23" fmla="*/ 0 h 227"/>
                <a:gd name="T24" fmla="*/ 1 w 132"/>
                <a:gd name="T25" fmla="*/ 0 h 227"/>
                <a:gd name="T26" fmla="*/ 1 w 132"/>
                <a:gd name="T27" fmla="*/ 0 h 227"/>
                <a:gd name="T28" fmla="*/ 1 w 132"/>
                <a:gd name="T29" fmla="*/ 0 h 227"/>
                <a:gd name="T30" fmla="*/ 1 w 132"/>
                <a:gd name="T31" fmla="*/ 0 h 227"/>
                <a:gd name="T32" fmla="*/ 1 w 132"/>
                <a:gd name="T33" fmla="*/ 0 h 227"/>
                <a:gd name="T34" fmla="*/ 1 w 132"/>
                <a:gd name="T35" fmla="*/ 0 h 227"/>
                <a:gd name="T36" fmla="*/ 1 w 132"/>
                <a:gd name="T37" fmla="*/ 0 h 227"/>
                <a:gd name="T38" fmla="*/ 1 w 132"/>
                <a:gd name="T39" fmla="*/ 0 h 227"/>
                <a:gd name="T40" fmla="*/ 1 w 132"/>
                <a:gd name="T41" fmla="*/ 0 h 227"/>
                <a:gd name="T42" fmla="*/ 1 w 132"/>
                <a:gd name="T43" fmla="*/ 0 h 227"/>
                <a:gd name="T44" fmla="*/ 1 w 132"/>
                <a:gd name="T45" fmla="*/ 0 h 227"/>
                <a:gd name="T46" fmla="*/ 1 w 132"/>
                <a:gd name="T47" fmla="*/ 0 h 227"/>
                <a:gd name="T48" fmla="*/ 1 w 132"/>
                <a:gd name="T49" fmla="*/ 0 h 227"/>
                <a:gd name="T50" fmla="*/ 1 w 132"/>
                <a:gd name="T51" fmla="*/ 0 h 227"/>
                <a:gd name="T52" fmla="*/ 1 w 132"/>
                <a:gd name="T53" fmla="*/ 0 h 227"/>
                <a:gd name="T54" fmla="*/ 1 w 132"/>
                <a:gd name="T55" fmla="*/ 0 h 227"/>
                <a:gd name="T56" fmla="*/ 1 w 132"/>
                <a:gd name="T57" fmla="*/ 0 h 227"/>
                <a:gd name="T58" fmla="*/ 1 w 132"/>
                <a:gd name="T59" fmla="*/ 0 h 227"/>
                <a:gd name="T60" fmla="*/ 1 w 132"/>
                <a:gd name="T61" fmla="*/ 0 h 227"/>
                <a:gd name="T62" fmla="*/ 1 w 132"/>
                <a:gd name="T63" fmla="*/ 0 h 227"/>
                <a:gd name="T64" fmla="*/ 1 w 132"/>
                <a:gd name="T65" fmla="*/ 0 h 227"/>
                <a:gd name="T66" fmla="*/ 1 w 132"/>
                <a:gd name="T67" fmla="*/ 0 h 227"/>
                <a:gd name="T68" fmla="*/ 1 w 132"/>
                <a:gd name="T69" fmla="*/ 0 h 227"/>
                <a:gd name="T70" fmla="*/ 1 w 132"/>
                <a:gd name="T71" fmla="*/ 0 h 227"/>
                <a:gd name="T72" fmla="*/ 1 w 132"/>
                <a:gd name="T73" fmla="*/ 0 h 227"/>
                <a:gd name="T74" fmla="*/ 1 w 132"/>
                <a:gd name="T75" fmla="*/ 0 h 227"/>
                <a:gd name="T76" fmla="*/ 1 w 132"/>
                <a:gd name="T77" fmla="*/ 0 h 227"/>
                <a:gd name="T78" fmla="*/ 1 w 132"/>
                <a:gd name="T79" fmla="*/ 0 h 227"/>
                <a:gd name="T80" fmla="*/ 1 w 132"/>
                <a:gd name="T81" fmla="*/ 0 h 227"/>
                <a:gd name="T82" fmla="*/ 1 w 132"/>
                <a:gd name="T83" fmla="*/ 0 h 227"/>
                <a:gd name="T84" fmla="*/ 1 w 132"/>
                <a:gd name="T85" fmla="*/ 0 h 227"/>
                <a:gd name="T86" fmla="*/ 1 w 132"/>
                <a:gd name="T87" fmla="*/ 0 h 227"/>
                <a:gd name="T88" fmla="*/ 1 w 132"/>
                <a:gd name="T89" fmla="*/ 0 h 227"/>
                <a:gd name="T90" fmla="*/ 1 w 132"/>
                <a:gd name="T91" fmla="*/ 0 h 227"/>
                <a:gd name="T92" fmla="*/ 1 w 132"/>
                <a:gd name="T93" fmla="*/ 0 h 227"/>
                <a:gd name="T94" fmla="*/ 1 w 132"/>
                <a:gd name="T95" fmla="*/ 0 h 227"/>
                <a:gd name="T96" fmla="*/ 1 w 132"/>
                <a:gd name="T97" fmla="*/ 0 h 227"/>
                <a:gd name="T98" fmla="*/ 1 w 132"/>
                <a:gd name="T99" fmla="*/ 0 h 227"/>
                <a:gd name="T100" fmla="*/ 1 w 132"/>
                <a:gd name="T101" fmla="*/ 0 h 227"/>
                <a:gd name="T102" fmla="*/ 1 w 132"/>
                <a:gd name="T103" fmla="*/ 0 h 227"/>
                <a:gd name="T104" fmla="*/ 1 w 132"/>
                <a:gd name="T105" fmla="*/ 0 h 227"/>
                <a:gd name="T106" fmla="*/ 1 w 132"/>
                <a:gd name="T107" fmla="*/ 0 h 227"/>
                <a:gd name="T108" fmla="*/ 1 w 132"/>
                <a:gd name="T109" fmla="*/ 0 h 227"/>
                <a:gd name="T110" fmla="*/ 1 w 132"/>
                <a:gd name="T111" fmla="*/ 0 h 227"/>
                <a:gd name="T112" fmla="*/ 1 w 132"/>
                <a:gd name="T113" fmla="*/ 0 h 227"/>
                <a:gd name="T114" fmla="*/ 1 w 132"/>
                <a:gd name="T115" fmla="*/ 0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2"/>
                <a:gd name="T175" fmla="*/ 0 h 227"/>
                <a:gd name="T176" fmla="*/ 132 w 132"/>
                <a:gd name="T177" fmla="*/ 227 h 22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80" name="Freeform 479"/>
            <p:cNvSpPr>
              <a:spLocks/>
            </p:cNvSpPr>
            <p:nvPr/>
          </p:nvSpPr>
          <p:spPr bwMode="auto">
            <a:xfrm>
              <a:off x="2838" y="774"/>
              <a:ext cx="132" cy="104"/>
            </a:xfrm>
            <a:custGeom>
              <a:avLst/>
              <a:gdLst>
                <a:gd name="T0" fmla="*/ 1 w 263"/>
                <a:gd name="T1" fmla="*/ 1 h 207"/>
                <a:gd name="T2" fmla="*/ 1 w 263"/>
                <a:gd name="T3" fmla="*/ 1 h 207"/>
                <a:gd name="T4" fmla="*/ 1 w 263"/>
                <a:gd name="T5" fmla="*/ 1 h 207"/>
                <a:gd name="T6" fmla="*/ 1 w 263"/>
                <a:gd name="T7" fmla="*/ 1 h 207"/>
                <a:gd name="T8" fmla="*/ 1 w 263"/>
                <a:gd name="T9" fmla="*/ 1 h 207"/>
                <a:gd name="T10" fmla="*/ 1 w 263"/>
                <a:gd name="T11" fmla="*/ 1 h 207"/>
                <a:gd name="T12" fmla="*/ 1 w 263"/>
                <a:gd name="T13" fmla="*/ 1 h 207"/>
                <a:gd name="T14" fmla="*/ 1 w 263"/>
                <a:gd name="T15" fmla="*/ 1 h 207"/>
                <a:gd name="T16" fmla="*/ 1 w 263"/>
                <a:gd name="T17" fmla="*/ 1 h 207"/>
                <a:gd name="T18" fmla="*/ 1 w 263"/>
                <a:gd name="T19" fmla="*/ 1 h 207"/>
                <a:gd name="T20" fmla="*/ 1 w 263"/>
                <a:gd name="T21" fmla="*/ 1 h 207"/>
                <a:gd name="T22" fmla="*/ 1 w 263"/>
                <a:gd name="T23" fmla="*/ 1 h 207"/>
                <a:gd name="T24" fmla="*/ 1 w 263"/>
                <a:gd name="T25" fmla="*/ 1 h 207"/>
                <a:gd name="T26" fmla="*/ 1 w 263"/>
                <a:gd name="T27" fmla="*/ 1 h 207"/>
                <a:gd name="T28" fmla="*/ 1 w 263"/>
                <a:gd name="T29" fmla="*/ 1 h 207"/>
                <a:gd name="T30" fmla="*/ 1 w 263"/>
                <a:gd name="T31" fmla="*/ 1 h 207"/>
                <a:gd name="T32" fmla="*/ 1 w 263"/>
                <a:gd name="T33" fmla="*/ 1 h 207"/>
                <a:gd name="T34" fmla="*/ 1 w 263"/>
                <a:gd name="T35" fmla="*/ 1 h 207"/>
                <a:gd name="T36" fmla="*/ 1 w 263"/>
                <a:gd name="T37" fmla="*/ 1 h 207"/>
                <a:gd name="T38" fmla="*/ 1 w 263"/>
                <a:gd name="T39" fmla="*/ 1 h 207"/>
                <a:gd name="T40" fmla="*/ 1 w 263"/>
                <a:gd name="T41" fmla="*/ 1 h 207"/>
                <a:gd name="T42" fmla="*/ 1 w 263"/>
                <a:gd name="T43" fmla="*/ 1 h 207"/>
                <a:gd name="T44" fmla="*/ 1 w 263"/>
                <a:gd name="T45" fmla="*/ 1 h 207"/>
                <a:gd name="T46" fmla="*/ 1 w 263"/>
                <a:gd name="T47" fmla="*/ 1 h 207"/>
                <a:gd name="T48" fmla="*/ 1 w 263"/>
                <a:gd name="T49" fmla="*/ 1 h 207"/>
                <a:gd name="T50" fmla="*/ 1 w 263"/>
                <a:gd name="T51" fmla="*/ 1 h 207"/>
                <a:gd name="T52" fmla="*/ 1 w 263"/>
                <a:gd name="T53" fmla="*/ 1 h 207"/>
                <a:gd name="T54" fmla="*/ 1 w 263"/>
                <a:gd name="T55" fmla="*/ 1 h 207"/>
                <a:gd name="T56" fmla="*/ 1 w 263"/>
                <a:gd name="T57" fmla="*/ 1 h 207"/>
                <a:gd name="T58" fmla="*/ 1 w 263"/>
                <a:gd name="T59" fmla="*/ 1 h 207"/>
                <a:gd name="T60" fmla="*/ 1 w 263"/>
                <a:gd name="T61" fmla="*/ 1 h 207"/>
                <a:gd name="T62" fmla="*/ 1 w 263"/>
                <a:gd name="T63" fmla="*/ 1 h 207"/>
                <a:gd name="T64" fmla="*/ 1 w 263"/>
                <a:gd name="T65" fmla="*/ 1 h 207"/>
                <a:gd name="T66" fmla="*/ 1 w 263"/>
                <a:gd name="T67" fmla="*/ 1 h 207"/>
                <a:gd name="T68" fmla="*/ 1 w 263"/>
                <a:gd name="T69" fmla="*/ 1 h 207"/>
                <a:gd name="T70" fmla="*/ 1 w 263"/>
                <a:gd name="T71" fmla="*/ 0 h 207"/>
                <a:gd name="T72" fmla="*/ 1 w 263"/>
                <a:gd name="T73" fmla="*/ 1 h 207"/>
                <a:gd name="T74" fmla="*/ 1 w 263"/>
                <a:gd name="T75" fmla="*/ 1 h 207"/>
                <a:gd name="T76" fmla="*/ 1 w 263"/>
                <a:gd name="T77" fmla="*/ 1 h 207"/>
                <a:gd name="T78" fmla="*/ 1 w 263"/>
                <a:gd name="T79" fmla="*/ 1 h 207"/>
                <a:gd name="T80" fmla="*/ 1 w 263"/>
                <a:gd name="T81" fmla="*/ 1 h 207"/>
                <a:gd name="T82" fmla="*/ 1 w 263"/>
                <a:gd name="T83" fmla="*/ 1 h 207"/>
                <a:gd name="T84" fmla="*/ 0 w 263"/>
                <a:gd name="T85" fmla="*/ 1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3"/>
                <a:gd name="T130" fmla="*/ 0 h 207"/>
                <a:gd name="T131" fmla="*/ 263 w 263"/>
                <a:gd name="T132" fmla="*/ 207 h 2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81" name="Freeform 480"/>
            <p:cNvSpPr>
              <a:spLocks/>
            </p:cNvSpPr>
            <p:nvPr/>
          </p:nvSpPr>
          <p:spPr bwMode="auto">
            <a:xfrm>
              <a:off x="2115" y="995"/>
              <a:ext cx="334" cy="331"/>
            </a:xfrm>
            <a:custGeom>
              <a:avLst/>
              <a:gdLst>
                <a:gd name="T0" fmla="*/ 1 w 667"/>
                <a:gd name="T1" fmla="*/ 0 h 663"/>
                <a:gd name="T2" fmla="*/ 1 w 667"/>
                <a:gd name="T3" fmla="*/ 0 h 663"/>
                <a:gd name="T4" fmla="*/ 1 w 667"/>
                <a:gd name="T5" fmla="*/ 0 h 663"/>
                <a:gd name="T6" fmla="*/ 1 w 667"/>
                <a:gd name="T7" fmla="*/ 0 h 663"/>
                <a:gd name="T8" fmla="*/ 1 w 667"/>
                <a:gd name="T9" fmla="*/ 0 h 663"/>
                <a:gd name="T10" fmla="*/ 1 w 667"/>
                <a:gd name="T11" fmla="*/ 0 h 663"/>
                <a:gd name="T12" fmla="*/ 1 w 667"/>
                <a:gd name="T13" fmla="*/ 0 h 663"/>
                <a:gd name="T14" fmla="*/ 1 w 667"/>
                <a:gd name="T15" fmla="*/ 0 h 663"/>
                <a:gd name="T16" fmla="*/ 1 w 667"/>
                <a:gd name="T17" fmla="*/ 0 h 663"/>
                <a:gd name="T18" fmla="*/ 1 w 667"/>
                <a:gd name="T19" fmla="*/ 0 h 663"/>
                <a:gd name="T20" fmla="*/ 1 w 667"/>
                <a:gd name="T21" fmla="*/ 0 h 663"/>
                <a:gd name="T22" fmla="*/ 1 w 667"/>
                <a:gd name="T23" fmla="*/ 0 h 663"/>
                <a:gd name="T24" fmla="*/ 1 w 667"/>
                <a:gd name="T25" fmla="*/ 0 h 663"/>
                <a:gd name="T26" fmla="*/ 1 w 667"/>
                <a:gd name="T27" fmla="*/ 0 h 663"/>
                <a:gd name="T28" fmla="*/ 1 w 667"/>
                <a:gd name="T29" fmla="*/ 0 h 663"/>
                <a:gd name="T30" fmla="*/ 1 w 667"/>
                <a:gd name="T31" fmla="*/ 0 h 663"/>
                <a:gd name="T32" fmla="*/ 1 w 667"/>
                <a:gd name="T33" fmla="*/ 0 h 663"/>
                <a:gd name="T34" fmla="*/ 1 w 667"/>
                <a:gd name="T35" fmla="*/ 0 h 663"/>
                <a:gd name="T36" fmla="*/ 1 w 667"/>
                <a:gd name="T37" fmla="*/ 0 h 663"/>
                <a:gd name="T38" fmla="*/ 1 w 667"/>
                <a:gd name="T39" fmla="*/ 0 h 663"/>
                <a:gd name="T40" fmla="*/ 1 w 667"/>
                <a:gd name="T41" fmla="*/ 0 h 663"/>
                <a:gd name="T42" fmla="*/ 1 w 667"/>
                <a:gd name="T43" fmla="*/ 0 h 663"/>
                <a:gd name="T44" fmla="*/ 1 w 667"/>
                <a:gd name="T45" fmla="*/ 0 h 663"/>
                <a:gd name="T46" fmla="*/ 1 w 667"/>
                <a:gd name="T47" fmla="*/ 0 h 663"/>
                <a:gd name="T48" fmla="*/ 1 w 667"/>
                <a:gd name="T49" fmla="*/ 0 h 663"/>
                <a:gd name="T50" fmla="*/ 1 w 667"/>
                <a:gd name="T51" fmla="*/ 0 h 663"/>
                <a:gd name="T52" fmla="*/ 1 w 667"/>
                <a:gd name="T53" fmla="*/ 0 h 663"/>
                <a:gd name="T54" fmla="*/ 1 w 667"/>
                <a:gd name="T55" fmla="*/ 0 h 663"/>
                <a:gd name="T56" fmla="*/ 1 w 667"/>
                <a:gd name="T57" fmla="*/ 0 h 663"/>
                <a:gd name="T58" fmla="*/ 1 w 667"/>
                <a:gd name="T59" fmla="*/ 0 h 663"/>
                <a:gd name="T60" fmla="*/ 1 w 667"/>
                <a:gd name="T61" fmla="*/ 0 h 663"/>
                <a:gd name="T62" fmla="*/ 1 w 667"/>
                <a:gd name="T63" fmla="*/ 0 h 663"/>
                <a:gd name="T64" fmla="*/ 1 w 667"/>
                <a:gd name="T65" fmla="*/ 0 h 663"/>
                <a:gd name="T66" fmla="*/ 1 w 667"/>
                <a:gd name="T67" fmla="*/ 0 h 663"/>
                <a:gd name="T68" fmla="*/ 1 w 667"/>
                <a:gd name="T69" fmla="*/ 0 h 663"/>
                <a:gd name="T70" fmla="*/ 1 w 667"/>
                <a:gd name="T71" fmla="*/ 0 h 663"/>
                <a:gd name="T72" fmla="*/ 1 w 667"/>
                <a:gd name="T73" fmla="*/ 0 h 663"/>
                <a:gd name="T74" fmla="*/ 1 w 667"/>
                <a:gd name="T75" fmla="*/ 0 h 663"/>
                <a:gd name="T76" fmla="*/ 1 w 667"/>
                <a:gd name="T77" fmla="*/ 0 h 663"/>
                <a:gd name="T78" fmla="*/ 1 w 667"/>
                <a:gd name="T79" fmla="*/ 0 h 663"/>
                <a:gd name="T80" fmla="*/ 1 w 667"/>
                <a:gd name="T81" fmla="*/ 0 h 663"/>
                <a:gd name="T82" fmla="*/ 1 w 667"/>
                <a:gd name="T83" fmla="*/ 0 h 663"/>
                <a:gd name="T84" fmla="*/ 1 w 667"/>
                <a:gd name="T85" fmla="*/ 0 h 663"/>
                <a:gd name="T86" fmla="*/ 1 w 667"/>
                <a:gd name="T87" fmla="*/ 0 h 663"/>
                <a:gd name="T88" fmla="*/ 1 w 667"/>
                <a:gd name="T89" fmla="*/ 0 h 663"/>
                <a:gd name="T90" fmla="*/ 1 w 667"/>
                <a:gd name="T91" fmla="*/ 0 h 663"/>
                <a:gd name="T92" fmla="*/ 1 w 667"/>
                <a:gd name="T93" fmla="*/ 0 h 663"/>
                <a:gd name="T94" fmla="*/ 1 w 667"/>
                <a:gd name="T95" fmla="*/ 0 h 663"/>
                <a:gd name="T96" fmla="*/ 1 w 667"/>
                <a:gd name="T97" fmla="*/ 0 h 663"/>
                <a:gd name="T98" fmla="*/ 1 w 667"/>
                <a:gd name="T99" fmla="*/ 0 h 663"/>
                <a:gd name="T100" fmla="*/ 1 w 667"/>
                <a:gd name="T101" fmla="*/ 0 h 663"/>
                <a:gd name="T102" fmla="*/ 1 w 667"/>
                <a:gd name="T103" fmla="*/ 0 h 663"/>
                <a:gd name="T104" fmla="*/ 1 w 667"/>
                <a:gd name="T105" fmla="*/ 0 h 663"/>
                <a:gd name="T106" fmla="*/ 1 w 667"/>
                <a:gd name="T107" fmla="*/ 0 h 663"/>
                <a:gd name="T108" fmla="*/ 1 w 667"/>
                <a:gd name="T109" fmla="*/ 0 h 663"/>
                <a:gd name="T110" fmla="*/ 1 w 667"/>
                <a:gd name="T111" fmla="*/ 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663"/>
                <a:gd name="T170" fmla="*/ 667 w 667"/>
                <a:gd name="T171" fmla="*/ 663 h 6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82" name="Freeform 481"/>
            <p:cNvSpPr>
              <a:spLocks/>
            </p:cNvSpPr>
            <p:nvPr/>
          </p:nvSpPr>
          <p:spPr bwMode="auto">
            <a:xfrm>
              <a:off x="2208" y="973"/>
              <a:ext cx="102" cy="143"/>
            </a:xfrm>
            <a:custGeom>
              <a:avLst/>
              <a:gdLst>
                <a:gd name="T0" fmla="*/ 1 w 204"/>
                <a:gd name="T1" fmla="*/ 0 h 287"/>
                <a:gd name="T2" fmla="*/ 1 w 204"/>
                <a:gd name="T3" fmla="*/ 0 h 287"/>
                <a:gd name="T4" fmla="*/ 1 w 204"/>
                <a:gd name="T5" fmla="*/ 0 h 287"/>
                <a:gd name="T6" fmla="*/ 1 w 204"/>
                <a:gd name="T7" fmla="*/ 0 h 287"/>
                <a:gd name="T8" fmla="*/ 1 w 204"/>
                <a:gd name="T9" fmla="*/ 0 h 287"/>
                <a:gd name="T10" fmla="*/ 1 w 204"/>
                <a:gd name="T11" fmla="*/ 0 h 287"/>
                <a:gd name="T12" fmla="*/ 1 w 204"/>
                <a:gd name="T13" fmla="*/ 0 h 287"/>
                <a:gd name="T14" fmla="*/ 1 w 204"/>
                <a:gd name="T15" fmla="*/ 0 h 287"/>
                <a:gd name="T16" fmla="*/ 1 w 204"/>
                <a:gd name="T17" fmla="*/ 0 h 287"/>
                <a:gd name="T18" fmla="*/ 1 w 204"/>
                <a:gd name="T19" fmla="*/ 0 h 287"/>
                <a:gd name="T20" fmla="*/ 1 w 204"/>
                <a:gd name="T21" fmla="*/ 0 h 287"/>
                <a:gd name="T22" fmla="*/ 1 w 204"/>
                <a:gd name="T23" fmla="*/ 0 h 287"/>
                <a:gd name="T24" fmla="*/ 1 w 204"/>
                <a:gd name="T25" fmla="*/ 0 h 287"/>
                <a:gd name="T26" fmla="*/ 1 w 204"/>
                <a:gd name="T27" fmla="*/ 0 h 287"/>
                <a:gd name="T28" fmla="*/ 1 w 204"/>
                <a:gd name="T29" fmla="*/ 0 h 287"/>
                <a:gd name="T30" fmla="*/ 1 w 204"/>
                <a:gd name="T31" fmla="*/ 0 h 287"/>
                <a:gd name="T32" fmla="*/ 1 w 204"/>
                <a:gd name="T33" fmla="*/ 0 h 287"/>
                <a:gd name="T34" fmla="*/ 1 w 204"/>
                <a:gd name="T35" fmla="*/ 0 h 287"/>
                <a:gd name="T36" fmla="*/ 1 w 204"/>
                <a:gd name="T37" fmla="*/ 0 h 287"/>
                <a:gd name="T38" fmla="*/ 1 w 204"/>
                <a:gd name="T39" fmla="*/ 0 h 287"/>
                <a:gd name="T40" fmla="*/ 1 w 204"/>
                <a:gd name="T41" fmla="*/ 0 h 287"/>
                <a:gd name="T42" fmla="*/ 1 w 204"/>
                <a:gd name="T43" fmla="*/ 0 h 287"/>
                <a:gd name="T44" fmla="*/ 1 w 204"/>
                <a:gd name="T45" fmla="*/ 0 h 287"/>
                <a:gd name="T46" fmla="*/ 1 w 204"/>
                <a:gd name="T47" fmla="*/ 0 h 287"/>
                <a:gd name="T48" fmla="*/ 1 w 204"/>
                <a:gd name="T49" fmla="*/ 0 h 287"/>
                <a:gd name="T50" fmla="*/ 1 w 204"/>
                <a:gd name="T51" fmla="*/ 0 h 287"/>
                <a:gd name="T52" fmla="*/ 1 w 204"/>
                <a:gd name="T53" fmla="*/ 0 h 287"/>
                <a:gd name="T54" fmla="*/ 1 w 204"/>
                <a:gd name="T55" fmla="*/ 0 h 287"/>
                <a:gd name="T56" fmla="*/ 1 w 204"/>
                <a:gd name="T57" fmla="*/ 0 h 287"/>
                <a:gd name="T58" fmla="*/ 1 w 204"/>
                <a:gd name="T59" fmla="*/ 0 h 287"/>
                <a:gd name="T60" fmla="*/ 1 w 204"/>
                <a:gd name="T61" fmla="*/ 0 h 287"/>
                <a:gd name="T62" fmla="*/ 1 w 204"/>
                <a:gd name="T63" fmla="*/ 0 h 287"/>
                <a:gd name="T64" fmla="*/ 0 w 204"/>
                <a:gd name="T65" fmla="*/ 0 h 287"/>
                <a:gd name="T66" fmla="*/ 1 w 204"/>
                <a:gd name="T67" fmla="*/ 0 h 287"/>
                <a:gd name="T68" fmla="*/ 1 w 204"/>
                <a:gd name="T69" fmla="*/ 0 h 287"/>
                <a:gd name="T70" fmla="*/ 1 w 204"/>
                <a:gd name="T71" fmla="*/ 0 h 287"/>
                <a:gd name="T72" fmla="*/ 1 w 204"/>
                <a:gd name="T73" fmla="*/ 0 h 287"/>
                <a:gd name="T74" fmla="*/ 1 w 204"/>
                <a:gd name="T75" fmla="*/ 0 h 287"/>
                <a:gd name="T76" fmla="*/ 1 w 204"/>
                <a:gd name="T77" fmla="*/ 0 h 287"/>
                <a:gd name="T78" fmla="*/ 1 w 204"/>
                <a:gd name="T79" fmla="*/ 0 h 287"/>
                <a:gd name="T80" fmla="*/ 1 w 204"/>
                <a:gd name="T81" fmla="*/ 0 h 287"/>
                <a:gd name="T82" fmla="*/ 1 w 204"/>
                <a:gd name="T83" fmla="*/ 0 h 287"/>
                <a:gd name="T84" fmla="*/ 1 w 204"/>
                <a:gd name="T85" fmla="*/ 0 h 287"/>
                <a:gd name="T86" fmla="*/ 1 w 204"/>
                <a:gd name="T87" fmla="*/ 0 h 287"/>
                <a:gd name="T88" fmla="*/ 1 w 204"/>
                <a:gd name="T89" fmla="*/ 0 h 287"/>
                <a:gd name="T90" fmla="*/ 1 w 204"/>
                <a:gd name="T91" fmla="*/ 0 h 287"/>
                <a:gd name="T92" fmla="*/ 1 w 204"/>
                <a:gd name="T93" fmla="*/ 0 h 287"/>
                <a:gd name="T94" fmla="*/ 1 w 204"/>
                <a:gd name="T95" fmla="*/ 0 h 287"/>
                <a:gd name="T96" fmla="*/ 1 w 204"/>
                <a:gd name="T97" fmla="*/ 0 h 287"/>
                <a:gd name="T98" fmla="*/ 1 w 204"/>
                <a:gd name="T99" fmla="*/ 0 h 287"/>
                <a:gd name="T100" fmla="*/ 1 w 204"/>
                <a:gd name="T101" fmla="*/ 0 h 287"/>
                <a:gd name="T102" fmla="*/ 1 w 204"/>
                <a:gd name="T103" fmla="*/ 0 h 287"/>
                <a:gd name="T104" fmla="*/ 1 w 204"/>
                <a:gd name="T105" fmla="*/ 0 h 287"/>
                <a:gd name="T106" fmla="*/ 1 w 204"/>
                <a:gd name="T107" fmla="*/ 0 h 287"/>
                <a:gd name="T108" fmla="*/ 1 w 204"/>
                <a:gd name="T109" fmla="*/ 0 h 287"/>
                <a:gd name="T110" fmla="*/ 1 w 204"/>
                <a:gd name="T111" fmla="*/ 0 h 287"/>
                <a:gd name="T112" fmla="*/ 1 w 204"/>
                <a:gd name="T113" fmla="*/ 0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4"/>
                <a:gd name="T172" fmla="*/ 0 h 287"/>
                <a:gd name="T173" fmla="*/ 204 w 204"/>
                <a:gd name="T174" fmla="*/ 287 h 2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83" name="Freeform 482"/>
            <p:cNvSpPr>
              <a:spLocks/>
            </p:cNvSpPr>
            <p:nvPr/>
          </p:nvSpPr>
          <p:spPr bwMode="auto">
            <a:xfrm>
              <a:off x="2117" y="1212"/>
              <a:ext cx="114" cy="134"/>
            </a:xfrm>
            <a:custGeom>
              <a:avLst/>
              <a:gdLst>
                <a:gd name="T0" fmla="*/ 1 w 228"/>
                <a:gd name="T1" fmla="*/ 1 h 267"/>
                <a:gd name="T2" fmla="*/ 1 w 228"/>
                <a:gd name="T3" fmla="*/ 1 h 267"/>
                <a:gd name="T4" fmla="*/ 1 w 228"/>
                <a:gd name="T5" fmla="*/ 1 h 267"/>
                <a:gd name="T6" fmla="*/ 1 w 228"/>
                <a:gd name="T7" fmla="*/ 1 h 267"/>
                <a:gd name="T8" fmla="*/ 1 w 228"/>
                <a:gd name="T9" fmla="*/ 1 h 267"/>
                <a:gd name="T10" fmla="*/ 1 w 228"/>
                <a:gd name="T11" fmla="*/ 1 h 267"/>
                <a:gd name="T12" fmla="*/ 1 w 228"/>
                <a:gd name="T13" fmla="*/ 1 h 267"/>
                <a:gd name="T14" fmla="*/ 1 w 228"/>
                <a:gd name="T15" fmla="*/ 1 h 267"/>
                <a:gd name="T16" fmla="*/ 1 w 228"/>
                <a:gd name="T17" fmla="*/ 1 h 267"/>
                <a:gd name="T18" fmla="*/ 1 w 228"/>
                <a:gd name="T19" fmla="*/ 1 h 267"/>
                <a:gd name="T20" fmla="*/ 1 w 228"/>
                <a:gd name="T21" fmla="*/ 1 h 267"/>
                <a:gd name="T22" fmla="*/ 1 w 228"/>
                <a:gd name="T23" fmla="*/ 1 h 267"/>
                <a:gd name="T24" fmla="*/ 1 w 228"/>
                <a:gd name="T25" fmla="*/ 1 h 267"/>
                <a:gd name="T26" fmla="*/ 1 w 228"/>
                <a:gd name="T27" fmla="*/ 1 h 267"/>
                <a:gd name="T28" fmla="*/ 1 w 228"/>
                <a:gd name="T29" fmla="*/ 1 h 267"/>
                <a:gd name="T30" fmla="*/ 1 w 228"/>
                <a:gd name="T31" fmla="*/ 1 h 267"/>
                <a:gd name="T32" fmla="*/ 1 w 228"/>
                <a:gd name="T33" fmla="*/ 1 h 267"/>
                <a:gd name="T34" fmla="*/ 1 w 228"/>
                <a:gd name="T35" fmla="*/ 1 h 267"/>
                <a:gd name="T36" fmla="*/ 1 w 228"/>
                <a:gd name="T37" fmla="*/ 1 h 267"/>
                <a:gd name="T38" fmla="*/ 1 w 228"/>
                <a:gd name="T39" fmla="*/ 1 h 267"/>
                <a:gd name="T40" fmla="*/ 1 w 228"/>
                <a:gd name="T41" fmla="*/ 1 h 267"/>
                <a:gd name="T42" fmla="*/ 1 w 228"/>
                <a:gd name="T43" fmla="*/ 1 h 267"/>
                <a:gd name="T44" fmla="*/ 1 w 228"/>
                <a:gd name="T45" fmla="*/ 1 h 267"/>
                <a:gd name="T46" fmla="*/ 1 w 228"/>
                <a:gd name="T47" fmla="*/ 1 h 267"/>
                <a:gd name="T48" fmla="*/ 1 w 228"/>
                <a:gd name="T49" fmla="*/ 1 h 267"/>
                <a:gd name="T50" fmla="*/ 1 w 228"/>
                <a:gd name="T51" fmla="*/ 1 h 267"/>
                <a:gd name="T52" fmla="*/ 1 w 228"/>
                <a:gd name="T53" fmla="*/ 1 h 267"/>
                <a:gd name="T54" fmla="*/ 1 w 228"/>
                <a:gd name="T55" fmla="*/ 1 h 267"/>
                <a:gd name="T56" fmla="*/ 1 w 228"/>
                <a:gd name="T57" fmla="*/ 1 h 267"/>
                <a:gd name="T58" fmla="*/ 1 w 228"/>
                <a:gd name="T59" fmla="*/ 1 h 267"/>
                <a:gd name="T60" fmla="*/ 1 w 228"/>
                <a:gd name="T61" fmla="*/ 1 h 267"/>
                <a:gd name="T62" fmla="*/ 1 w 228"/>
                <a:gd name="T63" fmla="*/ 1 h 267"/>
                <a:gd name="T64" fmla="*/ 1 w 228"/>
                <a:gd name="T65" fmla="*/ 1 h 267"/>
                <a:gd name="T66" fmla="*/ 1 w 228"/>
                <a:gd name="T67" fmla="*/ 1 h 267"/>
                <a:gd name="T68" fmla="*/ 1 w 228"/>
                <a:gd name="T69" fmla="*/ 1 h 267"/>
                <a:gd name="T70" fmla="*/ 1 w 228"/>
                <a:gd name="T71" fmla="*/ 1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8"/>
                <a:gd name="T109" fmla="*/ 0 h 267"/>
                <a:gd name="T110" fmla="*/ 228 w 228"/>
                <a:gd name="T111" fmla="*/ 267 h 26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84" name="Freeform 483"/>
            <p:cNvSpPr>
              <a:spLocks/>
            </p:cNvSpPr>
            <p:nvPr/>
          </p:nvSpPr>
          <p:spPr bwMode="auto">
            <a:xfrm>
              <a:off x="2213" y="989"/>
              <a:ext cx="72" cy="100"/>
            </a:xfrm>
            <a:custGeom>
              <a:avLst/>
              <a:gdLst>
                <a:gd name="T0" fmla="*/ 1 w 142"/>
                <a:gd name="T1" fmla="*/ 1 h 200"/>
                <a:gd name="T2" fmla="*/ 1 w 142"/>
                <a:gd name="T3" fmla="*/ 1 h 200"/>
                <a:gd name="T4" fmla="*/ 1 w 142"/>
                <a:gd name="T5" fmla="*/ 1 h 200"/>
                <a:gd name="T6" fmla="*/ 1 w 142"/>
                <a:gd name="T7" fmla="*/ 1 h 200"/>
                <a:gd name="T8" fmla="*/ 1 w 142"/>
                <a:gd name="T9" fmla="*/ 1 h 200"/>
                <a:gd name="T10" fmla="*/ 1 w 142"/>
                <a:gd name="T11" fmla="*/ 1 h 200"/>
                <a:gd name="T12" fmla="*/ 1 w 142"/>
                <a:gd name="T13" fmla="*/ 1 h 200"/>
                <a:gd name="T14" fmla="*/ 1 w 142"/>
                <a:gd name="T15" fmla="*/ 1 h 200"/>
                <a:gd name="T16" fmla="*/ 1 w 142"/>
                <a:gd name="T17" fmla="*/ 1 h 200"/>
                <a:gd name="T18" fmla="*/ 1 w 142"/>
                <a:gd name="T19" fmla="*/ 1 h 200"/>
                <a:gd name="T20" fmla="*/ 1 w 142"/>
                <a:gd name="T21" fmla="*/ 1 h 200"/>
                <a:gd name="T22" fmla="*/ 1 w 142"/>
                <a:gd name="T23" fmla="*/ 1 h 200"/>
                <a:gd name="T24" fmla="*/ 1 w 142"/>
                <a:gd name="T25" fmla="*/ 1 h 200"/>
                <a:gd name="T26" fmla="*/ 1 w 142"/>
                <a:gd name="T27" fmla="*/ 1 h 200"/>
                <a:gd name="T28" fmla="*/ 1 w 142"/>
                <a:gd name="T29" fmla="*/ 1 h 200"/>
                <a:gd name="T30" fmla="*/ 1 w 142"/>
                <a:gd name="T31" fmla="*/ 1 h 200"/>
                <a:gd name="T32" fmla="*/ 1 w 142"/>
                <a:gd name="T33" fmla="*/ 1 h 200"/>
                <a:gd name="T34" fmla="*/ 1 w 142"/>
                <a:gd name="T35" fmla="*/ 1 h 200"/>
                <a:gd name="T36" fmla="*/ 1 w 142"/>
                <a:gd name="T37" fmla="*/ 1 h 200"/>
                <a:gd name="T38" fmla="*/ 1 w 142"/>
                <a:gd name="T39" fmla="*/ 1 h 200"/>
                <a:gd name="T40" fmla="*/ 1 w 142"/>
                <a:gd name="T41" fmla="*/ 1 h 200"/>
                <a:gd name="T42" fmla="*/ 1 w 142"/>
                <a:gd name="T43" fmla="*/ 1 h 200"/>
                <a:gd name="T44" fmla="*/ 1 w 142"/>
                <a:gd name="T45" fmla="*/ 1 h 200"/>
                <a:gd name="T46" fmla="*/ 1 w 142"/>
                <a:gd name="T47" fmla="*/ 1 h 200"/>
                <a:gd name="T48" fmla="*/ 1 w 142"/>
                <a:gd name="T49" fmla="*/ 1 h 200"/>
                <a:gd name="T50" fmla="*/ 1 w 142"/>
                <a:gd name="T51" fmla="*/ 1 h 200"/>
                <a:gd name="T52" fmla="*/ 1 w 142"/>
                <a:gd name="T53" fmla="*/ 1 h 200"/>
                <a:gd name="T54" fmla="*/ 1 w 142"/>
                <a:gd name="T55" fmla="*/ 1 h 200"/>
                <a:gd name="T56" fmla="*/ 1 w 142"/>
                <a:gd name="T57" fmla="*/ 1 h 200"/>
                <a:gd name="T58" fmla="*/ 1 w 142"/>
                <a:gd name="T59" fmla="*/ 1 h 200"/>
                <a:gd name="T60" fmla="*/ 1 w 142"/>
                <a:gd name="T61" fmla="*/ 1 h 200"/>
                <a:gd name="T62" fmla="*/ 1 w 142"/>
                <a:gd name="T63" fmla="*/ 1 h 200"/>
                <a:gd name="T64" fmla="*/ 1 w 142"/>
                <a:gd name="T65" fmla="*/ 1 h 200"/>
                <a:gd name="T66" fmla="*/ 1 w 142"/>
                <a:gd name="T67" fmla="*/ 1 h 200"/>
                <a:gd name="T68" fmla="*/ 1 w 142"/>
                <a:gd name="T69" fmla="*/ 1 h 200"/>
                <a:gd name="T70" fmla="*/ 1 w 142"/>
                <a:gd name="T71" fmla="*/ 1 h 200"/>
                <a:gd name="T72" fmla="*/ 1 w 142"/>
                <a:gd name="T73" fmla="*/ 1 h 200"/>
                <a:gd name="T74" fmla="*/ 1 w 142"/>
                <a:gd name="T75" fmla="*/ 1 h 200"/>
                <a:gd name="T76" fmla="*/ 1 w 142"/>
                <a:gd name="T77" fmla="*/ 1 h 200"/>
                <a:gd name="T78" fmla="*/ 1 w 142"/>
                <a:gd name="T79" fmla="*/ 1 h 200"/>
                <a:gd name="T80" fmla="*/ 1 w 142"/>
                <a:gd name="T81" fmla="*/ 1 h 200"/>
                <a:gd name="T82" fmla="*/ 1 w 142"/>
                <a:gd name="T83" fmla="*/ 1 h 200"/>
                <a:gd name="T84" fmla="*/ 1 w 142"/>
                <a:gd name="T85" fmla="*/ 1 h 200"/>
                <a:gd name="T86" fmla="*/ 1 w 142"/>
                <a:gd name="T87" fmla="*/ 1 h 200"/>
                <a:gd name="T88" fmla="*/ 1 w 142"/>
                <a:gd name="T89" fmla="*/ 1 h 200"/>
                <a:gd name="T90" fmla="*/ 1 w 142"/>
                <a:gd name="T91" fmla="*/ 1 h 200"/>
                <a:gd name="T92" fmla="*/ 1 w 142"/>
                <a:gd name="T93" fmla="*/ 1 h 200"/>
                <a:gd name="T94" fmla="*/ 1 w 142"/>
                <a:gd name="T95" fmla="*/ 1 h 200"/>
                <a:gd name="T96" fmla="*/ 1 w 142"/>
                <a:gd name="T97" fmla="*/ 1 h 200"/>
                <a:gd name="T98" fmla="*/ 1 w 142"/>
                <a:gd name="T99" fmla="*/ 1 h 200"/>
                <a:gd name="T100" fmla="*/ 1 w 142"/>
                <a:gd name="T101" fmla="*/ 1 h 200"/>
                <a:gd name="T102" fmla="*/ 1 w 142"/>
                <a:gd name="T103" fmla="*/ 1 h 200"/>
                <a:gd name="T104" fmla="*/ 1 w 142"/>
                <a:gd name="T105" fmla="*/ 1 h 200"/>
                <a:gd name="T106" fmla="*/ 1 w 142"/>
                <a:gd name="T107" fmla="*/ 1 h 200"/>
                <a:gd name="T108" fmla="*/ 1 w 142"/>
                <a:gd name="T109" fmla="*/ 1 h 200"/>
                <a:gd name="T110" fmla="*/ 1 w 142"/>
                <a:gd name="T111" fmla="*/ 1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2"/>
                <a:gd name="T169" fmla="*/ 0 h 200"/>
                <a:gd name="T170" fmla="*/ 142 w 142"/>
                <a:gd name="T171" fmla="*/ 200 h 2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85" name="Freeform 484"/>
            <p:cNvSpPr>
              <a:spLocks/>
            </p:cNvSpPr>
            <p:nvPr/>
          </p:nvSpPr>
          <p:spPr bwMode="auto">
            <a:xfrm>
              <a:off x="2127" y="1238"/>
              <a:ext cx="70" cy="91"/>
            </a:xfrm>
            <a:custGeom>
              <a:avLst/>
              <a:gdLst>
                <a:gd name="T0" fmla="*/ 1 w 140"/>
                <a:gd name="T1" fmla="*/ 1 h 180"/>
                <a:gd name="T2" fmla="*/ 1 w 140"/>
                <a:gd name="T3" fmla="*/ 1 h 180"/>
                <a:gd name="T4" fmla="*/ 1 w 140"/>
                <a:gd name="T5" fmla="*/ 1 h 180"/>
                <a:gd name="T6" fmla="*/ 1 w 140"/>
                <a:gd name="T7" fmla="*/ 1 h 180"/>
                <a:gd name="T8" fmla="*/ 1 w 140"/>
                <a:gd name="T9" fmla="*/ 1 h 180"/>
                <a:gd name="T10" fmla="*/ 1 w 140"/>
                <a:gd name="T11" fmla="*/ 1 h 180"/>
                <a:gd name="T12" fmla="*/ 1 w 140"/>
                <a:gd name="T13" fmla="*/ 1 h 180"/>
                <a:gd name="T14" fmla="*/ 1 w 140"/>
                <a:gd name="T15" fmla="*/ 1 h 180"/>
                <a:gd name="T16" fmla="*/ 1 w 140"/>
                <a:gd name="T17" fmla="*/ 1 h 180"/>
                <a:gd name="T18" fmla="*/ 1 w 140"/>
                <a:gd name="T19" fmla="*/ 1 h 180"/>
                <a:gd name="T20" fmla="*/ 1 w 140"/>
                <a:gd name="T21" fmla="*/ 1 h 180"/>
                <a:gd name="T22" fmla="*/ 1 w 140"/>
                <a:gd name="T23" fmla="*/ 1 h 180"/>
                <a:gd name="T24" fmla="*/ 1 w 140"/>
                <a:gd name="T25" fmla="*/ 1 h 180"/>
                <a:gd name="T26" fmla="*/ 1 w 140"/>
                <a:gd name="T27" fmla="*/ 1 h 180"/>
                <a:gd name="T28" fmla="*/ 1 w 140"/>
                <a:gd name="T29" fmla="*/ 1 h 180"/>
                <a:gd name="T30" fmla="*/ 1 w 140"/>
                <a:gd name="T31" fmla="*/ 1 h 180"/>
                <a:gd name="T32" fmla="*/ 1 w 140"/>
                <a:gd name="T33" fmla="*/ 1 h 180"/>
                <a:gd name="T34" fmla="*/ 1 w 140"/>
                <a:gd name="T35" fmla="*/ 1 h 180"/>
                <a:gd name="T36" fmla="*/ 1 w 140"/>
                <a:gd name="T37" fmla="*/ 1 h 180"/>
                <a:gd name="T38" fmla="*/ 1 w 140"/>
                <a:gd name="T39" fmla="*/ 1 h 180"/>
                <a:gd name="T40" fmla="*/ 1 w 140"/>
                <a:gd name="T41" fmla="*/ 1 h 180"/>
                <a:gd name="T42" fmla="*/ 1 w 140"/>
                <a:gd name="T43" fmla="*/ 1 h 180"/>
                <a:gd name="T44" fmla="*/ 1 w 140"/>
                <a:gd name="T45" fmla="*/ 1 h 180"/>
                <a:gd name="T46" fmla="*/ 1 w 140"/>
                <a:gd name="T47" fmla="*/ 1 h 180"/>
                <a:gd name="T48" fmla="*/ 1 w 140"/>
                <a:gd name="T49" fmla="*/ 1 h 180"/>
                <a:gd name="T50" fmla="*/ 1 w 140"/>
                <a:gd name="T51" fmla="*/ 1 h 180"/>
                <a:gd name="T52" fmla="*/ 1 w 140"/>
                <a:gd name="T53" fmla="*/ 1 h 180"/>
                <a:gd name="T54" fmla="*/ 1 w 140"/>
                <a:gd name="T55" fmla="*/ 1 h 180"/>
                <a:gd name="T56" fmla="*/ 1 w 140"/>
                <a:gd name="T57" fmla="*/ 1 h 180"/>
                <a:gd name="T58" fmla="*/ 1 w 140"/>
                <a:gd name="T59" fmla="*/ 1 h 180"/>
                <a:gd name="T60" fmla="*/ 1 w 140"/>
                <a:gd name="T61" fmla="*/ 1 h 180"/>
                <a:gd name="T62" fmla="*/ 1 w 140"/>
                <a:gd name="T63" fmla="*/ 1 h 180"/>
                <a:gd name="T64" fmla="*/ 1 w 140"/>
                <a:gd name="T65" fmla="*/ 1 h 180"/>
                <a:gd name="T66" fmla="*/ 1 w 140"/>
                <a:gd name="T67" fmla="*/ 1 h 180"/>
                <a:gd name="T68" fmla="*/ 1 w 140"/>
                <a:gd name="T69" fmla="*/ 1 h 180"/>
                <a:gd name="T70" fmla="*/ 1 w 140"/>
                <a:gd name="T71" fmla="*/ 1 h 180"/>
                <a:gd name="T72" fmla="*/ 1 w 140"/>
                <a:gd name="T73" fmla="*/ 1 h 180"/>
                <a:gd name="T74" fmla="*/ 1 w 140"/>
                <a:gd name="T75" fmla="*/ 1 h 180"/>
                <a:gd name="T76" fmla="*/ 1 w 140"/>
                <a:gd name="T77" fmla="*/ 1 h 180"/>
                <a:gd name="T78" fmla="*/ 1 w 140"/>
                <a:gd name="T79" fmla="*/ 1 h 180"/>
                <a:gd name="T80" fmla="*/ 1 w 140"/>
                <a:gd name="T81" fmla="*/ 1 h 180"/>
                <a:gd name="T82" fmla="*/ 1 w 140"/>
                <a:gd name="T83" fmla="*/ 1 h 180"/>
                <a:gd name="T84" fmla="*/ 1 w 140"/>
                <a:gd name="T85" fmla="*/ 1 h 180"/>
                <a:gd name="T86" fmla="*/ 1 w 140"/>
                <a:gd name="T87" fmla="*/ 1 h 180"/>
                <a:gd name="T88" fmla="*/ 1 w 140"/>
                <a:gd name="T89" fmla="*/ 1 h 180"/>
                <a:gd name="T90" fmla="*/ 1 w 140"/>
                <a:gd name="T91" fmla="*/ 1 h 180"/>
                <a:gd name="T92" fmla="*/ 1 w 140"/>
                <a:gd name="T93" fmla="*/ 1 h 180"/>
                <a:gd name="T94" fmla="*/ 1 w 140"/>
                <a:gd name="T95" fmla="*/ 1 h 180"/>
                <a:gd name="T96" fmla="*/ 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0"/>
                <a:gd name="T148" fmla="*/ 0 h 180"/>
                <a:gd name="T149" fmla="*/ 140 w 140"/>
                <a:gd name="T150" fmla="*/ 180 h 1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86" name="Freeform 485"/>
            <p:cNvSpPr>
              <a:spLocks/>
            </p:cNvSpPr>
            <p:nvPr/>
          </p:nvSpPr>
          <p:spPr bwMode="auto">
            <a:xfrm>
              <a:off x="2236" y="1115"/>
              <a:ext cx="100" cy="77"/>
            </a:xfrm>
            <a:custGeom>
              <a:avLst/>
              <a:gdLst>
                <a:gd name="T0" fmla="*/ 1 w 199"/>
                <a:gd name="T1" fmla="*/ 1 h 154"/>
                <a:gd name="T2" fmla="*/ 1 w 199"/>
                <a:gd name="T3" fmla="*/ 1 h 154"/>
                <a:gd name="T4" fmla="*/ 1 w 199"/>
                <a:gd name="T5" fmla="*/ 1 h 154"/>
                <a:gd name="T6" fmla="*/ 1 w 199"/>
                <a:gd name="T7" fmla="*/ 1 h 154"/>
                <a:gd name="T8" fmla="*/ 1 w 199"/>
                <a:gd name="T9" fmla="*/ 1 h 154"/>
                <a:gd name="T10" fmla="*/ 1 w 199"/>
                <a:gd name="T11" fmla="*/ 1 h 154"/>
                <a:gd name="T12" fmla="*/ 1 w 199"/>
                <a:gd name="T13" fmla="*/ 1 h 154"/>
                <a:gd name="T14" fmla="*/ 1 w 199"/>
                <a:gd name="T15" fmla="*/ 1 h 154"/>
                <a:gd name="T16" fmla="*/ 1 w 199"/>
                <a:gd name="T17" fmla="*/ 1 h 154"/>
                <a:gd name="T18" fmla="*/ 1 w 199"/>
                <a:gd name="T19" fmla="*/ 1 h 154"/>
                <a:gd name="T20" fmla="*/ 1 w 199"/>
                <a:gd name="T21" fmla="*/ 1 h 154"/>
                <a:gd name="T22" fmla="*/ 1 w 199"/>
                <a:gd name="T23" fmla="*/ 1 h 154"/>
                <a:gd name="T24" fmla="*/ 1 w 199"/>
                <a:gd name="T25" fmla="*/ 1 h 154"/>
                <a:gd name="T26" fmla="*/ 1 w 199"/>
                <a:gd name="T27" fmla="*/ 1 h 154"/>
                <a:gd name="T28" fmla="*/ 1 w 199"/>
                <a:gd name="T29" fmla="*/ 1 h 154"/>
                <a:gd name="T30" fmla="*/ 1 w 199"/>
                <a:gd name="T31" fmla="*/ 1 h 154"/>
                <a:gd name="T32" fmla="*/ 1 w 199"/>
                <a:gd name="T33" fmla="*/ 1 h 154"/>
                <a:gd name="T34" fmla="*/ 1 w 199"/>
                <a:gd name="T35" fmla="*/ 1 h 154"/>
                <a:gd name="T36" fmla="*/ 1 w 199"/>
                <a:gd name="T37" fmla="*/ 1 h 154"/>
                <a:gd name="T38" fmla="*/ 1 w 199"/>
                <a:gd name="T39" fmla="*/ 1 h 154"/>
                <a:gd name="T40" fmla="*/ 1 w 199"/>
                <a:gd name="T41" fmla="*/ 1 h 154"/>
                <a:gd name="T42" fmla="*/ 1 w 199"/>
                <a:gd name="T43" fmla="*/ 1 h 154"/>
                <a:gd name="T44" fmla="*/ 1 w 199"/>
                <a:gd name="T45" fmla="*/ 1 h 154"/>
                <a:gd name="T46" fmla="*/ 1 w 199"/>
                <a:gd name="T47" fmla="*/ 1 h 154"/>
                <a:gd name="T48" fmla="*/ 1 w 199"/>
                <a:gd name="T49" fmla="*/ 1 h 154"/>
                <a:gd name="T50" fmla="*/ 1 w 199"/>
                <a:gd name="T51" fmla="*/ 1 h 154"/>
                <a:gd name="T52" fmla="*/ 1 w 199"/>
                <a:gd name="T53" fmla="*/ 1 h 154"/>
                <a:gd name="T54" fmla="*/ 1 w 199"/>
                <a:gd name="T55" fmla="*/ 1 h 154"/>
                <a:gd name="T56" fmla="*/ 1 w 199"/>
                <a:gd name="T57" fmla="*/ 1 h 154"/>
                <a:gd name="T58" fmla="*/ 1 w 199"/>
                <a:gd name="T59" fmla="*/ 1 h 154"/>
                <a:gd name="T60" fmla="*/ 1 w 199"/>
                <a:gd name="T61" fmla="*/ 1 h 154"/>
                <a:gd name="T62" fmla="*/ 1 w 199"/>
                <a:gd name="T63" fmla="*/ 1 h 154"/>
                <a:gd name="T64" fmla="*/ 1 w 199"/>
                <a:gd name="T65" fmla="*/ 1 h 154"/>
                <a:gd name="T66" fmla="*/ 1 w 199"/>
                <a:gd name="T67" fmla="*/ 1 h 154"/>
                <a:gd name="T68" fmla="*/ 1 w 199"/>
                <a:gd name="T69" fmla="*/ 1 h 154"/>
                <a:gd name="T70" fmla="*/ 1 w 199"/>
                <a:gd name="T71" fmla="*/ 1 h 154"/>
                <a:gd name="T72" fmla="*/ 1 w 199"/>
                <a:gd name="T73" fmla="*/ 1 h 154"/>
                <a:gd name="T74" fmla="*/ 1 w 199"/>
                <a:gd name="T75" fmla="*/ 1 h 154"/>
                <a:gd name="T76" fmla="*/ 1 w 199"/>
                <a:gd name="T77" fmla="*/ 1 h 154"/>
                <a:gd name="T78" fmla="*/ 1 w 199"/>
                <a:gd name="T79" fmla="*/ 1 h 154"/>
                <a:gd name="T80" fmla="*/ 1 w 199"/>
                <a:gd name="T81" fmla="*/ 1 h 154"/>
                <a:gd name="T82" fmla="*/ 1 w 199"/>
                <a:gd name="T83" fmla="*/ 1 h 154"/>
                <a:gd name="T84" fmla="*/ 1 w 199"/>
                <a:gd name="T85" fmla="*/ 1 h 154"/>
                <a:gd name="T86" fmla="*/ 1 w 199"/>
                <a:gd name="T87" fmla="*/ 1 h 154"/>
                <a:gd name="T88" fmla="*/ 1 w 199"/>
                <a:gd name="T89" fmla="*/ 1 h 154"/>
                <a:gd name="T90" fmla="*/ 1 w 199"/>
                <a:gd name="T91" fmla="*/ 1 h 154"/>
                <a:gd name="T92" fmla="*/ 1 w 199"/>
                <a:gd name="T93" fmla="*/ 1 h 154"/>
                <a:gd name="T94" fmla="*/ 1 w 199"/>
                <a:gd name="T95" fmla="*/ 1 h 154"/>
                <a:gd name="T96" fmla="*/ 1 w 199"/>
                <a:gd name="T97" fmla="*/ 1 h 154"/>
                <a:gd name="T98" fmla="*/ 1 w 199"/>
                <a:gd name="T99" fmla="*/ 1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9"/>
                <a:gd name="T151" fmla="*/ 0 h 154"/>
                <a:gd name="T152" fmla="*/ 199 w 199"/>
                <a:gd name="T153" fmla="*/ 154 h 1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87" name="Freeform 486"/>
            <p:cNvSpPr>
              <a:spLocks/>
            </p:cNvSpPr>
            <p:nvPr/>
          </p:nvSpPr>
          <p:spPr bwMode="auto">
            <a:xfrm>
              <a:off x="2155" y="1046"/>
              <a:ext cx="93" cy="90"/>
            </a:xfrm>
            <a:custGeom>
              <a:avLst/>
              <a:gdLst>
                <a:gd name="T0" fmla="*/ 1 w 186"/>
                <a:gd name="T1" fmla="*/ 1 h 179"/>
                <a:gd name="T2" fmla="*/ 1 w 186"/>
                <a:gd name="T3" fmla="*/ 1 h 179"/>
                <a:gd name="T4" fmla="*/ 1 w 186"/>
                <a:gd name="T5" fmla="*/ 1 h 179"/>
                <a:gd name="T6" fmla="*/ 1 w 186"/>
                <a:gd name="T7" fmla="*/ 1 h 179"/>
                <a:gd name="T8" fmla="*/ 1 w 186"/>
                <a:gd name="T9" fmla="*/ 1 h 179"/>
                <a:gd name="T10" fmla="*/ 1 w 186"/>
                <a:gd name="T11" fmla="*/ 1 h 179"/>
                <a:gd name="T12" fmla="*/ 1 w 186"/>
                <a:gd name="T13" fmla="*/ 1 h 179"/>
                <a:gd name="T14" fmla="*/ 1 w 186"/>
                <a:gd name="T15" fmla="*/ 1 h 179"/>
                <a:gd name="T16" fmla="*/ 1 w 186"/>
                <a:gd name="T17" fmla="*/ 1 h 179"/>
                <a:gd name="T18" fmla="*/ 1 w 186"/>
                <a:gd name="T19" fmla="*/ 1 h 179"/>
                <a:gd name="T20" fmla="*/ 1 w 186"/>
                <a:gd name="T21" fmla="*/ 1 h 179"/>
                <a:gd name="T22" fmla="*/ 1 w 186"/>
                <a:gd name="T23" fmla="*/ 1 h 179"/>
                <a:gd name="T24" fmla="*/ 1 w 186"/>
                <a:gd name="T25" fmla="*/ 1 h 179"/>
                <a:gd name="T26" fmla="*/ 1 w 186"/>
                <a:gd name="T27" fmla="*/ 1 h 179"/>
                <a:gd name="T28" fmla="*/ 1 w 186"/>
                <a:gd name="T29" fmla="*/ 1 h 179"/>
                <a:gd name="T30" fmla="*/ 1 w 186"/>
                <a:gd name="T31" fmla="*/ 1 h 179"/>
                <a:gd name="T32" fmla="*/ 1 w 186"/>
                <a:gd name="T33" fmla="*/ 1 h 179"/>
                <a:gd name="T34" fmla="*/ 1 w 186"/>
                <a:gd name="T35" fmla="*/ 1 h 179"/>
                <a:gd name="T36" fmla="*/ 1 w 186"/>
                <a:gd name="T37" fmla="*/ 1 h 179"/>
                <a:gd name="T38" fmla="*/ 1 w 186"/>
                <a:gd name="T39" fmla="*/ 1 h 179"/>
                <a:gd name="T40" fmla="*/ 1 w 186"/>
                <a:gd name="T41" fmla="*/ 1 h 179"/>
                <a:gd name="T42" fmla="*/ 1 w 186"/>
                <a:gd name="T43" fmla="*/ 1 h 179"/>
                <a:gd name="T44" fmla="*/ 1 w 186"/>
                <a:gd name="T45" fmla="*/ 1 h 179"/>
                <a:gd name="T46" fmla="*/ 1 w 186"/>
                <a:gd name="T47" fmla="*/ 1 h 179"/>
                <a:gd name="T48" fmla="*/ 1 w 186"/>
                <a:gd name="T49" fmla="*/ 1 h 179"/>
                <a:gd name="T50" fmla="*/ 1 w 186"/>
                <a:gd name="T51" fmla="*/ 1 h 179"/>
                <a:gd name="T52" fmla="*/ 1 w 186"/>
                <a:gd name="T53" fmla="*/ 1 h 179"/>
                <a:gd name="T54" fmla="*/ 1 w 186"/>
                <a:gd name="T55" fmla="*/ 1 h 179"/>
                <a:gd name="T56" fmla="*/ 1 w 186"/>
                <a:gd name="T57" fmla="*/ 0 h 179"/>
                <a:gd name="T58" fmla="*/ 1 w 186"/>
                <a:gd name="T59" fmla="*/ 1 h 179"/>
                <a:gd name="T60" fmla="*/ 1 w 186"/>
                <a:gd name="T61" fmla="*/ 1 h 179"/>
                <a:gd name="T62" fmla="*/ 1 w 186"/>
                <a:gd name="T63" fmla="*/ 1 h 179"/>
                <a:gd name="T64" fmla="*/ 1 w 186"/>
                <a:gd name="T65" fmla="*/ 1 h 179"/>
                <a:gd name="T66" fmla="*/ 1 w 186"/>
                <a:gd name="T67" fmla="*/ 1 h 179"/>
                <a:gd name="T68" fmla="*/ 1 w 186"/>
                <a:gd name="T69" fmla="*/ 1 h 179"/>
                <a:gd name="T70" fmla="*/ 1 w 186"/>
                <a:gd name="T71" fmla="*/ 1 h 179"/>
                <a:gd name="T72" fmla="*/ 1 w 186"/>
                <a:gd name="T73" fmla="*/ 1 h 179"/>
                <a:gd name="T74" fmla="*/ 1 w 186"/>
                <a:gd name="T75" fmla="*/ 1 h 179"/>
                <a:gd name="T76" fmla="*/ 1 w 186"/>
                <a:gd name="T77" fmla="*/ 1 h 179"/>
                <a:gd name="T78" fmla="*/ 1 w 186"/>
                <a:gd name="T79" fmla="*/ 1 h 179"/>
                <a:gd name="T80" fmla="*/ 1 w 186"/>
                <a:gd name="T81" fmla="*/ 1 h 179"/>
                <a:gd name="T82" fmla="*/ 1 w 186"/>
                <a:gd name="T83" fmla="*/ 1 h 179"/>
                <a:gd name="T84" fmla="*/ 1 w 186"/>
                <a:gd name="T85" fmla="*/ 1 h 179"/>
                <a:gd name="T86" fmla="*/ 1 w 186"/>
                <a:gd name="T87" fmla="*/ 1 h 179"/>
                <a:gd name="T88" fmla="*/ 1 w 186"/>
                <a:gd name="T89" fmla="*/ 1 h 179"/>
                <a:gd name="T90" fmla="*/ 1 w 186"/>
                <a:gd name="T91" fmla="*/ 1 h 179"/>
                <a:gd name="T92" fmla="*/ 1 w 186"/>
                <a:gd name="T93" fmla="*/ 1 h 179"/>
                <a:gd name="T94" fmla="*/ 1 w 186"/>
                <a:gd name="T95" fmla="*/ 1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6"/>
                <a:gd name="T145" fmla="*/ 0 h 179"/>
                <a:gd name="T146" fmla="*/ 186 w 186"/>
                <a:gd name="T147" fmla="*/ 179 h 17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88" name="Freeform 487"/>
            <p:cNvSpPr>
              <a:spLocks/>
            </p:cNvSpPr>
            <p:nvPr/>
          </p:nvSpPr>
          <p:spPr bwMode="auto">
            <a:xfrm>
              <a:off x="2275" y="1023"/>
              <a:ext cx="75" cy="100"/>
            </a:xfrm>
            <a:custGeom>
              <a:avLst/>
              <a:gdLst>
                <a:gd name="T0" fmla="*/ 1 w 150"/>
                <a:gd name="T1" fmla="*/ 1 h 200"/>
                <a:gd name="T2" fmla="*/ 1 w 150"/>
                <a:gd name="T3" fmla="*/ 1 h 200"/>
                <a:gd name="T4" fmla="*/ 1 w 150"/>
                <a:gd name="T5" fmla="*/ 1 h 200"/>
                <a:gd name="T6" fmla="*/ 0 w 150"/>
                <a:gd name="T7" fmla="*/ 1 h 200"/>
                <a:gd name="T8" fmla="*/ 1 w 150"/>
                <a:gd name="T9" fmla="*/ 1 h 200"/>
                <a:gd name="T10" fmla="*/ 1 w 150"/>
                <a:gd name="T11" fmla="*/ 1 h 200"/>
                <a:gd name="T12" fmla="*/ 1 w 150"/>
                <a:gd name="T13" fmla="*/ 1 h 200"/>
                <a:gd name="T14" fmla="*/ 1 w 150"/>
                <a:gd name="T15" fmla="*/ 1 h 200"/>
                <a:gd name="T16" fmla="*/ 1 w 150"/>
                <a:gd name="T17" fmla="*/ 1 h 200"/>
                <a:gd name="T18" fmla="*/ 1 w 150"/>
                <a:gd name="T19" fmla="*/ 1 h 200"/>
                <a:gd name="T20" fmla="*/ 1 w 150"/>
                <a:gd name="T21" fmla="*/ 1 h 200"/>
                <a:gd name="T22" fmla="*/ 1 w 150"/>
                <a:gd name="T23" fmla="*/ 1 h 200"/>
                <a:gd name="T24" fmla="*/ 1 w 150"/>
                <a:gd name="T25" fmla="*/ 1 h 200"/>
                <a:gd name="T26" fmla="*/ 1 w 150"/>
                <a:gd name="T27" fmla="*/ 1 h 200"/>
                <a:gd name="T28" fmla="*/ 1 w 150"/>
                <a:gd name="T29" fmla="*/ 1 h 200"/>
                <a:gd name="T30" fmla="*/ 1 w 150"/>
                <a:gd name="T31" fmla="*/ 1 h 200"/>
                <a:gd name="T32" fmla="*/ 1 w 150"/>
                <a:gd name="T33" fmla="*/ 1 h 200"/>
                <a:gd name="T34" fmla="*/ 1 w 150"/>
                <a:gd name="T35" fmla="*/ 1 h 200"/>
                <a:gd name="T36" fmla="*/ 1 w 150"/>
                <a:gd name="T37" fmla="*/ 1 h 200"/>
                <a:gd name="T38" fmla="*/ 1 w 150"/>
                <a:gd name="T39" fmla="*/ 1 h 200"/>
                <a:gd name="T40" fmla="*/ 1 w 150"/>
                <a:gd name="T41" fmla="*/ 1 h 200"/>
                <a:gd name="T42" fmla="*/ 1 w 150"/>
                <a:gd name="T43" fmla="*/ 1 h 200"/>
                <a:gd name="T44" fmla="*/ 1 w 150"/>
                <a:gd name="T45" fmla="*/ 1 h 200"/>
                <a:gd name="T46" fmla="*/ 1 w 150"/>
                <a:gd name="T47" fmla="*/ 1 h 200"/>
                <a:gd name="T48" fmla="*/ 1 w 150"/>
                <a:gd name="T49" fmla="*/ 1 h 200"/>
                <a:gd name="T50" fmla="*/ 1 w 150"/>
                <a:gd name="T51" fmla="*/ 1 h 200"/>
                <a:gd name="T52" fmla="*/ 1 w 150"/>
                <a:gd name="T53" fmla="*/ 1 h 200"/>
                <a:gd name="T54" fmla="*/ 1 w 150"/>
                <a:gd name="T55" fmla="*/ 1 h 200"/>
                <a:gd name="T56" fmla="*/ 1 w 150"/>
                <a:gd name="T57" fmla="*/ 1 h 200"/>
                <a:gd name="T58" fmla="*/ 1 w 150"/>
                <a:gd name="T59" fmla="*/ 1 h 200"/>
                <a:gd name="T60" fmla="*/ 1 w 150"/>
                <a:gd name="T61" fmla="*/ 1 h 200"/>
                <a:gd name="T62" fmla="*/ 1 w 150"/>
                <a:gd name="T63" fmla="*/ 1 h 200"/>
                <a:gd name="T64" fmla="*/ 1 w 150"/>
                <a:gd name="T65" fmla="*/ 1 h 200"/>
                <a:gd name="T66" fmla="*/ 1 w 150"/>
                <a:gd name="T67" fmla="*/ 1 h 200"/>
                <a:gd name="T68" fmla="*/ 1 w 150"/>
                <a:gd name="T69" fmla="*/ 1 h 200"/>
                <a:gd name="T70" fmla="*/ 1 w 150"/>
                <a:gd name="T71" fmla="*/ 1 h 200"/>
                <a:gd name="T72" fmla="*/ 1 w 150"/>
                <a:gd name="T73" fmla="*/ 1 h 200"/>
                <a:gd name="T74" fmla="*/ 1 w 150"/>
                <a:gd name="T75" fmla="*/ 1 h 200"/>
                <a:gd name="T76" fmla="*/ 1 w 150"/>
                <a:gd name="T77" fmla="*/ 1 h 200"/>
                <a:gd name="T78" fmla="*/ 1 w 150"/>
                <a:gd name="T79" fmla="*/ 1 h 200"/>
                <a:gd name="T80" fmla="*/ 1 w 150"/>
                <a:gd name="T81" fmla="*/ 1 h 200"/>
                <a:gd name="T82" fmla="*/ 1 w 150"/>
                <a:gd name="T83" fmla="*/ 1 h 200"/>
                <a:gd name="T84" fmla="*/ 1 w 150"/>
                <a:gd name="T85" fmla="*/ 1 h 200"/>
                <a:gd name="T86" fmla="*/ 1 w 150"/>
                <a:gd name="T87" fmla="*/ 1 h 200"/>
                <a:gd name="T88" fmla="*/ 1 w 150"/>
                <a:gd name="T89" fmla="*/ 1 h 200"/>
                <a:gd name="T90" fmla="*/ 1 w 150"/>
                <a:gd name="T91" fmla="*/ 1 h 200"/>
                <a:gd name="T92" fmla="*/ 1 w 150"/>
                <a:gd name="T93" fmla="*/ 1 h 200"/>
                <a:gd name="T94" fmla="*/ 1 w 150"/>
                <a:gd name="T95" fmla="*/ 1 h 200"/>
                <a:gd name="T96" fmla="*/ 1 w 150"/>
                <a:gd name="T97" fmla="*/ 1 h 200"/>
                <a:gd name="T98" fmla="*/ 1 w 150"/>
                <a:gd name="T99" fmla="*/ 1 h 200"/>
                <a:gd name="T100" fmla="*/ 1 w 150"/>
                <a:gd name="T101" fmla="*/ 1 h 200"/>
                <a:gd name="T102" fmla="*/ 1 w 150"/>
                <a:gd name="T103" fmla="*/ 1 h 200"/>
                <a:gd name="T104" fmla="*/ 1 w 150"/>
                <a:gd name="T105" fmla="*/ 1 h 200"/>
                <a:gd name="T106" fmla="*/ 1 w 150"/>
                <a:gd name="T107" fmla="*/ 1 h 200"/>
                <a:gd name="T108" fmla="*/ 1 w 150"/>
                <a:gd name="T109" fmla="*/ 1 h 200"/>
                <a:gd name="T110" fmla="*/ 1 w 150"/>
                <a:gd name="T111" fmla="*/ 1 h 200"/>
                <a:gd name="T112" fmla="*/ 1 w 150"/>
                <a:gd name="T113" fmla="*/ 1 h 200"/>
                <a:gd name="T114" fmla="*/ 1 w 150"/>
                <a:gd name="T115" fmla="*/ 1 h 200"/>
                <a:gd name="T116" fmla="*/ 1 w 150"/>
                <a:gd name="T117" fmla="*/ 1 h 200"/>
                <a:gd name="T118" fmla="*/ 1 w 150"/>
                <a:gd name="T119" fmla="*/ 1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0"/>
                <a:gd name="T181" fmla="*/ 0 h 200"/>
                <a:gd name="T182" fmla="*/ 150 w 150"/>
                <a:gd name="T183" fmla="*/ 200 h 20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89" name="Freeform 488"/>
            <p:cNvSpPr>
              <a:spLocks/>
            </p:cNvSpPr>
            <p:nvPr/>
          </p:nvSpPr>
          <p:spPr bwMode="auto">
            <a:xfrm>
              <a:off x="2312" y="1135"/>
              <a:ext cx="119" cy="55"/>
            </a:xfrm>
            <a:custGeom>
              <a:avLst/>
              <a:gdLst>
                <a:gd name="T0" fmla="*/ 1 w 237"/>
                <a:gd name="T1" fmla="*/ 1 h 110"/>
                <a:gd name="T2" fmla="*/ 1 w 237"/>
                <a:gd name="T3" fmla="*/ 1 h 110"/>
                <a:gd name="T4" fmla="*/ 1 w 237"/>
                <a:gd name="T5" fmla="*/ 1 h 110"/>
                <a:gd name="T6" fmla="*/ 1 w 237"/>
                <a:gd name="T7" fmla="*/ 1 h 110"/>
                <a:gd name="T8" fmla="*/ 1 w 237"/>
                <a:gd name="T9" fmla="*/ 1 h 110"/>
                <a:gd name="T10" fmla="*/ 1 w 237"/>
                <a:gd name="T11" fmla="*/ 1 h 110"/>
                <a:gd name="T12" fmla="*/ 1 w 237"/>
                <a:gd name="T13" fmla="*/ 1 h 110"/>
                <a:gd name="T14" fmla="*/ 1 w 237"/>
                <a:gd name="T15" fmla="*/ 1 h 110"/>
                <a:gd name="T16" fmla="*/ 1 w 237"/>
                <a:gd name="T17" fmla="*/ 1 h 110"/>
                <a:gd name="T18" fmla="*/ 1 w 237"/>
                <a:gd name="T19" fmla="*/ 1 h 110"/>
                <a:gd name="T20" fmla="*/ 1 w 237"/>
                <a:gd name="T21" fmla="*/ 1 h 110"/>
                <a:gd name="T22" fmla="*/ 1 w 237"/>
                <a:gd name="T23" fmla="*/ 1 h 110"/>
                <a:gd name="T24" fmla="*/ 1 w 237"/>
                <a:gd name="T25" fmla="*/ 1 h 110"/>
                <a:gd name="T26" fmla="*/ 1 w 237"/>
                <a:gd name="T27" fmla="*/ 1 h 110"/>
                <a:gd name="T28" fmla="*/ 1 w 237"/>
                <a:gd name="T29" fmla="*/ 1 h 110"/>
                <a:gd name="T30" fmla="*/ 1 w 237"/>
                <a:gd name="T31" fmla="*/ 1 h 110"/>
                <a:gd name="T32" fmla="*/ 1 w 237"/>
                <a:gd name="T33" fmla="*/ 1 h 110"/>
                <a:gd name="T34" fmla="*/ 1 w 237"/>
                <a:gd name="T35" fmla="*/ 1 h 110"/>
                <a:gd name="T36" fmla="*/ 1 w 237"/>
                <a:gd name="T37" fmla="*/ 1 h 110"/>
                <a:gd name="T38" fmla="*/ 1 w 237"/>
                <a:gd name="T39" fmla="*/ 1 h 110"/>
                <a:gd name="T40" fmla="*/ 1 w 237"/>
                <a:gd name="T41" fmla="*/ 1 h 110"/>
                <a:gd name="T42" fmla="*/ 1 w 237"/>
                <a:gd name="T43" fmla="*/ 1 h 110"/>
                <a:gd name="T44" fmla="*/ 1 w 237"/>
                <a:gd name="T45" fmla="*/ 1 h 110"/>
                <a:gd name="T46" fmla="*/ 1 w 237"/>
                <a:gd name="T47" fmla="*/ 1 h 110"/>
                <a:gd name="T48" fmla="*/ 1 w 237"/>
                <a:gd name="T49" fmla="*/ 1 h 110"/>
                <a:gd name="T50" fmla="*/ 1 w 237"/>
                <a:gd name="T51" fmla="*/ 1 h 110"/>
                <a:gd name="T52" fmla="*/ 1 w 237"/>
                <a:gd name="T53" fmla="*/ 1 h 110"/>
                <a:gd name="T54" fmla="*/ 1 w 237"/>
                <a:gd name="T55" fmla="*/ 1 h 110"/>
                <a:gd name="T56" fmla="*/ 1 w 237"/>
                <a:gd name="T57" fmla="*/ 1 h 110"/>
                <a:gd name="T58" fmla="*/ 1 w 237"/>
                <a:gd name="T59" fmla="*/ 1 h 110"/>
                <a:gd name="T60" fmla="*/ 1 w 237"/>
                <a:gd name="T61" fmla="*/ 1 h 110"/>
                <a:gd name="T62" fmla="*/ 1 w 237"/>
                <a:gd name="T63" fmla="*/ 1 h 110"/>
                <a:gd name="T64" fmla="*/ 1 w 237"/>
                <a:gd name="T65" fmla="*/ 1 h 110"/>
                <a:gd name="T66" fmla="*/ 1 w 237"/>
                <a:gd name="T67" fmla="*/ 1 h 110"/>
                <a:gd name="T68" fmla="*/ 1 w 237"/>
                <a:gd name="T69" fmla="*/ 1 h 110"/>
                <a:gd name="T70" fmla="*/ 1 w 237"/>
                <a:gd name="T71" fmla="*/ 1 h 110"/>
                <a:gd name="T72" fmla="*/ 1 w 237"/>
                <a:gd name="T73" fmla="*/ 1 h 110"/>
                <a:gd name="T74" fmla="*/ 1 w 237"/>
                <a:gd name="T75" fmla="*/ 1 h 110"/>
                <a:gd name="T76" fmla="*/ 1 w 237"/>
                <a:gd name="T77" fmla="*/ 1 h 110"/>
                <a:gd name="T78" fmla="*/ 1 w 237"/>
                <a:gd name="T79" fmla="*/ 1 h 110"/>
                <a:gd name="T80" fmla="*/ 1 w 237"/>
                <a:gd name="T81" fmla="*/ 1 h 110"/>
                <a:gd name="T82" fmla="*/ 1 w 237"/>
                <a:gd name="T83" fmla="*/ 1 h 110"/>
                <a:gd name="T84" fmla="*/ 1 w 237"/>
                <a:gd name="T85" fmla="*/ 1 h 110"/>
                <a:gd name="T86" fmla="*/ 1 w 237"/>
                <a:gd name="T87" fmla="*/ 1 h 110"/>
                <a:gd name="T88" fmla="*/ 1 w 237"/>
                <a:gd name="T89" fmla="*/ 1 h 110"/>
                <a:gd name="T90" fmla="*/ 1 w 237"/>
                <a:gd name="T91" fmla="*/ 1 h 110"/>
                <a:gd name="T92" fmla="*/ 1 w 237"/>
                <a:gd name="T93" fmla="*/ 1 h 110"/>
                <a:gd name="T94" fmla="*/ 1 w 237"/>
                <a:gd name="T95" fmla="*/ 1 h 110"/>
                <a:gd name="T96" fmla="*/ 1 w 237"/>
                <a:gd name="T97" fmla="*/ 1 h 110"/>
                <a:gd name="T98" fmla="*/ 1 w 237"/>
                <a:gd name="T99" fmla="*/ 1 h 110"/>
                <a:gd name="T100" fmla="*/ 1 w 237"/>
                <a:gd name="T101" fmla="*/ 1 h 110"/>
                <a:gd name="T102" fmla="*/ 1 w 237"/>
                <a:gd name="T103" fmla="*/ 1 h 110"/>
                <a:gd name="T104" fmla="*/ 1 w 237"/>
                <a:gd name="T105" fmla="*/ 1 h 110"/>
                <a:gd name="T106" fmla="*/ 1 w 237"/>
                <a:gd name="T107" fmla="*/ 0 h 110"/>
                <a:gd name="T108" fmla="*/ 1 w 237"/>
                <a:gd name="T109" fmla="*/ 1 h 110"/>
                <a:gd name="T110" fmla="*/ 1 w 237"/>
                <a:gd name="T111" fmla="*/ 1 h 110"/>
                <a:gd name="T112" fmla="*/ 1 w 237"/>
                <a:gd name="T113" fmla="*/ 1 h 110"/>
                <a:gd name="T114" fmla="*/ 1 w 237"/>
                <a:gd name="T115" fmla="*/ 1 h 110"/>
                <a:gd name="T116" fmla="*/ 1 w 237"/>
                <a:gd name="T117" fmla="*/ 1 h 110"/>
                <a:gd name="T118" fmla="*/ 1 w 237"/>
                <a:gd name="T119" fmla="*/ 1 h 110"/>
                <a:gd name="T120" fmla="*/ 1 w 237"/>
                <a:gd name="T121" fmla="*/ 1 h 110"/>
                <a:gd name="T122" fmla="*/ 1 w 237"/>
                <a:gd name="T123" fmla="*/ 1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"/>
                <a:gd name="T187" fmla="*/ 0 h 110"/>
                <a:gd name="T188" fmla="*/ 237 w 237"/>
                <a:gd name="T189" fmla="*/ 110 h 11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90" name="Freeform 489"/>
            <p:cNvSpPr>
              <a:spLocks/>
            </p:cNvSpPr>
            <p:nvPr/>
          </p:nvSpPr>
          <p:spPr bwMode="auto">
            <a:xfrm>
              <a:off x="2300" y="1183"/>
              <a:ext cx="97" cy="111"/>
            </a:xfrm>
            <a:custGeom>
              <a:avLst/>
              <a:gdLst>
                <a:gd name="T0" fmla="*/ 1 w 194"/>
                <a:gd name="T1" fmla="*/ 1 h 222"/>
                <a:gd name="T2" fmla="*/ 1 w 194"/>
                <a:gd name="T3" fmla="*/ 1 h 222"/>
                <a:gd name="T4" fmla="*/ 1 w 194"/>
                <a:gd name="T5" fmla="*/ 1 h 222"/>
                <a:gd name="T6" fmla="*/ 1 w 194"/>
                <a:gd name="T7" fmla="*/ 1 h 222"/>
                <a:gd name="T8" fmla="*/ 1 w 194"/>
                <a:gd name="T9" fmla="*/ 1 h 222"/>
                <a:gd name="T10" fmla="*/ 1 w 194"/>
                <a:gd name="T11" fmla="*/ 1 h 222"/>
                <a:gd name="T12" fmla="*/ 1 w 194"/>
                <a:gd name="T13" fmla="*/ 1 h 222"/>
                <a:gd name="T14" fmla="*/ 1 w 194"/>
                <a:gd name="T15" fmla="*/ 1 h 222"/>
                <a:gd name="T16" fmla="*/ 1 w 194"/>
                <a:gd name="T17" fmla="*/ 1 h 222"/>
                <a:gd name="T18" fmla="*/ 1 w 194"/>
                <a:gd name="T19" fmla="*/ 1 h 222"/>
                <a:gd name="T20" fmla="*/ 1 w 194"/>
                <a:gd name="T21" fmla="*/ 1 h 222"/>
                <a:gd name="T22" fmla="*/ 1 w 194"/>
                <a:gd name="T23" fmla="*/ 1 h 222"/>
                <a:gd name="T24" fmla="*/ 1 w 194"/>
                <a:gd name="T25" fmla="*/ 1 h 222"/>
                <a:gd name="T26" fmla="*/ 1 w 194"/>
                <a:gd name="T27" fmla="*/ 1 h 222"/>
                <a:gd name="T28" fmla="*/ 1 w 194"/>
                <a:gd name="T29" fmla="*/ 1 h 222"/>
                <a:gd name="T30" fmla="*/ 1 w 194"/>
                <a:gd name="T31" fmla="*/ 1 h 222"/>
                <a:gd name="T32" fmla="*/ 1 w 194"/>
                <a:gd name="T33" fmla="*/ 1 h 222"/>
                <a:gd name="T34" fmla="*/ 1 w 194"/>
                <a:gd name="T35" fmla="*/ 1 h 222"/>
                <a:gd name="T36" fmla="*/ 1 w 194"/>
                <a:gd name="T37" fmla="*/ 1 h 222"/>
                <a:gd name="T38" fmla="*/ 1 w 194"/>
                <a:gd name="T39" fmla="*/ 1 h 222"/>
                <a:gd name="T40" fmla="*/ 1 w 194"/>
                <a:gd name="T41" fmla="*/ 1 h 222"/>
                <a:gd name="T42" fmla="*/ 1 w 194"/>
                <a:gd name="T43" fmla="*/ 1 h 222"/>
                <a:gd name="T44" fmla="*/ 1 w 194"/>
                <a:gd name="T45" fmla="*/ 1 h 222"/>
                <a:gd name="T46" fmla="*/ 1 w 194"/>
                <a:gd name="T47" fmla="*/ 1 h 222"/>
                <a:gd name="T48" fmla="*/ 1 w 194"/>
                <a:gd name="T49" fmla="*/ 1 h 222"/>
                <a:gd name="T50" fmla="*/ 1 w 194"/>
                <a:gd name="T51" fmla="*/ 1 h 222"/>
                <a:gd name="T52" fmla="*/ 1 w 194"/>
                <a:gd name="T53" fmla="*/ 1 h 222"/>
                <a:gd name="T54" fmla="*/ 1 w 194"/>
                <a:gd name="T55" fmla="*/ 1 h 222"/>
                <a:gd name="T56" fmla="*/ 1 w 194"/>
                <a:gd name="T57" fmla="*/ 1 h 222"/>
                <a:gd name="T58" fmla="*/ 1 w 194"/>
                <a:gd name="T59" fmla="*/ 1 h 222"/>
                <a:gd name="T60" fmla="*/ 1 w 194"/>
                <a:gd name="T61" fmla="*/ 1 h 222"/>
                <a:gd name="T62" fmla="*/ 1 w 194"/>
                <a:gd name="T63" fmla="*/ 1 h 222"/>
                <a:gd name="T64" fmla="*/ 1 w 194"/>
                <a:gd name="T65" fmla="*/ 1 h 222"/>
                <a:gd name="T66" fmla="*/ 1 w 194"/>
                <a:gd name="T67" fmla="*/ 1 h 222"/>
                <a:gd name="T68" fmla="*/ 1 w 194"/>
                <a:gd name="T69" fmla="*/ 1 h 222"/>
                <a:gd name="T70" fmla="*/ 1 w 194"/>
                <a:gd name="T71" fmla="*/ 1 h 222"/>
                <a:gd name="T72" fmla="*/ 1 w 194"/>
                <a:gd name="T73" fmla="*/ 1 h 222"/>
                <a:gd name="T74" fmla="*/ 1 w 194"/>
                <a:gd name="T75" fmla="*/ 1 h 222"/>
                <a:gd name="T76" fmla="*/ 1 w 194"/>
                <a:gd name="T77" fmla="*/ 1 h 222"/>
                <a:gd name="T78" fmla="*/ 1 w 194"/>
                <a:gd name="T79" fmla="*/ 1 h 222"/>
                <a:gd name="T80" fmla="*/ 1 w 194"/>
                <a:gd name="T81" fmla="*/ 1 h 222"/>
                <a:gd name="T82" fmla="*/ 1 w 194"/>
                <a:gd name="T83" fmla="*/ 1 h 222"/>
                <a:gd name="T84" fmla="*/ 1 w 194"/>
                <a:gd name="T85" fmla="*/ 1 h 222"/>
                <a:gd name="T86" fmla="*/ 1 w 194"/>
                <a:gd name="T87" fmla="*/ 1 h 222"/>
                <a:gd name="T88" fmla="*/ 1 w 194"/>
                <a:gd name="T89" fmla="*/ 1 h 222"/>
                <a:gd name="T90" fmla="*/ 1 w 194"/>
                <a:gd name="T91" fmla="*/ 1 h 222"/>
                <a:gd name="T92" fmla="*/ 1 w 194"/>
                <a:gd name="T93" fmla="*/ 1 h 222"/>
                <a:gd name="T94" fmla="*/ 1 w 194"/>
                <a:gd name="T95" fmla="*/ 1 h 222"/>
                <a:gd name="T96" fmla="*/ 1 w 194"/>
                <a:gd name="T97" fmla="*/ 1 h 222"/>
                <a:gd name="T98" fmla="*/ 1 w 194"/>
                <a:gd name="T99" fmla="*/ 1 h 222"/>
                <a:gd name="T100" fmla="*/ 1 w 194"/>
                <a:gd name="T101" fmla="*/ 1 h 222"/>
                <a:gd name="T102" fmla="*/ 1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222"/>
                <a:gd name="T158" fmla="*/ 194 w 194"/>
                <a:gd name="T159" fmla="*/ 222 h 2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91" name="Freeform 490"/>
            <p:cNvSpPr>
              <a:spLocks/>
            </p:cNvSpPr>
            <p:nvPr/>
          </p:nvSpPr>
          <p:spPr bwMode="auto">
            <a:xfrm>
              <a:off x="2217" y="1193"/>
              <a:ext cx="73" cy="128"/>
            </a:xfrm>
            <a:custGeom>
              <a:avLst/>
              <a:gdLst>
                <a:gd name="T0" fmla="*/ 0 w 147"/>
                <a:gd name="T1" fmla="*/ 1 h 255"/>
                <a:gd name="T2" fmla="*/ 0 w 147"/>
                <a:gd name="T3" fmla="*/ 1 h 255"/>
                <a:gd name="T4" fmla="*/ 0 w 147"/>
                <a:gd name="T5" fmla="*/ 1 h 255"/>
                <a:gd name="T6" fmla="*/ 0 w 147"/>
                <a:gd name="T7" fmla="*/ 1 h 255"/>
                <a:gd name="T8" fmla="*/ 0 w 147"/>
                <a:gd name="T9" fmla="*/ 1 h 255"/>
                <a:gd name="T10" fmla="*/ 0 w 147"/>
                <a:gd name="T11" fmla="*/ 1 h 255"/>
                <a:gd name="T12" fmla="*/ 0 w 147"/>
                <a:gd name="T13" fmla="*/ 1 h 255"/>
                <a:gd name="T14" fmla="*/ 0 w 147"/>
                <a:gd name="T15" fmla="*/ 1 h 255"/>
                <a:gd name="T16" fmla="*/ 0 w 147"/>
                <a:gd name="T17" fmla="*/ 1 h 255"/>
                <a:gd name="T18" fmla="*/ 0 w 147"/>
                <a:gd name="T19" fmla="*/ 1 h 255"/>
                <a:gd name="T20" fmla="*/ 0 w 147"/>
                <a:gd name="T21" fmla="*/ 1 h 255"/>
                <a:gd name="T22" fmla="*/ 0 w 147"/>
                <a:gd name="T23" fmla="*/ 1 h 255"/>
                <a:gd name="T24" fmla="*/ 0 w 147"/>
                <a:gd name="T25" fmla="*/ 1 h 255"/>
                <a:gd name="T26" fmla="*/ 0 w 147"/>
                <a:gd name="T27" fmla="*/ 1 h 255"/>
                <a:gd name="T28" fmla="*/ 0 w 147"/>
                <a:gd name="T29" fmla="*/ 1 h 255"/>
                <a:gd name="T30" fmla="*/ 0 w 147"/>
                <a:gd name="T31" fmla="*/ 1 h 255"/>
                <a:gd name="T32" fmla="*/ 0 w 147"/>
                <a:gd name="T33" fmla="*/ 1 h 255"/>
                <a:gd name="T34" fmla="*/ 0 w 147"/>
                <a:gd name="T35" fmla="*/ 1 h 255"/>
                <a:gd name="T36" fmla="*/ 0 w 147"/>
                <a:gd name="T37" fmla="*/ 1 h 255"/>
                <a:gd name="T38" fmla="*/ 0 w 147"/>
                <a:gd name="T39" fmla="*/ 1 h 255"/>
                <a:gd name="T40" fmla="*/ 0 w 147"/>
                <a:gd name="T41" fmla="*/ 1 h 255"/>
                <a:gd name="T42" fmla="*/ 0 w 147"/>
                <a:gd name="T43" fmla="*/ 1 h 255"/>
                <a:gd name="T44" fmla="*/ 0 w 147"/>
                <a:gd name="T45" fmla="*/ 1 h 255"/>
                <a:gd name="T46" fmla="*/ 0 w 147"/>
                <a:gd name="T47" fmla="*/ 1 h 255"/>
                <a:gd name="T48" fmla="*/ 0 w 147"/>
                <a:gd name="T49" fmla="*/ 1 h 255"/>
                <a:gd name="T50" fmla="*/ 0 w 147"/>
                <a:gd name="T51" fmla="*/ 1 h 255"/>
                <a:gd name="T52" fmla="*/ 0 w 147"/>
                <a:gd name="T53" fmla="*/ 1 h 255"/>
                <a:gd name="T54" fmla="*/ 0 w 147"/>
                <a:gd name="T55" fmla="*/ 1 h 255"/>
                <a:gd name="T56" fmla="*/ 0 w 147"/>
                <a:gd name="T57" fmla="*/ 1 h 255"/>
                <a:gd name="T58" fmla="*/ 0 w 147"/>
                <a:gd name="T59" fmla="*/ 1 h 255"/>
                <a:gd name="T60" fmla="*/ 0 w 147"/>
                <a:gd name="T61" fmla="*/ 1 h 255"/>
                <a:gd name="T62" fmla="*/ 0 w 147"/>
                <a:gd name="T63" fmla="*/ 1 h 255"/>
                <a:gd name="T64" fmla="*/ 0 w 147"/>
                <a:gd name="T65" fmla="*/ 1 h 255"/>
                <a:gd name="T66" fmla="*/ 0 w 147"/>
                <a:gd name="T67" fmla="*/ 1 h 255"/>
                <a:gd name="T68" fmla="*/ 0 w 147"/>
                <a:gd name="T69" fmla="*/ 1 h 255"/>
                <a:gd name="T70" fmla="*/ 0 w 147"/>
                <a:gd name="T71" fmla="*/ 1 h 255"/>
                <a:gd name="T72" fmla="*/ 0 w 147"/>
                <a:gd name="T73" fmla="*/ 1 h 255"/>
                <a:gd name="T74" fmla="*/ 0 w 147"/>
                <a:gd name="T75" fmla="*/ 1 h 255"/>
                <a:gd name="T76" fmla="*/ 0 w 147"/>
                <a:gd name="T77" fmla="*/ 1 h 255"/>
                <a:gd name="T78" fmla="*/ 0 w 147"/>
                <a:gd name="T79" fmla="*/ 1 h 255"/>
                <a:gd name="T80" fmla="*/ 0 w 147"/>
                <a:gd name="T81" fmla="*/ 1 h 255"/>
                <a:gd name="T82" fmla="*/ 0 w 147"/>
                <a:gd name="T83" fmla="*/ 1 h 255"/>
                <a:gd name="T84" fmla="*/ 0 w 147"/>
                <a:gd name="T85" fmla="*/ 1 h 255"/>
                <a:gd name="T86" fmla="*/ 0 w 147"/>
                <a:gd name="T87" fmla="*/ 1 h 255"/>
                <a:gd name="T88" fmla="*/ 0 w 147"/>
                <a:gd name="T89" fmla="*/ 1 h 255"/>
                <a:gd name="T90" fmla="*/ 0 w 147"/>
                <a:gd name="T91" fmla="*/ 1 h 255"/>
                <a:gd name="T92" fmla="*/ 0 w 147"/>
                <a:gd name="T93" fmla="*/ 1 h 255"/>
                <a:gd name="T94" fmla="*/ 0 w 147"/>
                <a:gd name="T95" fmla="*/ 1 h 255"/>
                <a:gd name="T96" fmla="*/ 0 w 147"/>
                <a:gd name="T97" fmla="*/ 1 h 255"/>
                <a:gd name="T98" fmla="*/ 0 w 147"/>
                <a:gd name="T99" fmla="*/ 1 h 255"/>
                <a:gd name="T100" fmla="*/ 0 w 147"/>
                <a:gd name="T101" fmla="*/ 1 h 255"/>
                <a:gd name="T102" fmla="*/ 0 w 147"/>
                <a:gd name="T103" fmla="*/ 1 h 255"/>
                <a:gd name="T104" fmla="*/ 0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"/>
                <a:gd name="T160" fmla="*/ 0 h 255"/>
                <a:gd name="T161" fmla="*/ 147 w 147"/>
                <a:gd name="T162" fmla="*/ 255 h 2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92" name="Freeform 491"/>
            <p:cNvSpPr>
              <a:spLocks/>
            </p:cNvSpPr>
            <p:nvPr/>
          </p:nvSpPr>
          <p:spPr bwMode="auto">
            <a:xfrm>
              <a:off x="2136" y="1164"/>
              <a:ext cx="117" cy="66"/>
            </a:xfrm>
            <a:custGeom>
              <a:avLst/>
              <a:gdLst>
                <a:gd name="T0" fmla="*/ 1 w 234"/>
                <a:gd name="T1" fmla="*/ 1 h 131"/>
                <a:gd name="T2" fmla="*/ 1 w 234"/>
                <a:gd name="T3" fmla="*/ 1 h 131"/>
                <a:gd name="T4" fmla="*/ 1 w 234"/>
                <a:gd name="T5" fmla="*/ 1 h 131"/>
                <a:gd name="T6" fmla="*/ 1 w 234"/>
                <a:gd name="T7" fmla="*/ 1 h 131"/>
                <a:gd name="T8" fmla="*/ 1 w 234"/>
                <a:gd name="T9" fmla="*/ 1 h 131"/>
                <a:gd name="T10" fmla="*/ 1 w 234"/>
                <a:gd name="T11" fmla="*/ 1 h 131"/>
                <a:gd name="T12" fmla="*/ 1 w 234"/>
                <a:gd name="T13" fmla="*/ 1 h 131"/>
                <a:gd name="T14" fmla="*/ 1 w 234"/>
                <a:gd name="T15" fmla="*/ 1 h 131"/>
                <a:gd name="T16" fmla="*/ 1 w 234"/>
                <a:gd name="T17" fmla="*/ 1 h 131"/>
                <a:gd name="T18" fmla="*/ 1 w 234"/>
                <a:gd name="T19" fmla="*/ 1 h 131"/>
                <a:gd name="T20" fmla="*/ 1 w 234"/>
                <a:gd name="T21" fmla="*/ 1 h 131"/>
                <a:gd name="T22" fmla="*/ 1 w 234"/>
                <a:gd name="T23" fmla="*/ 1 h 131"/>
                <a:gd name="T24" fmla="*/ 1 w 234"/>
                <a:gd name="T25" fmla="*/ 1 h 131"/>
                <a:gd name="T26" fmla="*/ 1 w 234"/>
                <a:gd name="T27" fmla="*/ 1 h 131"/>
                <a:gd name="T28" fmla="*/ 1 w 234"/>
                <a:gd name="T29" fmla="*/ 1 h 131"/>
                <a:gd name="T30" fmla="*/ 1 w 234"/>
                <a:gd name="T31" fmla="*/ 1 h 131"/>
                <a:gd name="T32" fmla="*/ 1 w 234"/>
                <a:gd name="T33" fmla="*/ 1 h 131"/>
                <a:gd name="T34" fmla="*/ 1 w 234"/>
                <a:gd name="T35" fmla="*/ 1 h 131"/>
                <a:gd name="T36" fmla="*/ 1 w 234"/>
                <a:gd name="T37" fmla="*/ 1 h 131"/>
                <a:gd name="T38" fmla="*/ 1 w 234"/>
                <a:gd name="T39" fmla="*/ 1 h 131"/>
                <a:gd name="T40" fmla="*/ 1 w 234"/>
                <a:gd name="T41" fmla="*/ 1 h 131"/>
                <a:gd name="T42" fmla="*/ 1 w 234"/>
                <a:gd name="T43" fmla="*/ 1 h 131"/>
                <a:gd name="T44" fmla="*/ 1 w 234"/>
                <a:gd name="T45" fmla="*/ 1 h 131"/>
                <a:gd name="T46" fmla="*/ 1 w 234"/>
                <a:gd name="T47" fmla="*/ 1 h 131"/>
                <a:gd name="T48" fmla="*/ 1 w 234"/>
                <a:gd name="T49" fmla="*/ 1 h 131"/>
                <a:gd name="T50" fmla="*/ 1 w 234"/>
                <a:gd name="T51" fmla="*/ 1 h 131"/>
                <a:gd name="T52" fmla="*/ 1 w 234"/>
                <a:gd name="T53" fmla="*/ 1 h 131"/>
                <a:gd name="T54" fmla="*/ 1 w 234"/>
                <a:gd name="T55" fmla="*/ 1 h 131"/>
                <a:gd name="T56" fmla="*/ 1 w 234"/>
                <a:gd name="T57" fmla="*/ 1 h 131"/>
                <a:gd name="T58" fmla="*/ 1 w 234"/>
                <a:gd name="T59" fmla="*/ 1 h 131"/>
                <a:gd name="T60" fmla="*/ 1 w 234"/>
                <a:gd name="T61" fmla="*/ 1 h 131"/>
                <a:gd name="T62" fmla="*/ 1 w 234"/>
                <a:gd name="T63" fmla="*/ 1 h 131"/>
                <a:gd name="T64" fmla="*/ 1 w 234"/>
                <a:gd name="T65" fmla="*/ 1 h 131"/>
                <a:gd name="T66" fmla="*/ 1 w 234"/>
                <a:gd name="T67" fmla="*/ 1 h 131"/>
                <a:gd name="T68" fmla="*/ 1 w 234"/>
                <a:gd name="T69" fmla="*/ 1 h 131"/>
                <a:gd name="T70" fmla="*/ 1 w 234"/>
                <a:gd name="T71" fmla="*/ 1 h 131"/>
                <a:gd name="T72" fmla="*/ 1 w 234"/>
                <a:gd name="T73" fmla="*/ 1 h 131"/>
                <a:gd name="T74" fmla="*/ 1 w 234"/>
                <a:gd name="T75" fmla="*/ 1 h 131"/>
                <a:gd name="T76" fmla="*/ 1 w 234"/>
                <a:gd name="T77" fmla="*/ 1 h 131"/>
                <a:gd name="T78" fmla="*/ 1 w 234"/>
                <a:gd name="T79" fmla="*/ 1 h 131"/>
                <a:gd name="T80" fmla="*/ 1 w 234"/>
                <a:gd name="T81" fmla="*/ 1 h 131"/>
                <a:gd name="T82" fmla="*/ 1 w 234"/>
                <a:gd name="T83" fmla="*/ 1 h 131"/>
                <a:gd name="T84" fmla="*/ 1 w 234"/>
                <a:gd name="T85" fmla="*/ 1 h 131"/>
                <a:gd name="T86" fmla="*/ 1 w 234"/>
                <a:gd name="T87" fmla="*/ 1 h 131"/>
                <a:gd name="T88" fmla="*/ 1 w 234"/>
                <a:gd name="T89" fmla="*/ 1 h 131"/>
                <a:gd name="T90" fmla="*/ 1 w 234"/>
                <a:gd name="T91" fmla="*/ 1 h 131"/>
                <a:gd name="T92" fmla="*/ 1 w 234"/>
                <a:gd name="T93" fmla="*/ 1 h 131"/>
                <a:gd name="T94" fmla="*/ 1 w 234"/>
                <a:gd name="T95" fmla="*/ 1 h 131"/>
                <a:gd name="T96" fmla="*/ 1 w 234"/>
                <a:gd name="T97" fmla="*/ 1 h 131"/>
                <a:gd name="T98" fmla="*/ 1 w 234"/>
                <a:gd name="T99" fmla="*/ 1 h 131"/>
                <a:gd name="T100" fmla="*/ 1 w 234"/>
                <a:gd name="T101" fmla="*/ 1 h 131"/>
                <a:gd name="T102" fmla="*/ 1 w 234"/>
                <a:gd name="T103" fmla="*/ 1 h 131"/>
                <a:gd name="T104" fmla="*/ 1 w 234"/>
                <a:gd name="T105" fmla="*/ 1 h 131"/>
                <a:gd name="T106" fmla="*/ 1 w 234"/>
                <a:gd name="T107" fmla="*/ 1 h 131"/>
                <a:gd name="T108" fmla="*/ 1 w 234"/>
                <a:gd name="T109" fmla="*/ 0 h 131"/>
                <a:gd name="T110" fmla="*/ 1 w 234"/>
                <a:gd name="T111" fmla="*/ 1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4"/>
                <a:gd name="T169" fmla="*/ 0 h 131"/>
                <a:gd name="T170" fmla="*/ 234 w 234"/>
                <a:gd name="T171" fmla="*/ 131 h 13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93" name="Freeform 492"/>
            <p:cNvSpPr>
              <a:spLocks/>
            </p:cNvSpPr>
            <p:nvPr/>
          </p:nvSpPr>
          <p:spPr bwMode="auto">
            <a:xfrm>
              <a:off x="2298" y="1127"/>
              <a:ext cx="11" cy="12"/>
            </a:xfrm>
            <a:custGeom>
              <a:avLst/>
              <a:gdLst>
                <a:gd name="T0" fmla="*/ 1 w 22"/>
                <a:gd name="T1" fmla="*/ 1 h 23"/>
                <a:gd name="T2" fmla="*/ 1 w 22"/>
                <a:gd name="T3" fmla="*/ 0 h 23"/>
                <a:gd name="T4" fmla="*/ 1 w 22"/>
                <a:gd name="T5" fmla="*/ 0 h 23"/>
                <a:gd name="T6" fmla="*/ 1 w 22"/>
                <a:gd name="T7" fmla="*/ 1 h 23"/>
                <a:gd name="T8" fmla="*/ 1 w 22"/>
                <a:gd name="T9" fmla="*/ 1 h 23"/>
                <a:gd name="T10" fmla="*/ 1 w 22"/>
                <a:gd name="T11" fmla="*/ 1 h 23"/>
                <a:gd name="T12" fmla="*/ 1 w 22"/>
                <a:gd name="T13" fmla="*/ 1 h 23"/>
                <a:gd name="T14" fmla="*/ 1 w 22"/>
                <a:gd name="T15" fmla="*/ 1 h 23"/>
                <a:gd name="T16" fmla="*/ 1 w 22"/>
                <a:gd name="T17" fmla="*/ 1 h 23"/>
                <a:gd name="T18" fmla="*/ 1 w 22"/>
                <a:gd name="T19" fmla="*/ 1 h 23"/>
                <a:gd name="T20" fmla="*/ 1 w 22"/>
                <a:gd name="T21" fmla="*/ 1 h 23"/>
                <a:gd name="T22" fmla="*/ 1 w 22"/>
                <a:gd name="T23" fmla="*/ 1 h 23"/>
                <a:gd name="T24" fmla="*/ 1 w 22"/>
                <a:gd name="T25" fmla="*/ 1 h 23"/>
                <a:gd name="T26" fmla="*/ 1 w 22"/>
                <a:gd name="T27" fmla="*/ 1 h 23"/>
                <a:gd name="T28" fmla="*/ 0 w 22"/>
                <a:gd name="T29" fmla="*/ 1 h 23"/>
                <a:gd name="T30" fmla="*/ 1 w 22"/>
                <a:gd name="T31" fmla="*/ 1 h 23"/>
                <a:gd name="T32" fmla="*/ 1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3"/>
                <a:gd name="T53" fmla="*/ 22 w 22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94" name="Freeform 493"/>
            <p:cNvSpPr>
              <a:spLocks/>
            </p:cNvSpPr>
            <p:nvPr/>
          </p:nvSpPr>
          <p:spPr bwMode="auto">
            <a:xfrm>
              <a:off x="2296" y="1154"/>
              <a:ext cx="9" cy="8"/>
            </a:xfrm>
            <a:custGeom>
              <a:avLst/>
              <a:gdLst>
                <a:gd name="T0" fmla="*/ 0 w 19"/>
                <a:gd name="T1" fmla="*/ 1 h 15"/>
                <a:gd name="T2" fmla="*/ 0 w 19"/>
                <a:gd name="T3" fmla="*/ 0 h 15"/>
                <a:gd name="T4" fmla="*/ 0 w 19"/>
                <a:gd name="T5" fmla="*/ 0 h 15"/>
                <a:gd name="T6" fmla="*/ 0 w 19"/>
                <a:gd name="T7" fmla="*/ 0 h 15"/>
                <a:gd name="T8" fmla="*/ 0 w 19"/>
                <a:gd name="T9" fmla="*/ 1 h 15"/>
                <a:gd name="T10" fmla="*/ 0 w 19"/>
                <a:gd name="T11" fmla="*/ 1 h 15"/>
                <a:gd name="T12" fmla="*/ 0 w 19"/>
                <a:gd name="T13" fmla="*/ 1 h 15"/>
                <a:gd name="T14" fmla="*/ 0 w 19"/>
                <a:gd name="T15" fmla="*/ 1 h 15"/>
                <a:gd name="T16" fmla="*/ 0 w 19"/>
                <a:gd name="T17" fmla="*/ 1 h 15"/>
                <a:gd name="T18" fmla="*/ 0 w 19"/>
                <a:gd name="T19" fmla="*/ 1 h 15"/>
                <a:gd name="T20" fmla="*/ 0 w 19"/>
                <a:gd name="T21" fmla="*/ 1 h 15"/>
                <a:gd name="T22" fmla="*/ 0 w 19"/>
                <a:gd name="T23" fmla="*/ 1 h 15"/>
                <a:gd name="T24" fmla="*/ 0 w 19"/>
                <a:gd name="T25" fmla="*/ 1 h 15"/>
                <a:gd name="T26" fmla="*/ 0 w 19"/>
                <a:gd name="T27" fmla="*/ 1 h 15"/>
                <a:gd name="T28" fmla="*/ 0 w 19"/>
                <a:gd name="T29" fmla="*/ 1 h 15"/>
                <a:gd name="T30" fmla="*/ 0 w 19"/>
                <a:gd name="T31" fmla="*/ 1 h 15"/>
                <a:gd name="T32" fmla="*/ 0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5"/>
                <a:gd name="T53" fmla="*/ 19 w 1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95" name="Freeform 494"/>
            <p:cNvSpPr>
              <a:spLocks/>
            </p:cNvSpPr>
            <p:nvPr/>
          </p:nvSpPr>
          <p:spPr bwMode="auto">
            <a:xfrm>
              <a:off x="2316" y="1172"/>
              <a:ext cx="12" cy="12"/>
            </a:xfrm>
            <a:custGeom>
              <a:avLst/>
              <a:gdLst>
                <a:gd name="T0" fmla="*/ 1 w 24"/>
                <a:gd name="T1" fmla="*/ 1 h 23"/>
                <a:gd name="T2" fmla="*/ 1 w 24"/>
                <a:gd name="T3" fmla="*/ 1 h 23"/>
                <a:gd name="T4" fmla="*/ 1 w 24"/>
                <a:gd name="T5" fmla="*/ 0 h 23"/>
                <a:gd name="T6" fmla="*/ 1 w 24"/>
                <a:gd name="T7" fmla="*/ 0 h 23"/>
                <a:gd name="T8" fmla="*/ 1 w 24"/>
                <a:gd name="T9" fmla="*/ 1 h 23"/>
                <a:gd name="T10" fmla="*/ 1 w 24"/>
                <a:gd name="T11" fmla="*/ 1 h 23"/>
                <a:gd name="T12" fmla="*/ 1 w 24"/>
                <a:gd name="T13" fmla="*/ 1 h 23"/>
                <a:gd name="T14" fmla="*/ 1 w 24"/>
                <a:gd name="T15" fmla="*/ 1 h 23"/>
                <a:gd name="T16" fmla="*/ 1 w 24"/>
                <a:gd name="T17" fmla="*/ 1 h 23"/>
                <a:gd name="T18" fmla="*/ 1 w 24"/>
                <a:gd name="T19" fmla="*/ 1 h 23"/>
                <a:gd name="T20" fmla="*/ 1 w 24"/>
                <a:gd name="T21" fmla="*/ 1 h 23"/>
                <a:gd name="T22" fmla="*/ 1 w 24"/>
                <a:gd name="T23" fmla="*/ 1 h 23"/>
                <a:gd name="T24" fmla="*/ 1 w 24"/>
                <a:gd name="T25" fmla="*/ 1 h 23"/>
                <a:gd name="T26" fmla="*/ 1 w 24"/>
                <a:gd name="T27" fmla="*/ 1 h 23"/>
                <a:gd name="T28" fmla="*/ 0 w 24"/>
                <a:gd name="T29" fmla="*/ 1 h 23"/>
                <a:gd name="T30" fmla="*/ 0 w 24"/>
                <a:gd name="T31" fmla="*/ 1 h 23"/>
                <a:gd name="T32" fmla="*/ 1 w 24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3"/>
                <a:gd name="T53" fmla="*/ 24 w 2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96" name="Freeform 495"/>
            <p:cNvSpPr>
              <a:spLocks/>
            </p:cNvSpPr>
            <p:nvPr/>
          </p:nvSpPr>
          <p:spPr bwMode="auto">
            <a:xfrm>
              <a:off x="2271" y="1168"/>
              <a:ext cx="14" cy="13"/>
            </a:xfrm>
            <a:custGeom>
              <a:avLst/>
              <a:gdLst>
                <a:gd name="T0" fmla="*/ 1 w 26"/>
                <a:gd name="T1" fmla="*/ 0 h 25"/>
                <a:gd name="T2" fmla="*/ 1 w 26"/>
                <a:gd name="T3" fmla="*/ 1 h 25"/>
                <a:gd name="T4" fmla="*/ 1 w 26"/>
                <a:gd name="T5" fmla="*/ 1 h 25"/>
                <a:gd name="T6" fmla="*/ 1 w 26"/>
                <a:gd name="T7" fmla="*/ 1 h 25"/>
                <a:gd name="T8" fmla="*/ 1 w 26"/>
                <a:gd name="T9" fmla="*/ 1 h 25"/>
                <a:gd name="T10" fmla="*/ 1 w 26"/>
                <a:gd name="T11" fmla="*/ 1 h 25"/>
                <a:gd name="T12" fmla="*/ 1 w 26"/>
                <a:gd name="T13" fmla="*/ 1 h 25"/>
                <a:gd name="T14" fmla="*/ 1 w 26"/>
                <a:gd name="T15" fmla="*/ 1 h 25"/>
                <a:gd name="T16" fmla="*/ 1 w 26"/>
                <a:gd name="T17" fmla="*/ 1 h 25"/>
                <a:gd name="T18" fmla="*/ 1 w 26"/>
                <a:gd name="T19" fmla="*/ 1 h 25"/>
                <a:gd name="T20" fmla="*/ 1 w 26"/>
                <a:gd name="T21" fmla="*/ 1 h 25"/>
                <a:gd name="T22" fmla="*/ 1 w 26"/>
                <a:gd name="T23" fmla="*/ 1 h 25"/>
                <a:gd name="T24" fmla="*/ 0 w 26"/>
                <a:gd name="T25" fmla="*/ 1 h 25"/>
                <a:gd name="T26" fmla="*/ 1 w 26"/>
                <a:gd name="T27" fmla="*/ 1 h 25"/>
                <a:gd name="T28" fmla="*/ 1 w 26"/>
                <a:gd name="T29" fmla="*/ 1 h 25"/>
                <a:gd name="T30" fmla="*/ 1 w 26"/>
                <a:gd name="T31" fmla="*/ 1 h 25"/>
                <a:gd name="T32" fmla="*/ 1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97" name="Freeform 496"/>
            <p:cNvSpPr>
              <a:spLocks/>
            </p:cNvSpPr>
            <p:nvPr/>
          </p:nvSpPr>
          <p:spPr bwMode="auto">
            <a:xfrm>
              <a:off x="2265" y="1139"/>
              <a:ext cx="13" cy="13"/>
            </a:xfrm>
            <a:custGeom>
              <a:avLst/>
              <a:gdLst>
                <a:gd name="T0" fmla="*/ 0 w 27"/>
                <a:gd name="T1" fmla="*/ 1 h 26"/>
                <a:gd name="T2" fmla="*/ 0 w 27"/>
                <a:gd name="T3" fmla="*/ 1 h 26"/>
                <a:gd name="T4" fmla="*/ 0 w 27"/>
                <a:gd name="T5" fmla="*/ 1 h 26"/>
                <a:gd name="T6" fmla="*/ 0 w 27"/>
                <a:gd name="T7" fmla="*/ 1 h 26"/>
                <a:gd name="T8" fmla="*/ 0 w 27"/>
                <a:gd name="T9" fmla="*/ 0 h 26"/>
                <a:gd name="T10" fmla="*/ 0 w 27"/>
                <a:gd name="T11" fmla="*/ 0 h 26"/>
                <a:gd name="T12" fmla="*/ 0 w 27"/>
                <a:gd name="T13" fmla="*/ 1 h 26"/>
                <a:gd name="T14" fmla="*/ 0 w 27"/>
                <a:gd name="T15" fmla="*/ 1 h 26"/>
                <a:gd name="T16" fmla="*/ 0 w 27"/>
                <a:gd name="T17" fmla="*/ 1 h 26"/>
                <a:gd name="T18" fmla="*/ 0 w 27"/>
                <a:gd name="T19" fmla="*/ 1 h 26"/>
                <a:gd name="T20" fmla="*/ 0 w 27"/>
                <a:gd name="T21" fmla="*/ 1 h 26"/>
                <a:gd name="T22" fmla="*/ 0 w 27"/>
                <a:gd name="T23" fmla="*/ 1 h 26"/>
                <a:gd name="T24" fmla="*/ 0 w 27"/>
                <a:gd name="T25" fmla="*/ 1 h 26"/>
                <a:gd name="T26" fmla="*/ 0 w 27"/>
                <a:gd name="T27" fmla="*/ 1 h 26"/>
                <a:gd name="T28" fmla="*/ 0 w 27"/>
                <a:gd name="T29" fmla="*/ 1 h 26"/>
                <a:gd name="T30" fmla="*/ 0 w 27"/>
                <a:gd name="T31" fmla="*/ 1 h 26"/>
                <a:gd name="T32" fmla="*/ 0 w 27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6"/>
                <a:gd name="T53" fmla="*/ 27 w 27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98" name="Freeform 497"/>
            <p:cNvSpPr>
              <a:spLocks/>
            </p:cNvSpPr>
            <p:nvPr/>
          </p:nvSpPr>
          <p:spPr bwMode="auto">
            <a:xfrm>
              <a:off x="2244" y="1139"/>
              <a:ext cx="11" cy="11"/>
            </a:xfrm>
            <a:custGeom>
              <a:avLst/>
              <a:gdLst>
                <a:gd name="T0" fmla="*/ 0 w 23"/>
                <a:gd name="T1" fmla="*/ 1 h 22"/>
                <a:gd name="T2" fmla="*/ 0 w 23"/>
                <a:gd name="T3" fmla="*/ 1 h 22"/>
                <a:gd name="T4" fmla="*/ 0 w 23"/>
                <a:gd name="T5" fmla="*/ 1 h 22"/>
                <a:gd name="T6" fmla="*/ 0 w 23"/>
                <a:gd name="T7" fmla="*/ 1 h 22"/>
                <a:gd name="T8" fmla="*/ 0 w 23"/>
                <a:gd name="T9" fmla="*/ 0 h 22"/>
                <a:gd name="T10" fmla="*/ 0 w 23"/>
                <a:gd name="T11" fmla="*/ 0 h 22"/>
                <a:gd name="T12" fmla="*/ 0 w 23"/>
                <a:gd name="T13" fmla="*/ 1 h 22"/>
                <a:gd name="T14" fmla="*/ 0 w 23"/>
                <a:gd name="T15" fmla="*/ 1 h 22"/>
                <a:gd name="T16" fmla="*/ 0 w 23"/>
                <a:gd name="T17" fmla="*/ 1 h 22"/>
                <a:gd name="T18" fmla="*/ 0 w 23"/>
                <a:gd name="T19" fmla="*/ 1 h 22"/>
                <a:gd name="T20" fmla="*/ 0 w 23"/>
                <a:gd name="T21" fmla="*/ 1 h 22"/>
                <a:gd name="T22" fmla="*/ 0 w 23"/>
                <a:gd name="T23" fmla="*/ 1 h 22"/>
                <a:gd name="T24" fmla="*/ 0 w 23"/>
                <a:gd name="T25" fmla="*/ 1 h 22"/>
                <a:gd name="T26" fmla="*/ 0 w 23"/>
                <a:gd name="T27" fmla="*/ 1 h 22"/>
                <a:gd name="T28" fmla="*/ 0 w 23"/>
                <a:gd name="T29" fmla="*/ 1 h 22"/>
                <a:gd name="T30" fmla="*/ 0 w 23"/>
                <a:gd name="T31" fmla="*/ 1 h 22"/>
                <a:gd name="T32" fmla="*/ 0 w 2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099" name="Freeform 498"/>
            <p:cNvSpPr>
              <a:spLocks/>
            </p:cNvSpPr>
            <p:nvPr/>
          </p:nvSpPr>
          <p:spPr bwMode="auto">
            <a:xfrm>
              <a:off x="2261" y="1120"/>
              <a:ext cx="12" cy="11"/>
            </a:xfrm>
            <a:custGeom>
              <a:avLst/>
              <a:gdLst>
                <a:gd name="T0" fmla="*/ 0 w 24"/>
                <a:gd name="T1" fmla="*/ 0 h 23"/>
                <a:gd name="T2" fmla="*/ 1 w 24"/>
                <a:gd name="T3" fmla="*/ 0 h 23"/>
                <a:gd name="T4" fmla="*/ 1 w 24"/>
                <a:gd name="T5" fmla="*/ 0 h 23"/>
                <a:gd name="T6" fmla="*/ 1 w 24"/>
                <a:gd name="T7" fmla="*/ 0 h 23"/>
                <a:gd name="T8" fmla="*/ 1 w 24"/>
                <a:gd name="T9" fmla="*/ 0 h 23"/>
                <a:gd name="T10" fmla="*/ 1 w 24"/>
                <a:gd name="T11" fmla="*/ 0 h 23"/>
                <a:gd name="T12" fmla="*/ 1 w 24"/>
                <a:gd name="T13" fmla="*/ 0 h 23"/>
                <a:gd name="T14" fmla="*/ 1 w 24"/>
                <a:gd name="T15" fmla="*/ 0 h 23"/>
                <a:gd name="T16" fmla="*/ 1 w 24"/>
                <a:gd name="T17" fmla="*/ 0 h 23"/>
                <a:gd name="T18" fmla="*/ 1 w 24"/>
                <a:gd name="T19" fmla="*/ 0 h 23"/>
                <a:gd name="T20" fmla="*/ 1 w 24"/>
                <a:gd name="T21" fmla="*/ 0 h 23"/>
                <a:gd name="T22" fmla="*/ 1 w 24"/>
                <a:gd name="T23" fmla="*/ 0 h 23"/>
                <a:gd name="T24" fmla="*/ 1 w 24"/>
                <a:gd name="T25" fmla="*/ 0 h 23"/>
                <a:gd name="T26" fmla="*/ 1 w 24"/>
                <a:gd name="T27" fmla="*/ 0 h 23"/>
                <a:gd name="T28" fmla="*/ 1 w 24"/>
                <a:gd name="T29" fmla="*/ 0 h 23"/>
                <a:gd name="T30" fmla="*/ 1 w 24"/>
                <a:gd name="T31" fmla="*/ 0 h 23"/>
                <a:gd name="T32" fmla="*/ 0 w 24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3"/>
                <a:gd name="T53" fmla="*/ 24 w 2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00" name="Freeform 499"/>
            <p:cNvSpPr>
              <a:spLocks/>
            </p:cNvSpPr>
            <p:nvPr/>
          </p:nvSpPr>
          <p:spPr bwMode="auto">
            <a:xfrm>
              <a:off x="2670" y="1074"/>
              <a:ext cx="98" cy="95"/>
            </a:xfrm>
            <a:custGeom>
              <a:avLst/>
              <a:gdLst>
                <a:gd name="T0" fmla="*/ 1 w 195"/>
                <a:gd name="T1" fmla="*/ 1 h 190"/>
                <a:gd name="T2" fmla="*/ 1 w 195"/>
                <a:gd name="T3" fmla="*/ 1 h 190"/>
                <a:gd name="T4" fmla="*/ 1 w 195"/>
                <a:gd name="T5" fmla="*/ 1 h 190"/>
                <a:gd name="T6" fmla="*/ 1 w 195"/>
                <a:gd name="T7" fmla="*/ 1 h 190"/>
                <a:gd name="T8" fmla="*/ 1 w 195"/>
                <a:gd name="T9" fmla="*/ 1 h 190"/>
                <a:gd name="T10" fmla="*/ 1 w 195"/>
                <a:gd name="T11" fmla="*/ 1 h 190"/>
                <a:gd name="T12" fmla="*/ 1 w 195"/>
                <a:gd name="T13" fmla="*/ 1 h 190"/>
                <a:gd name="T14" fmla="*/ 1 w 195"/>
                <a:gd name="T15" fmla="*/ 1 h 190"/>
                <a:gd name="T16" fmla="*/ 1 w 195"/>
                <a:gd name="T17" fmla="*/ 1 h 190"/>
                <a:gd name="T18" fmla="*/ 1 w 195"/>
                <a:gd name="T19" fmla="*/ 1 h 190"/>
                <a:gd name="T20" fmla="*/ 1 w 195"/>
                <a:gd name="T21" fmla="*/ 1 h 190"/>
                <a:gd name="T22" fmla="*/ 1 w 195"/>
                <a:gd name="T23" fmla="*/ 1 h 190"/>
                <a:gd name="T24" fmla="*/ 1 w 195"/>
                <a:gd name="T25" fmla="*/ 1 h 190"/>
                <a:gd name="T26" fmla="*/ 1 w 195"/>
                <a:gd name="T27" fmla="*/ 1 h 190"/>
                <a:gd name="T28" fmla="*/ 1 w 195"/>
                <a:gd name="T29" fmla="*/ 1 h 190"/>
                <a:gd name="T30" fmla="*/ 1 w 195"/>
                <a:gd name="T31" fmla="*/ 1 h 190"/>
                <a:gd name="T32" fmla="*/ 1 w 195"/>
                <a:gd name="T33" fmla="*/ 1 h 190"/>
                <a:gd name="T34" fmla="*/ 1 w 195"/>
                <a:gd name="T35" fmla="*/ 1 h 190"/>
                <a:gd name="T36" fmla="*/ 1 w 195"/>
                <a:gd name="T37" fmla="*/ 0 h 190"/>
                <a:gd name="T38" fmla="*/ 1 w 195"/>
                <a:gd name="T39" fmla="*/ 1 h 190"/>
                <a:gd name="T40" fmla="*/ 1 w 195"/>
                <a:gd name="T41" fmla="*/ 1 h 190"/>
                <a:gd name="T42" fmla="*/ 1 w 195"/>
                <a:gd name="T43" fmla="*/ 1 h 190"/>
                <a:gd name="T44" fmla="*/ 1 w 195"/>
                <a:gd name="T45" fmla="*/ 1 h 190"/>
                <a:gd name="T46" fmla="*/ 1 w 195"/>
                <a:gd name="T47" fmla="*/ 1 h 190"/>
                <a:gd name="T48" fmla="*/ 1 w 195"/>
                <a:gd name="T49" fmla="*/ 1 h 190"/>
                <a:gd name="T50" fmla="*/ 1 w 195"/>
                <a:gd name="T51" fmla="*/ 1 h 190"/>
                <a:gd name="T52" fmla="*/ 1 w 195"/>
                <a:gd name="T53" fmla="*/ 1 h 190"/>
                <a:gd name="T54" fmla="*/ 1 w 195"/>
                <a:gd name="T55" fmla="*/ 1 h 190"/>
                <a:gd name="T56" fmla="*/ 1 w 195"/>
                <a:gd name="T57" fmla="*/ 1 h 190"/>
                <a:gd name="T58" fmla="*/ 1 w 195"/>
                <a:gd name="T59" fmla="*/ 1 h 190"/>
                <a:gd name="T60" fmla="*/ 1 w 195"/>
                <a:gd name="T61" fmla="*/ 1 h 190"/>
                <a:gd name="T62" fmla="*/ 1 w 195"/>
                <a:gd name="T63" fmla="*/ 1 h 190"/>
                <a:gd name="T64" fmla="*/ 1 w 195"/>
                <a:gd name="T65" fmla="*/ 1 h 190"/>
                <a:gd name="T66" fmla="*/ 1 w 195"/>
                <a:gd name="T67" fmla="*/ 1 h 190"/>
                <a:gd name="T68" fmla="*/ 1 w 195"/>
                <a:gd name="T69" fmla="*/ 1 h 190"/>
                <a:gd name="T70" fmla="*/ 1 w 195"/>
                <a:gd name="T71" fmla="*/ 1 h 190"/>
                <a:gd name="T72" fmla="*/ 0 w 195"/>
                <a:gd name="T73" fmla="*/ 1 h 190"/>
                <a:gd name="T74" fmla="*/ 1 w 195"/>
                <a:gd name="T75" fmla="*/ 1 h 190"/>
                <a:gd name="T76" fmla="*/ 1 w 195"/>
                <a:gd name="T77" fmla="*/ 1 h 190"/>
                <a:gd name="T78" fmla="*/ 1 w 195"/>
                <a:gd name="T79" fmla="*/ 1 h 190"/>
                <a:gd name="T80" fmla="*/ 1 w 195"/>
                <a:gd name="T81" fmla="*/ 1 h 190"/>
                <a:gd name="T82" fmla="*/ 1 w 195"/>
                <a:gd name="T83" fmla="*/ 1 h 190"/>
                <a:gd name="T84" fmla="*/ 1 w 195"/>
                <a:gd name="T85" fmla="*/ 1 h 190"/>
                <a:gd name="T86" fmla="*/ 1 w 195"/>
                <a:gd name="T87" fmla="*/ 1 h 190"/>
                <a:gd name="T88" fmla="*/ 1 w 195"/>
                <a:gd name="T89" fmla="*/ 1 h 190"/>
                <a:gd name="T90" fmla="*/ 1 w 195"/>
                <a:gd name="T91" fmla="*/ 1 h 190"/>
                <a:gd name="T92" fmla="*/ 1 w 195"/>
                <a:gd name="T93" fmla="*/ 1 h 190"/>
                <a:gd name="T94" fmla="*/ 1 w 195"/>
                <a:gd name="T95" fmla="*/ 1 h 190"/>
                <a:gd name="T96" fmla="*/ 1 w 195"/>
                <a:gd name="T97" fmla="*/ 1 h 190"/>
                <a:gd name="T98" fmla="*/ 1 w 195"/>
                <a:gd name="T99" fmla="*/ 1 h 190"/>
                <a:gd name="T100" fmla="*/ 1 w 195"/>
                <a:gd name="T101" fmla="*/ 1 h 190"/>
                <a:gd name="T102" fmla="*/ 1 w 195"/>
                <a:gd name="T103" fmla="*/ 1 h 190"/>
                <a:gd name="T104" fmla="*/ 1 w 195"/>
                <a:gd name="T105" fmla="*/ 1 h 190"/>
                <a:gd name="T106" fmla="*/ 1 w 195"/>
                <a:gd name="T107" fmla="*/ 1 h 190"/>
                <a:gd name="T108" fmla="*/ 1 w 195"/>
                <a:gd name="T109" fmla="*/ 1 h 190"/>
                <a:gd name="T110" fmla="*/ 1 w 195"/>
                <a:gd name="T111" fmla="*/ 1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5"/>
                <a:gd name="T169" fmla="*/ 0 h 190"/>
                <a:gd name="T170" fmla="*/ 195 w 195"/>
                <a:gd name="T171" fmla="*/ 190 h 19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01" name="Freeform 500"/>
            <p:cNvSpPr>
              <a:spLocks/>
            </p:cNvSpPr>
            <p:nvPr/>
          </p:nvSpPr>
          <p:spPr bwMode="auto">
            <a:xfrm>
              <a:off x="2744" y="879"/>
              <a:ext cx="105" cy="165"/>
            </a:xfrm>
            <a:custGeom>
              <a:avLst/>
              <a:gdLst>
                <a:gd name="T0" fmla="*/ 0 w 211"/>
                <a:gd name="T1" fmla="*/ 1 h 328"/>
                <a:gd name="T2" fmla="*/ 0 w 211"/>
                <a:gd name="T3" fmla="*/ 1 h 328"/>
                <a:gd name="T4" fmla="*/ 0 w 211"/>
                <a:gd name="T5" fmla="*/ 1 h 328"/>
                <a:gd name="T6" fmla="*/ 0 w 211"/>
                <a:gd name="T7" fmla="*/ 1 h 328"/>
                <a:gd name="T8" fmla="*/ 0 w 211"/>
                <a:gd name="T9" fmla="*/ 1 h 328"/>
                <a:gd name="T10" fmla="*/ 0 w 211"/>
                <a:gd name="T11" fmla="*/ 1 h 328"/>
                <a:gd name="T12" fmla="*/ 0 w 211"/>
                <a:gd name="T13" fmla="*/ 1 h 328"/>
                <a:gd name="T14" fmla="*/ 0 w 211"/>
                <a:gd name="T15" fmla="*/ 1 h 328"/>
                <a:gd name="T16" fmla="*/ 0 w 211"/>
                <a:gd name="T17" fmla="*/ 1 h 328"/>
                <a:gd name="T18" fmla="*/ 0 w 211"/>
                <a:gd name="T19" fmla="*/ 1 h 328"/>
                <a:gd name="T20" fmla="*/ 0 w 211"/>
                <a:gd name="T21" fmla="*/ 1 h 328"/>
                <a:gd name="T22" fmla="*/ 0 w 211"/>
                <a:gd name="T23" fmla="*/ 1 h 328"/>
                <a:gd name="T24" fmla="*/ 0 w 211"/>
                <a:gd name="T25" fmla="*/ 1 h 328"/>
                <a:gd name="T26" fmla="*/ 0 w 211"/>
                <a:gd name="T27" fmla="*/ 1 h 328"/>
                <a:gd name="T28" fmla="*/ 0 w 211"/>
                <a:gd name="T29" fmla="*/ 1 h 328"/>
                <a:gd name="T30" fmla="*/ 0 w 211"/>
                <a:gd name="T31" fmla="*/ 1 h 328"/>
                <a:gd name="T32" fmla="*/ 0 w 211"/>
                <a:gd name="T33" fmla="*/ 1 h 328"/>
                <a:gd name="T34" fmla="*/ 0 w 211"/>
                <a:gd name="T35" fmla="*/ 1 h 328"/>
                <a:gd name="T36" fmla="*/ 0 w 211"/>
                <a:gd name="T37" fmla="*/ 1 h 328"/>
                <a:gd name="T38" fmla="*/ 0 w 211"/>
                <a:gd name="T39" fmla="*/ 1 h 328"/>
                <a:gd name="T40" fmla="*/ 0 w 211"/>
                <a:gd name="T41" fmla="*/ 1 h 328"/>
                <a:gd name="T42" fmla="*/ 0 w 211"/>
                <a:gd name="T43" fmla="*/ 1 h 328"/>
                <a:gd name="T44" fmla="*/ 0 w 211"/>
                <a:gd name="T45" fmla="*/ 1 h 328"/>
                <a:gd name="T46" fmla="*/ 0 w 211"/>
                <a:gd name="T47" fmla="*/ 1 h 328"/>
                <a:gd name="T48" fmla="*/ 0 w 211"/>
                <a:gd name="T49" fmla="*/ 1 h 328"/>
                <a:gd name="T50" fmla="*/ 0 w 211"/>
                <a:gd name="T51" fmla="*/ 1 h 328"/>
                <a:gd name="T52" fmla="*/ 0 w 211"/>
                <a:gd name="T53" fmla="*/ 1 h 328"/>
                <a:gd name="T54" fmla="*/ 0 w 211"/>
                <a:gd name="T55" fmla="*/ 1 h 328"/>
                <a:gd name="T56" fmla="*/ 0 w 211"/>
                <a:gd name="T57" fmla="*/ 0 h 328"/>
                <a:gd name="T58" fmla="*/ 0 w 211"/>
                <a:gd name="T59" fmla="*/ 1 h 328"/>
                <a:gd name="T60" fmla="*/ 0 w 211"/>
                <a:gd name="T61" fmla="*/ 1 h 328"/>
                <a:gd name="T62" fmla="*/ 0 w 211"/>
                <a:gd name="T63" fmla="*/ 1 h 328"/>
                <a:gd name="T64" fmla="*/ 0 w 211"/>
                <a:gd name="T65" fmla="*/ 1 h 328"/>
                <a:gd name="T66" fmla="*/ 0 w 211"/>
                <a:gd name="T67" fmla="*/ 1 h 328"/>
                <a:gd name="T68" fmla="*/ 0 w 211"/>
                <a:gd name="T69" fmla="*/ 1 h 328"/>
                <a:gd name="T70" fmla="*/ 0 w 211"/>
                <a:gd name="T71" fmla="*/ 1 h 328"/>
                <a:gd name="T72" fmla="*/ 0 w 211"/>
                <a:gd name="T73" fmla="*/ 1 h 328"/>
                <a:gd name="T74" fmla="*/ 0 w 211"/>
                <a:gd name="T75" fmla="*/ 1 h 328"/>
                <a:gd name="T76" fmla="*/ 0 w 211"/>
                <a:gd name="T77" fmla="*/ 1 h 328"/>
                <a:gd name="T78" fmla="*/ 0 w 211"/>
                <a:gd name="T79" fmla="*/ 1 h 328"/>
                <a:gd name="T80" fmla="*/ 0 w 211"/>
                <a:gd name="T81" fmla="*/ 1 h 328"/>
                <a:gd name="T82" fmla="*/ 0 w 211"/>
                <a:gd name="T83" fmla="*/ 1 h 328"/>
                <a:gd name="T84" fmla="*/ 0 w 211"/>
                <a:gd name="T85" fmla="*/ 1 h 328"/>
                <a:gd name="T86" fmla="*/ 0 w 211"/>
                <a:gd name="T87" fmla="*/ 1 h 328"/>
                <a:gd name="T88" fmla="*/ 0 w 211"/>
                <a:gd name="T89" fmla="*/ 1 h 328"/>
                <a:gd name="T90" fmla="*/ 0 w 211"/>
                <a:gd name="T91" fmla="*/ 1 h 328"/>
                <a:gd name="T92" fmla="*/ 0 w 211"/>
                <a:gd name="T93" fmla="*/ 1 h 328"/>
                <a:gd name="T94" fmla="*/ 0 w 211"/>
                <a:gd name="T95" fmla="*/ 1 h 328"/>
                <a:gd name="T96" fmla="*/ 0 w 211"/>
                <a:gd name="T97" fmla="*/ 1 h 328"/>
                <a:gd name="T98" fmla="*/ 0 w 211"/>
                <a:gd name="T99" fmla="*/ 1 h 328"/>
                <a:gd name="T100" fmla="*/ 0 w 211"/>
                <a:gd name="T101" fmla="*/ 1 h 328"/>
                <a:gd name="T102" fmla="*/ 0 w 211"/>
                <a:gd name="T103" fmla="*/ 1 h 328"/>
                <a:gd name="T104" fmla="*/ 0 w 211"/>
                <a:gd name="T105" fmla="*/ 1 h 328"/>
                <a:gd name="T106" fmla="*/ 0 w 211"/>
                <a:gd name="T107" fmla="*/ 1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11"/>
                <a:gd name="T163" fmla="*/ 0 h 328"/>
                <a:gd name="T164" fmla="*/ 211 w 211"/>
                <a:gd name="T165" fmla="*/ 328 h 32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02" name="Freeform 501"/>
            <p:cNvSpPr>
              <a:spLocks/>
            </p:cNvSpPr>
            <p:nvPr/>
          </p:nvSpPr>
          <p:spPr bwMode="auto">
            <a:xfrm>
              <a:off x="2419" y="914"/>
              <a:ext cx="171" cy="146"/>
            </a:xfrm>
            <a:custGeom>
              <a:avLst/>
              <a:gdLst>
                <a:gd name="T0" fmla="*/ 1 w 341"/>
                <a:gd name="T1" fmla="*/ 1 h 291"/>
                <a:gd name="T2" fmla="*/ 1 w 341"/>
                <a:gd name="T3" fmla="*/ 1 h 291"/>
                <a:gd name="T4" fmla="*/ 1 w 341"/>
                <a:gd name="T5" fmla="*/ 1 h 291"/>
                <a:gd name="T6" fmla="*/ 1 w 341"/>
                <a:gd name="T7" fmla="*/ 1 h 291"/>
                <a:gd name="T8" fmla="*/ 1 w 341"/>
                <a:gd name="T9" fmla="*/ 1 h 291"/>
                <a:gd name="T10" fmla="*/ 1 w 341"/>
                <a:gd name="T11" fmla="*/ 1 h 291"/>
                <a:gd name="T12" fmla="*/ 1 w 341"/>
                <a:gd name="T13" fmla="*/ 1 h 291"/>
                <a:gd name="T14" fmla="*/ 1 w 341"/>
                <a:gd name="T15" fmla="*/ 1 h 291"/>
                <a:gd name="T16" fmla="*/ 1 w 341"/>
                <a:gd name="T17" fmla="*/ 1 h 291"/>
                <a:gd name="T18" fmla="*/ 1 w 341"/>
                <a:gd name="T19" fmla="*/ 1 h 291"/>
                <a:gd name="T20" fmla="*/ 1 w 341"/>
                <a:gd name="T21" fmla="*/ 1 h 291"/>
                <a:gd name="T22" fmla="*/ 1 w 341"/>
                <a:gd name="T23" fmla="*/ 1 h 291"/>
                <a:gd name="T24" fmla="*/ 1 w 341"/>
                <a:gd name="T25" fmla="*/ 1 h 291"/>
                <a:gd name="T26" fmla="*/ 1 w 341"/>
                <a:gd name="T27" fmla="*/ 1 h 291"/>
                <a:gd name="T28" fmla="*/ 1 w 341"/>
                <a:gd name="T29" fmla="*/ 1 h 291"/>
                <a:gd name="T30" fmla="*/ 1 w 341"/>
                <a:gd name="T31" fmla="*/ 1 h 291"/>
                <a:gd name="T32" fmla="*/ 1 w 341"/>
                <a:gd name="T33" fmla="*/ 1 h 291"/>
                <a:gd name="T34" fmla="*/ 1 w 341"/>
                <a:gd name="T35" fmla="*/ 1 h 291"/>
                <a:gd name="T36" fmla="*/ 1 w 341"/>
                <a:gd name="T37" fmla="*/ 1 h 291"/>
                <a:gd name="T38" fmla="*/ 1 w 341"/>
                <a:gd name="T39" fmla="*/ 1 h 291"/>
                <a:gd name="T40" fmla="*/ 1 w 341"/>
                <a:gd name="T41" fmla="*/ 1 h 291"/>
                <a:gd name="T42" fmla="*/ 1 w 341"/>
                <a:gd name="T43" fmla="*/ 1 h 291"/>
                <a:gd name="T44" fmla="*/ 1 w 341"/>
                <a:gd name="T45" fmla="*/ 1 h 291"/>
                <a:gd name="T46" fmla="*/ 1 w 341"/>
                <a:gd name="T47" fmla="*/ 1 h 291"/>
                <a:gd name="T48" fmla="*/ 1 w 341"/>
                <a:gd name="T49" fmla="*/ 1 h 291"/>
                <a:gd name="T50" fmla="*/ 1 w 341"/>
                <a:gd name="T51" fmla="*/ 1 h 291"/>
                <a:gd name="T52" fmla="*/ 1 w 341"/>
                <a:gd name="T53" fmla="*/ 1 h 291"/>
                <a:gd name="T54" fmla="*/ 1 w 341"/>
                <a:gd name="T55" fmla="*/ 1 h 291"/>
                <a:gd name="T56" fmla="*/ 1 w 341"/>
                <a:gd name="T57" fmla="*/ 1 h 291"/>
                <a:gd name="T58" fmla="*/ 1 w 341"/>
                <a:gd name="T59" fmla="*/ 1 h 291"/>
                <a:gd name="T60" fmla="*/ 1 w 341"/>
                <a:gd name="T61" fmla="*/ 1 h 291"/>
                <a:gd name="T62" fmla="*/ 1 w 341"/>
                <a:gd name="T63" fmla="*/ 1 h 291"/>
                <a:gd name="T64" fmla="*/ 1 w 341"/>
                <a:gd name="T65" fmla="*/ 1 h 291"/>
                <a:gd name="T66" fmla="*/ 1 w 341"/>
                <a:gd name="T67" fmla="*/ 1 h 291"/>
                <a:gd name="T68" fmla="*/ 1 w 341"/>
                <a:gd name="T69" fmla="*/ 1 h 291"/>
                <a:gd name="T70" fmla="*/ 1 w 341"/>
                <a:gd name="T71" fmla="*/ 1 h 291"/>
                <a:gd name="T72" fmla="*/ 1 w 341"/>
                <a:gd name="T73" fmla="*/ 0 h 291"/>
                <a:gd name="T74" fmla="*/ 1 w 341"/>
                <a:gd name="T75" fmla="*/ 1 h 291"/>
                <a:gd name="T76" fmla="*/ 1 w 341"/>
                <a:gd name="T77" fmla="*/ 1 h 291"/>
                <a:gd name="T78" fmla="*/ 1 w 341"/>
                <a:gd name="T79" fmla="*/ 1 h 291"/>
                <a:gd name="T80" fmla="*/ 1 w 341"/>
                <a:gd name="T81" fmla="*/ 1 h 291"/>
                <a:gd name="T82" fmla="*/ 1 w 341"/>
                <a:gd name="T83" fmla="*/ 1 h 291"/>
                <a:gd name="T84" fmla="*/ 1 w 341"/>
                <a:gd name="T85" fmla="*/ 1 h 291"/>
                <a:gd name="T86" fmla="*/ 1 w 341"/>
                <a:gd name="T87" fmla="*/ 1 h 291"/>
                <a:gd name="T88" fmla="*/ 0 w 341"/>
                <a:gd name="T89" fmla="*/ 1 h 291"/>
                <a:gd name="T90" fmla="*/ 1 w 341"/>
                <a:gd name="T91" fmla="*/ 1 h 291"/>
                <a:gd name="T92" fmla="*/ 1 w 341"/>
                <a:gd name="T93" fmla="*/ 1 h 291"/>
                <a:gd name="T94" fmla="*/ 1 w 341"/>
                <a:gd name="T95" fmla="*/ 1 h 291"/>
                <a:gd name="T96" fmla="*/ 1 w 341"/>
                <a:gd name="T97" fmla="*/ 1 h 291"/>
                <a:gd name="T98" fmla="*/ 1 w 341"/>
                <a:gd name="T99" fmla="*/ 1 h 291"/>
                <a:gd name="T100" fmla="*/ 1 w 341"/>
                <a:gd name="T101" fmla="*/ 1 h 291"/>
                <a:gd name="T102" fmla="*/ 1 w 341"/>
                <a:gd name="T103" fmla="*/ 1 h 291"/>
                <a:gd name="T104" fmla="*/ 1 w 341"/>
                <a:gd name="T105" fmla="*/ 1 h 291"/>
                <a:gd name="T106" fmla="*/ 1 w 341"/>
                <a:gd name="T107" fmla="*/ 1 h 291"/>
                <a:gd name="T108" fmla="*/ 1 w 341"/>
                <a:gd name="T109" fmla="*/ 1 h 291"/>
                <a:gd name="T110" fmla="*/ 1 w 341"/>
                <a:gd name="T111" fmla="*/ 1 h 291"/>
                <a:gd name="T112" fmla="*/ 1 w 341"/>
                <a:gd name="T113" fmla="*/ 1 h 291"/>
                <a:gd name="T114" fmla="*/ 1 w 341"/>
                <a:gd name="T115" fmla="*/ 1 h 291"/>
                <a:gd name="T116" fmla="*/ 1 w 341"/>
                <a:gd name="T117" fmla="*/ 1 h 291"/>
                <a:gd name="T118" fmla="*/ 1 w 341"/>
                <a:gd name="T119" fmla="*/ 1 h 291"/>
                <a:gd name="T120" fmla="*/ 1 w 341"/>
                <a:gd name="T121" fmla="*/ 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1"/>
                <a:gd name="T184" fmla="*/ 0 h 291"/>
                <a:gd name="T185" fmla="*/ 341 w 341"/>
                <a:gd name="T186" fmla="*/ 291 h 29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03" name="Freeform 502"/>
            <p:cNvSpPr>
              <a:spLocks/>
            </p:cNvSpPr>
            <p:nvPr/>
          </p:nvSpPr>
          <p:spPr bwMode="auto">
            <a:xfrm>
              <a:off x="2506" y="1091"/>
              <a:ext cx="174" cy="184"/>
            </a:xfrm>
            <a:custGeom>
              <a:avLst/>
              <a:gdLst>
                <a:gd name="T0" fmla="*/ 0 w 349"/>
                <a:gd name="T1" fmla="*/ 1 h 367"/>
                <a:gd name="T2" fmla="*/ 0 w 349"/>
                <a:gd name="T3" fmla="*/ 1 h 367"/>
                <a:gd name="T4" fmla="*/ 0 w 349"/>
                <a:gd name="T5" fmla="*/ 1 h 367"/>
                <a:gd name="T6" fmla="*/ 0 w 349"/>
                <a:gd name="T7" fmla="*/ 1 h 367"/>
                <a:gd name="T8" fmla="*/ 0 w 349"/>
                <a:gd name="T9" fmla="*/ 1 h 367"/>
                <a:gd name="T10" fmla="*/ 0 w 349"/>
                <a:gd name="T11" fmla="*/ 1 h 367"/>
                <a:gd name="T12" fmla="*/ 0 w 349"/>
                <a:gd name="T13" fmla="*/ 1 h 367"/>
                <a:gd name="T14" fmla="*/ 0 w 349"/>
                <a:gd name="T15" fmla="*/ 1 h 367"/>
                <a:gd name="T16" fmla="*/ 0 w 349"/>
                <a:gd name="T17" fmla="*/ 1 h 367"/>
                <a:gd name="T18" fmla="*/ 0 w 349"/>
                <a:gd name="T19" fmla="*/ 1 h 367"/>
                <a:gd name="T20" fmla="*/ 0 w 349"/>
                <a:gd name="T21" fmla="*/ 1 h 367"/>
                <a:gd name="T22" fmla="*/ 0 w 349"/>
                <a:gd name="T23" fmla="*/ 1 h 367"/>
                <a:gd name="T24" fmla="*/ 0 w 349"/>
                <a:gd name="T25" fmla="*/ 1 h 367"/>
                <a:gd name="T26" fmla="*/ 0 w 349"/>
                <a:gd name="T27" fmla="*/ 1 h 367"/>
                <a:gd name="T28" fmla="*/ 0 w 349"/>
                <a:gd name="T29" fmla="*/ 1 h 367"/>
                <a:gd name="T30" fmla="*/ 0 w 349"/>
                <a:gd name="T31" fmla="*/ 1 h 367"/>
                <a:gd name="T32" fmla="*/ 0 w 349"/>
                <a:gd name="T33" fmla="*/ 1 h 367"/>
                <a:gd name="T34" fmla="*/ 0 w 349"/>
                <a:gd name="T35" fmla="*/ 1 h 367"/>
                <a:gd name="T36" fmla="*/ 0 w 349"/>
                <a:gd name="T37" fmla="*/ 1 h 367"/>
                <a:gd name="T38" fmla="*/ 0 w 349"/>
                <a:gd name="T39" fmla="*/ 1 h 367"/>
                <a:gd name="T40" fmla="*/ 0 w 349"/>
                <a:gd name="T41" fmla="*/ 1 h 367"/>
                <a:gd name="T42" fmla="*/ 0 w 349"/>
                <a:gd name="T43" fmla="*/ 1 h 367"/>
                <a:gd name="T44" fmla="*/ 0 w 349"/>
                <a:gd name="T45" fmla="*/ 1 h 367"/>
                <a:gd name="T46" fmla="*/ 0 w 349"/>
                <a:gd name="T47" fmla="*/ 1 h 367"/>
                <a:gd name="T48" fmla="*/ 0 w 349"/>
                <a:gd name="T49" fmla="*/ 1 h 367"/>
                <a:gd name="T50" fmla="*/ 0 w 349"/>
                <a:gd name="T51" fmla="*/ 1 h 367"/>
                <a:gd name="T52" fmla="*/ 0 w 349"/>
                <a:gd name="T53" fmla="*/ 1 h 367"/>
                <a:gd name="T54" fmla="*/ 0 w 349"/>
                <a:gd name="T55" fmla="*/ 1 h 367"/>
                <a:gd name="T56" fmla="*/ 0 w 349"/>
                <a:gd name="T57" fmla="*/ 1 h 367"/>
                <a:gd name="T58" fmla="*/ 0 w 349"/>
                <a:gd name="T59" fmla="*/ 1 h 367"/>
                <a:gd name="T60" fmla="*/ 0 w 349"/>
                <a:gd name="T61" fmla="*/ 1 h 367"/>
                <a:gd name="T62" fmla="*/ 0 w 349"/>
                <a:gd name="T63" fmla="*/ 1 h 367"/>
                <a:gd name="T64" fmla="*/ 0 w 349"/>
                <a:gd name="T65" fmla="*/ 1 h 367"/>
                <a:gd name="T66" fmla="*/ 0 w 349"/>
                <a:gd name="T67" fmla="*/ 1 h 367"/>
                <a:gd name="T68" fmla="*/ 0 w 349"/>
                <a:gd name="T69" fmla="*/ 1 h 367"/>
                <a:gd name="T70" fmla="*/ 0 w 349"/>
                <a:gd name="T71" fmla="*/ 1 h 367"/>
                <a:gd name="T72" fmla="*/ 0 w 349"/>
                <a:gd name="T73" fmla="*/ 1 h 367"/>
                <a:gd name="T74" fmla="*/ 0 w 349"/>
                <a:gd name="T75" fmla="*/ 1 h 367"/>
                <a:gd name="T76" fmla="*/ 0 w 349"/>
                <a:gd name="T77" fmla="*/ 1 h 367"/>
                <a:gd name="T78" fmla="*/ 0 w 349"/>
                <a:gd name="T79" fmla="*/ 1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9"/>
                <a:gd name="T121" fmla="*/ 0 h 367"/>
                <a:gd name="T122" fmla="*/ 349 w 349"/>
                <a:gd name="T123" fmla="*/ 367 h 36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04" name="Freeform 503"/>
            <p:cNvSpPr>
              <a:spLocks/>
            </p:cNvSpPr>
            <p:nvPr/>
          </p:nvSpPr>
          <p:spPr bwMode="auto">
            <a:xfrm>
              <a:off x="2617" y="1095"/>
              <a:ext cx="107" cy="186"/>
            </a:xfrm>
            <a:custGeom>
              <a:avLst/>
              <a:gdLst>
                <a:gd name="T0" fmla="*/ 1 w 213"/>
                <a:gd name="T1" fmla="*/ 0 h 373"/>
                <a:gd name="T2" fmla="*/ 1 w 213"/>
                <a:gd name="T3" fmla="*/ 0 h 373"/>
                <a:gd name="T4" fmla="*/ 1 w 213"/>
                <a:gd name="T5" fmla="*/ 0 h 373"/>
                <a:gd name="T6" fmla="*/ 1 w 213"/>
                <a:gd name="T7" fmla="*/ 0 h 373"/>
                <a:gd name="T8" fmla="*/ 1 w 213"/>
                <a:gd name="T9" fmla="*/ 0 h 373"/>
                <a:gd name="T10" fmla="*/ 1 w 213"/>
                <a:gd name="T11" fmla="*/ 0 h 373"/>
                <a:gd name="T12" fmla="*/ 1 w 213"/>
                <a:gd name="T13" fmla="*/ 0 h 373"/>
                <a:gd name="T14" fmla="*/ 1 w 213"/>
                <a:gd name="T15" fmla="*/ 0 h 373"/>
                <a:gd name="T16" fmla="*/ 1 w 213"/>
                <a:gd name="T17" fmla="*/ 0 h 373"/>
                <a:gd name="T18" fmla="*/ 1 w 213"/>
                <a:gd name="T19" fmla="*/ 0 h 373"/>
                <a:gd name="T20" fmla="*/ 1 w 213"/>
                <a:gd name="T21" fmla="*/ 0 h 373"/>
                <a:gd name="T22" fmla="*/ 1 w 213"/>
                <a:gd name="T23" fmla="*/ 0 h 373"/>
                <a:gd name="T24" fmla="*/ 1 w 213"/>
                <a:gd name="T25" fmla="*/ 0 h 373"/>
                <a:gd name="T26" fmla="*/ 1 w 213"/>
                <a:gd name="T27" fmla="*/ 0 h 373"/>
                <a:gd name="T28" fmla="*/ 1 w 213"/>
                <a:gd name="T29" fmla="*/ 0 h 373"/>
                <a:gd name="T30" fmla="*/ 1 w 213"/>
                <a:gd name="T31" fmla="*/ 0 h 373"/>
                <a:gd name="T32" fmla="*/ 1 w 213"/>
                <a:gd name="T33" fmla="*/ 0 h 373"/>
                <a:gd name="T34" fmla="*/ 1 w 213"/>
                <a:gd name="T35" fmla="*/ 0 h 373"/>
                <a:gd name="T36" fmla="*/ 1 w 213"/>
                <a:gd name="T37" fmla="*/ 0 h 373"/>
                <a:gd name="T38" fmla="*/ 1 w 213"/>
                <a:gd name="T39" fmla="*/ 0 h 373"/>
                <a:gd name="T40" fmla="*/ 1 w 213"/>
                <a:gd name="T41" fmla="*/ 0 h 373"/>
                <a:gd name="T42" fmla="*/ 1 w 213"/>
                <a:gd name="T43" fmla="*/ 0 h 373"/>
                <a:gd name="T44" fmla="*/ 1 w 213"/>
                <a:gd name="T45" fmla="*/ 0 h 373"/>
                <a:gd name="T46" fmla="*/ 1 w 213"/>
                <a:gd name="T47" fmla="*/ 0 h 373"/>
                <a:gd name="T48" fmla="*/ 1 w 213"/>
                <a:gd name="T49" fmla="*/ 0 h 373"/>
                <a:gd name="T50" fmla="*/ 1 w 213"/>
                <a:gd name="T51" fmla="*/ 0 h 373"/>
                <a:gd name="T52" fmla="*/ 1 w 213"/>
                <a:gd name="T53" fmla="*/ 0 h 373"/>
                <a:gd name="T54" fmla="*/ 1 w 213"/>
                <a:gd name="T55" fmla="*/ 0 h 373"/>
                <a:gd name="T56" fmla="*/ 1 w 213"/>
                <a:gd name="T57" fmla="*/ 0 h 373"/>
                <a:gd name="T58" fmla="*/ 1 w 213"/>
                <a:gd name="T59" fmla="*/ 0 h 373"/>
                <a:gd name="T60" fmla="*/ 1 w 213"/>
                <a:gd name="T61" fmla="*/ 0 h 373"/>
                <a:gd name="T62" fmla="*/ 1 w 213"/>
                <a:gd name="T63" fmla="*/ 0 h 373"/>
                <a:gd name="T64" fmla="*/ 1 w 213"/>
                <a:gd name="T65" fmla="*/ 0 h 373"/>
                <a:gd name="T66" fmla="*/ 1 w 213"/>
                <a:gd name="T67" fmla="*/ 0 h 373"/>
                <a:gd name="T68" fmla="*/ 1 w 213"/>
                <a:gd name="T69" fmla="*/ 0 h 373"/>
                <a:gd name="T70" fmla="*/ 1 w 213"/>
                <a:gd name="T71" fmla="*/ 0 h 373"/>
                <a:gd name="T72" fmla="*/ 1 w 213"/>
                <a:gd name="T73" fmla="*/ 0 h 373"/>
                <a:gd name="T74" fmla="*/ 1 w 213"/>
                <a:gd name="T75" fmla="*/ 0 h 373"/>
                <a:gd name="T76" fmla="*/ 1 w 213"/>
                <a:gd name="T77" fmla="*/ 0 h 373"/>
                <a:gd name="T78" fmla="*/ 1 w 213"/>
                <a:gd name="T79" fmla="*/ 0 h 373"/>
                <a:gd name="T80" fmla="*/ 1 w 213"/>
                <a:gd name="T81" fmla="*/ 0 h 373"/>
                <a:gd name="T82" fmla="*/ 1 w 213"/>
                <a:gd name="T83" fmla="*/ 0 h 373"/>
                <a:gd name="T84" fmla="*/ 1 w 213"/>
                <a:gd name="T85" fmla="*/ 0 h 373"/>
                <a:gd name="T86" fmla="*/ 1 w 213"/>
                <a:gd name="T87" fmla="*/ 0 h 373"/>
                <a:gd name="T88" fmla="*/ 1 w 213"/>
                <a:gd name="T89" fmla="*/ 0 h 373"/>
                <a:gd name="T90" fmla="*/ 1 w 213"/>
                <a:gd name="T91" fmla="*/ 0 h 373"/>
                <a:gd name="T92" fmla="*/ 1 w 213"/>
                <a:gd name="T93" fmla="*/ 0 h 373"/>
                <a:gd name="T94" fmla="*/ 0 w 213"/>
                <a:gd name="T95" fmla="*/ 0 h 373"/>
                <a:gd name="T96" fmla="*/ 1 w 213"/>
                <a:gd name="T97" fmla="*/ 0 h 373"/>
                <a:gd name="T98" fmla="*/ 1 w 213"/>
                <a:gd name="T99" fmla="*/ 0 h 373"/>
                <a:gd name="T100" fmla="*/ 1 w 213"/>
                <a:gd name="T101" fmla="*/ 0 h 373"/>
                <a:gd name="T102" fmla="*/ 1 w 213"/>
                <a:gd name="T103" fmla="*/ 0 h 373"/>
                <a:gd name="T104" fmla="*/ 1 w 213"/>
                <a:gd name="T105" fmla="*/ 0 h 373"/>
                <a:gd name="T106" fmla="*/ 1 w 213"/>
                <a:gd name="T107" fmla="*/ 0 h 373"/>
                <a:gd name="T108" fmla="*/ 1 w 213"/>
                <a:gd name="T109" fmla="*/ 0 h 373"/>
                <a:gd name="T110" fmla="*/ 1 w 213"/>
                <a:gd name="T111" fmla="*/ 0 h 373"/>
                <a:gd name="T112" fmla="*/ 1 w 213"/>
                <a:gd name="T113" fmla="*/ 0 h 373"/>
                <a:gd name="T114" fmla="*/ 1 w 213"/>
                <a:gd name="T115" fmla="*/ 0 h 373"/>
                <a:gd name="T116" fmla="*/ 1 w 213"/>
                <a:gd name="T117" fmla="*/ 0 h 373"/>
                <a:gd name="T118" fmla="*/ 1 w 213"/>
                <a:gd name="T119" fmla="*/ 0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373"/>
                <a:gd name="T182" fmla="*/ 213 w 213"/>
                <a:gd name="T183" fmla="*/ 373 h 3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05" name="Freeform 504"/>
            <p:cNvSpPr>
              <a:spLocks/>
            </p:cNvSpPr>
            <p:nvPr/>
          </p:nvSpPr>
          <p:spPr bwMode="auto">
            <a:xfrm>
              <a:off x="2411" y="870"/>
              <a:ext cx="478" cy="310"/>
            </a:xfrm>
            <a:custGeom>
              <a:avLst/>
              <a:gdLst>
                <a:gd name="T0" fmla="*/ 0 w 957"/>
                <a:gd name="T1" fmla="*/ 1 h 620"/>
                <a:gd name="T2" fmla="*/ 0 w 957"/>
                <a:gd name="T3" fmla="*/ 1 h 620"/>
                <a:gd name="T4" fmla="*/ 0 w 957"/>
                <a:gd name="T5" fmla="*/ 1 h 620"/>
                <a:gd name="T6" fmla="*/ 0 w 957"/>
                <a:gd name="T7" fmla="*/ 1 h 620"/>
                <a:gd name="T8" fmla="*/ 0 w 957"/>
                <a:gd name="T9" fmla="*/ 1 h 620"/>
                <a:gd name="T10" fmla="*/ 0 w 957"/>
                <a:gd name="T11" fmla="*/ 1 h 620"/>
                <a:gd name="T12" fmla="*/ 0 w 957"/>
                <a:gd name="T13" fmla="*/ 1 h 620"/>
                <a:gd name="T14" fmla="*/ 0 w 957"/>
                <a:gd name="T15" fmla="*/ 1 h 620"/>
                <a:gd name="T16" fmla="*/ 0 w 957"/>
                <a:gd name="T17" fmla="*/ 1 h 620"/>
                <a:gd name="T18" fmla="*/ 0 w 957"/>
                <a:gd name="T19" fmla="*/ 1 h 620"/>
                <a:gd name="T20" fmla="*/ 0 w 957"/>
                <a:gd name="T21" fmla="*/ 1 h 620"/>
                <a:gd name="T22" fmla="*/ 0 w 957"/>
                <a:gd name="T23" fmla="*/ 1 h 620"/>
                <a:gd name="T24" fmla="*/ 0 w 957"/>
                <a:gd name="T25" fmla="*/ 1 h 620"/>
                <a:gd name="T26" fmla="*/ 0 w 957"/>
                <a:gd name="T27" fmla="*/ 1 h 620"/>
                <a:gd name="T28" fmla="*/ 0 w 957"/>
                <a:gd name="T29" fmla="*/ 1 h 620"/>
                <a:gd name="T30" fmla="*/ 0 w 957"/>
                <a:gd name="T31" fmla="*/ 1 h 620"/>
                <a:gd name="T32" fmla="*/ 0 w 957"/>
                <a:gd name="T33" fmla="*/ 1 h 620"/>
                <a:gd name="T34" fmla="*/ 0 w 957"/>
                <a:gd name="T35" fmla="*/ 1 h 620"/>
                <a:gd name="T36" fmla="*/ 0 w 957"/>
                <a:gd name="T37" fmla="*/ 1 h 620"/>
                <a:gd name="T38" fmla="*/ 0 w 957"/>
                <a:gd name="T39" fmla="*/ 1 h 620"/>
                <a:gd name="T40" fmla="*/ 0 w 957"/>
                <a:gd name="T41" fmla="*/ 1 h 620"/>
                <a:gd name="T42" fmla="*/ 0 w 957"/>
                <a:gd name="T43" fmla="*/ 1 h 620"/>
                <a:gd name="T44" fmla="*/ 0 w 957"/>
                <a:gd name="T45" fmla="*/ 1 h 620"/>
                <a:gd name="T46" fmla="*/ 0 w 957"/>
                <a:gd name="T47" fmla="*/ 1 h 620"/>
                <a:gd name="T48" fmla="*/ 0 w 957"/>
                <a:gd name="T49" fmla="*/ 1 h 620"/>
                <a:gd name="T50" fmla="*/ 0 w 957"/>
                <a:gd name="T51" fmla="*/ 1 h 620"/>
                <a:gd name="T52" fmla="*/ 0 w 957"/>
                <a:gd name="T53" fmla="*/ 1 h 620"/>
                <a:gd name="T54" fmla="*/ 0 w 957"/>
                <a:gd name="T55" fmla="*/ 1 h 620"/>
                <a:gd name="T56" fmla="*/ 0 w 957"/>
                <a:gd name="T57" fmla="*/ 1 h 620"/>
                <a:gd name="T58" fmla="*/ 0 w 957"/>
                <a:gd name="T59" fmla="*/ 1 h 620"/>
                <a:gd name="T60" fmla="*/ 0 w 957"/>
                <a:gd name="T61" fmla="*/ 1 h 620"/>
                <a:gd name="T62" fmla="*/ 0 w 957"/>
                <a:gd name="T63" fmla="*/ 1 h 620"/>
                <a:gd name="T64" fmla="*/ 0 w 957"/>
                <a:gd name="T65" fmla="*/ 1 h 620"/>
                <a:gd name="T66" fmla="*/ 0 w 957"/>
                <a:gd name="T67" fmla="*/ 1 h 620"/>
                <a:gd name="T68" fmla="*/ 0 w 957"/>
                <a:gd name="T69" fmla="*/ 1 h 620"/>
                <a:gd name="T70" fmla="*/ 0 w 957"/>
                <a:gd name="T71" fmla="*/ 1 h 620"/>
                <a:gd name="T72" fmla="*/ 0 w 957"/>
                <a:gd name="T73" fmla="*/ 1 h 620"/>
                <a:gd name="T74" fmla="*/ 0 w 957"/>
                <a:gd name="T75" fmla="*/ 1 h 620"/>
                <a:gd name="T76" fmla="*/ 0 w 957"/>
                <a:gd name="T77" fmla="*/ 1 h 620"/>
                <a:gd name="T78" fmla="*/ 0 w 957"/>
                <a:gd name="T79" fmla="*/ 1 h 620"/>
                <a:gd name="T80" fmla="*/ 0 w 957"/>
                <a:gd name="T81" fmla="*/ 1 h 620"/>
                <a:gd name="T82" fmla="*/ 0 w 957"/>
                <a:gd name="T83" fmla="*/ 1 h 620"/>
                <a:gd name="T84" fmla="*/ 0 w 957"/>
                <a:gd name="T85" fmla="*/ 1 h 620"/>
                <a:gd name="T86" fmla="*/ 0 w 957"/>
                <a:gd name="T87" fmla="*/ 1 h 620"/>
                <a:gd name="T88" fmla="*/ 0 w 957"/>
                <a:gd name="T89" fmla="*/ 1 h 620"/>
                <a:gd name="T90" fmla="*/ 0 w 957"/>
                <a:gd name="T91" fmla="*/ 1 h 620"/>
                <a:gd name="T92" fmla="*/ 0 w 957"/>
                <a:gd name="T93" fmla="*/ 1 h 620"/>
                <a:gd name="T94" fmla="*/ 0 w 957"/>
                <a:gd name="T95" fmla="*/ 1 h 620"/>
                <a:gd name="T96" fmla="*/ 0 w 957"/>
                <a:gd name="T97" fmla="*/ 1 h 620"/>
                <a:gd name="T98" fmla="*/ 0 w 957"/>
                <a:gd name="T99" fmla="*/ 1 h 620"/>
                <a:gd name="T100" fmla="*/ 0 w 957"/>
                <a:gd name="T101" fmla="*/ 1 h 620"/>
                <a:gd name="T102" fmla="*/ 0 w 957"/>
                <a:gd name="T103" fmla="*/ 1 h 620"/>
                <a:gd name="T104" fmla="*/ 0 w 957"/>
                <a:gd name="T105" fmla="*/ 1 h 620"/>
                <a:gd name="T106" fmla="*/ 0 w 957"/>
                <a:gd name="T107" fmla="*/ 1 h 620"/>
                <a:gd name="T108" fmla="*/ 0 w 957"/>
                <a:gd name="T109" fmla="*/ 1 h 620"/>
                <a:gd name="T110" fmla="*/ 0 w 957"/>
                <a:gd name="T111" fmla="*/ 1 h 620"/>
                <a:gd name="T112" fmla="*/ 0 w 957"/>
                <a:gd name="T113" fmla="*/ 1 h 620"/>
                <a:gd name="T114" fmla="*/ 0 w 957"/>
                <a:gd name="T115" fmla="*/ 1 h 620"/>
                <a:gd name="T116" fmla="*/ 0 w 957"/>
                <a:gd name="T117" fmla="*/ 1 h 620"/>
                <a:gd name="T118" fmla="*/ 0 w 957"/>
                <a:gd name="T119" fmla="*/ 1 h 620"/>
                <a:gd name="T120" fmla="*/ 0 w 957"/>
                <a:gd name="T121" fmla="*/ 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57"/>
                <a:gd name="T184" fmla="*/ 0 h 620"/>
                <a:gd name="T185" fmla="*/ 957 w 957"/>
                <a:gd name="T186" fmla="*/ 620 h 6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06" name="Freeform 505"/>
            <p:cNvSpPr>
              <a:spLocks/>
            </p:cNvSpPr>
            <p:nvPr/>
          </p:nvSpPr>
          <p:spPr bwMode="auto">
            <a:xfrm>
              <a:off x="2734" y="1110"/>
              <a:ext cx="123" cy="153"/>
            </a:xfrm>
            <a:custGeom>
              <a:avLst/>
              <a:gdLst>
                <a:gd name="T0" fmla="*/ 0 w 248"/>
                <a:gd name="T1" fmla="*/ 1 h 305"/>
                <a:gd name="T2" fmla="*/ 0 w 248"/>
                <a:gd name="T3" fmla="*/ 1 h 305"/>
                <a:gd name="T4" fmla="*/ 0 w 248"/>
                <a:gd name="T5" fmla="*/ 1 h 305"/>
                <a:gd name="T6" fmla="*/ 0 w 248"/>
                <a:gd name="T7" fmla="*/ 1 h 305"/>
                <a:gd name="T8" fmla="*/ 0 w 248"/>
                <a:gd name="T9" fmla="*/ 1 h 305"/>
                <a:gd name="T10" fmla="*/ 0 w 248"/>
                <a:gd name="T11" fmla="*/ 1 h 305"/>
                <a:gd name="T12" fmla="*/ 0 w 248"/>
                <a:gd name="T13" fmla="*/ 1 h 305"/>
                <a:gd name="T14" fmla="*/ 0 w 248"/>
                <a:gd name="T15" fmla="*/ 1 h 305"/>
                <a:gd name="T16" fmla="*/ 0 w 248"/>
                <a:gd name="T17" fmla="*/ 1 h 305"/>
                <a:gd name="T18" fmla="*/ 0 w 248"/>
                <a:gd name="T19" fmla="*/ 1 h 305"/>
                <a:gd name="T20" fmla="*/ 0 w 248"/>
                <a:gd name="T21" fmla="*/ 1 h 305"/>
                <a:gd name="T22" fmla="*/ 0 w 248"/>
                <a:gd name="T23" fmla="*/ 1 h 305"/>
                <a:gd name="T24" fmla="*/ 0 w 248"/>
                <a:gd name="T25" fmla="*/ 1 h 305"/>
                <a:gd name="T26" fmla="*/ 0 w 248"/>
                <a:gd name="T27" fmla="*/ 1 h 305"/>
                <a:gd name="T28" fmla="*/ 0 w 248"/>
                <a:gd name="T29" fmla="*/ 1 h 305"/>
                <a:gd name="T30" fmla="*/ 0 w 248"/>
                <a:gd name="T31" fmla="*/ 1 h 305"/>
                <a:gd name="T32" fmla="*/ 0 w 248"/>
                <a:gd name="T33" fmla="*/ 1 h 305"/>
                <a:gd name="T34" fmla="*/ 0 w 248"/>
                <a:gd name="T35" fmla="*/ 1 h 305"/>
                <a:gd name="T36" fmla="*/ 0 w 248"/>
                <a:gd name="T37" fmla="*/ 1 h 305"/>
                <a:gd name="T38" fmla="*/ 0 w 248"/>
                <a:gd name="T39" fmla="*/ 1 h 305"/>
                <a:gd name="T40" fmla="*/ 0 w 248"/>
                <a:gd name="T41" fmla="*/ 1 h 305"/>
                <a:gd name="T42" fmla="*/ 0 w 248"/>
                <a:gd name="T43" fmla="*/ 1 h 305"/>
                <a:gd name="T44" fmla="*/ 0 w 248"/>
                <a:gd name="T45" fmla="*/ 1 h 305"/>
                <a:gd name="T46" fmla="*/ 0 w 248"/>
                <a:gd name="T47" fmla="*/ 1 h 305"/>
                <a:gd name="T48" fmla="*/ 0 w 248"/>
                <a:gd name="T49" fmla="*/ 1 h 305"/>
                <a:gd name="T50" fmla="*/ 0 w 248"/>
                <a:gd name="T51" fmla="*/ 1 h 305"/>
                <a:gd name="T52" fmla="*/ 0 w 248"/>
                <a:gd name="T53" fmla="*/ 1 h 305"/>
                <a:gd name="T54" fmla="*/ 0 w 248"/>
                <a:gd name="T55" fmla="*/ 1 h 305"/>
                <a:gd name="T56" fmla="*/ 0 w 248"/>
                <a:gd name="T57" fmla="*/ 1 h 305"/>
                <a:gd name="T58" fmla="*/ 0 w 248"/>
                <a:gd name="T59" fmla="*/ 1 h 305"/>
                <a:gd name="T60" fmla="*/ 0 w 248"/>
                <a:gd name="T61" fmla="*/ 1 h 305"/>
                <a:gd name="T62" fmla="*/ 0 w 248"/>
                <a:gd name="T63" fmla="*/ 1 h 305"/>
                <a:gd name="T64" fmla="*/ 0 w 248"/>
                <a:gd name="T65" fmla="*/ 1 h 305"/>
                <a:gd name="T66" fmla="*/ 0 w 248"/>
                <a:gd name="T67" fmla="*/ 1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8"/>
                <a:gd name="T103" fmla="*/ 0 h 305"/>
                <a:gd name="T104" fmla="*/ 248 w 248"/>
                <a:gd name="T105" fmla="*/ 305 h 30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07" name="Freeform 506"/>
            <p:cNvSpPr>
              <a:spLocks/>
            </p:cNvSpPr>
            <p:nvPr/>
          </p:nvSpPr>
          <p:spPr bwMode="auto">
            <a:xfrm>
              <a:off x="2703" y="1147"/>
              <a:ext cx="15" cy="15"/>
            </a:xfrm>
            <a:custGeom>
              <a:avLst/>
              <a:gdLst>
                <a:gd name="T0" fmla="*/ 1 w 29"/>
                <a:gd name="T1" fmla="*/ 0 h 31"/>
                <a:gd name="T2" fmla="*/ 1 w 29"/>
                <a:gd name="T3" fmla="*/ 0 h 31"/>
                <a:gd name="T4" fmla="*/ 1 w 29"/>
                <a:gd name="T5" fmla="*/ 0 h 31"/>
                <a:gd name="T6" fmla="*/ 1 w 29"/>
                <a:gd name="T7" fmla="*/ 0 h 31"/>
                <a:gd name="T8" fmla="*/ 1 w 29"/>
                <a:gd name="T9" fmla="*/ 0 h 31"/>
                <a:gd name="T10" fmla="*/ 1 w 29"/>
                <a:gd name="T11" fmla="*/ 0 h 31"/>
                <a:gd name="T12" fmla="*/ 1 w 29"/>
                <a:gd name="T13" fmla="*/ 0 h 31"/>
                <a:gd name="T14" fmla="*/ 1 w 29"/>
                <a:gd name="T15" fmla="*/ 0 h 31"/>
                <a:gd name="T16" fmla="*/ 0 w 29"/>
                <a:gd name="T17" fmla="*/ 0 h 31"/>
                <a:gd name="T18" fmla="*/ 1 w 29"/>
                <a:gd name="T19" fmla="*/ 0 h 31"/>
                <a:gd name="T20" fmla="*/ 1 w 29"/>
                <a:gd name="T21" fmla="*/ 0 h 31"/>
                <a:gd name="T22" fmla="*/ 1 w 29"/>
                <a:gd name="T23" fmla="*/ 0 h 31"/>
                <a:gd name="T24" fmla="*/ 1 w 29"/>
                <a:gd name="T25" fmla="*/ 0 h 31"/>
                <a:gd name="T26" fmla="*/ 1 w 29"/>
                <a:gd name="T27" fmla="*/ 0 h 31"/>
                <a:gd name="T28" fmla="*/ 1 w 29"/>
                <a:gd name="T29" fmla="*/ 0 h 31"/>
                <a:gd name="T30" fmla="*/ 1 w 29"/>
                <a:gd name="T31" fmla="*/ 0 h 31"/>
                <a:gd name="T32" fmla="*/ 1 w 29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1"/>
                <a:gd name="T53" fmla="*/ 29 w 29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08" name="Freeform 507"/>
            <p:cNvSpPr>
              <a:spLocks/>
            </p:cNvSpPr>
            <p:nvPr/>
          </p:nvSpPr>
          <p:spPr bwMode="auto">
            <a:xfrm>
              <a:off x="2675" y="1122"/>
              <a:ext cx="16" cy="16"/>
            </a:xfrm>
            <a:custGeom>
              <a:avLst/>
              <a:gdLst>
                <a:gd name="T0" fmla="*/ 1 w 31"/>
                <a:gd name="T1" fmla="*/ 1 h 31"/>
                <a:gd name="T2" fmla="*/ 1 w 31"/>
                <a:gd name="T3" fmla="*/ 1 h 31"/>
                <a:gd name="T4" fmla="*/ 1 w 31"/>
                <a:gd name="T5" fmla="*/ 1 h 31"/>
                <a:gd name="T6" fmla="*/ 1 w 31"/>
                <a:gd name="T7" fmla="*/ 1 h 31"/>
                <a:gd name="T8" fmla="*/ 1 w 31"/>
                <a:gd name="T9" fmla="*/ 1 h 31"/>
                <a:gd name="T10" fmla="*/ 0 w 31"/>
                <a:gd name="T11" fmla="*/ 1 h 31"/>
                <a:gd name="T12" fmla="*/ 0 w 31"/>
                <a:gd name="T13" fmla="*/ 1 h 31"/>
                <a:gd name="T14" fmla="*/ 1 w 31"/>
                <a:gd name="T15" fmla="*/ 1 h 31"/>
                <a:gd name="T16" fmla="*/ 1 w 31"/>
                <a:gd name="T17" fmla="*/ 1 h 31"/>
                <a:gd name="T18" fmla="*/ 1 w 31"/>
                <a:gd name="T19" fmla="*/ 0 h 31"/>
                <a:gd name="T20" fmla="*/ 1 w 31"/>
                <a:gd name="T21" fmla="*/ 0 h 31"/>
                <a:gd name="T22" fmla="*/ 1 w 31"/>
                <a:gd name="T23" fmla="*/ 1 h 31"/>
                <a:gd name="T24" fmla="*/ 1 w 31"/>
                <a:gd name="T25" fmla="*/ 1 h 31"/>
                <a:gd name="T26" fmla="*/ 1 w 31"/>
                <a:gd name="T27" fmla="*/ 1 h 31"/>
                <a:gd name="T28" fmla="*/ 1 w 31"/>
                <a:gd name="T29" fmla="*/ 1 h 31"/>
                <a:gd name="T30" fmla="*/ 1 w 31"/>
                <a:gd name="T31" fmla="*/ 1 h 31"/>
                <a:gd name="T32" fmla="*/ 1 w 3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1"/>
                <a:gd name="T53" fmla="*/ 31 w 31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09" name="Freeform 508"/>
            <p:cNvSpPr>
              <a:spLocks/>
            </p:cNvSpPr>
            <p:nvPr/>
          </p:nvSpPr>
          <p:spPr bwMode="auto">
            <a:xfrm>
              <a:off x="2712" y="1107"/>
              <a:ext cx="16" cy="17"/>
            </a:xfrm>
            <a:custGeom>
              <a:avLst/>
              <a:gdLst>
                <a:gd name="T0" fmla="*/ 1 w 31"/>
                <a:gd name="T1" fmla="*/ 1 h 32"/>
                <a:gd name="T2" fmla="*/ 1 w 31"/>
                <a:gd name="T3" fmla="*/ 1 h 32"/>
                <a:gd name="T4" fmla="*/ 1 w 31"/>
                <a:gd name="T5" fmla="*/ 1 h 32"/>
                <a:gd name="T6" fmla="*/ 1 w 31"/>
                <a:gd name="T7" fmla="*/ 1 h 32"/>
                <a:gd name="T8" fmla="*/ 1 w 31"/>
                <a:gd name="T9" fmla="*/ 1 h 32"/>
                <a:gd name="T10" fmla="*/ 0 w 31"/>
                <a:gd name="T11" fmla="*/ 1 h 32"/>
                <a:gd name="T12" fmla="*/ 1 w 31"/>
                <a:gd name="T13" fmla="*/ 1 h 32"/>
                <a:gd name="T14" fmla="*/ 1 w 31"/>
                <a:gd name="T15" fmla="*/ 1 h 32"/>
                <a:gd name="T16" fmla="*/ 1 w 31"/>
                <a:gd name="T17" fmla="*/ 1 h 32"/>
                <a:gd name="T18" fmla="*/ 1 w 31"/>
                <a:gd name="T19" fmla="*/ 1 h 32"/>
                <a:gd name="T20" fmla="*/ 1 w 31"/>
                <a:gd name="T21" fmla="*/ 0 h 32"/>
                <a:gd name="T22" fmla="*/ 1 w 31"/>
                <a:gd name="T23" fmla="*/ 1 h 32"/>
                <a:gd name="T24" fmla="*/ 1 w 31"/>
                <a:gd name="T25" fmla="*/ 1 h 32"/>
                <a:gd name="T26" fmla="*/ 1 w 31"/>
                <a:gd name="T27" fmla="*/ 1 h 32"/>
                <a:gd name="T28" fmla="*/ 1 w 31"/>
                <a:gd name="T29" fmla="*/ 1 h 32"/>
                <a:gd name="T30" fmla="*/ 1 w 31"/>
                <a:gd name="T31" fmla="*/ 1 h 32"/>
                <a:gd name="T32" fmla="*/ 1 w 31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2"/>
                <a:gd name="T53" fmla="*/ 31 w 31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10" name="Freeform 509"/>
            <p:cNvSpPr>
              <a:spLocks/>
            </p:cNvSpPr>
            <p:nvPr/>
          </p:nvSpPr>
          <p:spPr bwMode="auto">
            <a:xfrm>
              <a:off x="2735" y="1130"/>
              <a:ext cx="16" cy="16"/>
            </a:xfrm>
            <a:custGeom>
              <a:avLst/>
              <a:gdLst>
                <a:gd name="T0" fmla="*/ 1 w 31"/>
                <a:gd name="T1" fmla="*/ 1 h 31"/>
                <a:gd name="T2" fmla="*/ 1 w 31"/>
                <a:gd name="T3" fmla="*/ 1 h 31"/>
                <a:gd name="T4" fmla="*/ 1 w 31"/>
                <a:gd name="T5" fmla="*/ 1 h 31"/>
                <a:gd name="T6" fmla="*/ 1 w 31"/>
                <a:gd name="T7" fmla="*/ 1 h 31"/>
                <a:gd name="T8" fmla="*/ 1 w 31"/>
                <a:gd name="T9" fmla="*/ 1 h 31"/>
                <a:gd name="T10" fmla="*/ 1 w 31"/>
                <a:gd name="T11" fmla="*/ 1 h 31"/>
                <a:gd name="T12" fmla="*/ 1 w 31"/>
                <a:gd name="T13" fmla="*/ 1 h 31"/>
                <a:gd name="T14" fmla="*/ 1 w 31"/>
                <a:gd name="T15" fmla="*/ 0 h 31"/>
                <a:gd name="T16" fmla="*/ 1 w 31"/>
                <a:gd name="T17" fmla="*/ 1 h 31"/>
                <a:gd name="T18" fmla="*/ 1 w 31"/>
                <a:gd name="T19" fmla="*/ 1 h 31"/>
                <a:gd name="T20" fmla="*/ 0 w 31"/>
                <a:gd name="T21" fmla="*/ 1 h 31"/>
                <a:gd name="T22" fmla="*/ 0 w 31"/>
                <a:gd name="T23" fmla="*/ 1 h 31"/>
                <a:gd name="T24" fmla="*/ 0 w 31"/>
                <a:gd name="T25" fmla="*/ 1 h 31"/>
                <a:gd name="T26" fmla="*/ 1 w 31"/>
                <a:gd name="T27" fmla="*/ 1 h 31"/>
                <a:gd name="T28" fmla="*/ 1 w 31"/>
                <a:gd name="T29" fmla="*/ 1 h 31"/>
                <a:gd name="T30" fmla="*/ 1 w 31"/>
                <a:gd name="T31" fmla="*/ 1 h 31"/>
                <a:gd name="T32" fmla="*/ 1 w 3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1"/>
                <a:gd name="T53" fmla="*/ 31 w 31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11" name="Freeform 510"/>
            <p:cNvSpPr>
              <a:spLocks/>
            </p:cNvSpPr>
            <p:nvPr/>
          </p:nvSpPr>
          <p:spPr bwMode="auto">
            <a:xfrm>
              <a:off x="2750" y="1103"/>
              <a:ext cx="14" cy="14"/>
            </a:xfrm>
            <a:custGeom>
              <a:avLst/>
              <a:gdLst>
                <a:gd name="T0" fmla="*/ 1 w 27"/>
                <a:gd name="T1" fmla="*/ 1 h 28"/>
                <a:gd name="T2" fmla="*/ 1 w 27"/>
                <a:gd name="T3" fmla="*/ 1 h 28"/>
                <a:gd name="T4" fmla="*/ 1 w 27"/>
                <a:gd name="T5" fmla="*/ 1 h 28"/>
                <a:gd name="T6" fmla="*/ 1 w 27"/>
                <a:gd name="T7" fmla="*/ 1 h 28"/>
                <a:gd name="T8" fmla="*/ 1 w 27"/>
                <a:gd name="T9" fmla="*/ 1 h 28"/>
                <a:gd name="T10" fmla="*/ 1 w 27"/>
                <a:gd name="T11" fmla="*/ 1 h 28"/>
                <a:gd name="T12" fmla="*/ 1 w 27"/>
                <a:gd name="T13" fmla="*/ 1 h 28"/>
                <a:gd name="T14" fmla="*/ 1 w 27"/>
                <a:gd name="T15" fmla="*/ 1 h 28"/>
                <a:gd name="T16" fmla="*/ 0 w 27"/>
                <a:gd name="T17" fmla="*/ 1 h 28"/>
                <a:gd name="T18" fmla="*/ 1 w 27"/>
                <a:gd name="T19" fmla="*/ 1 h 28"/>
                <a:gd name="T20" fmla="*/ 1 w 27"/>
                <a:gd name="T21" fmla="*/ 1 h 28"/>
                <a:gd name="T22" fmla="*/ 1 w 27"/>
                <a:gd name="T23" fmla="*/ 1 h 28"/>
                <a:gd name="T24" fmla="*/ 1 w 27"/>
                <a:gd name="T25" fmla="*/ 0 h 28"/>
                <a:gd name="T26" fmla="*/ 1 w 27"/>
                <a:gd name="T27" fmla="*/ 0 h 28"/>
                <a:gd name="T28" fmla="*/ 1 w 27"/>
                <a:gd name="T29" fmla="*/ 1 h 28"/>
                <a:gd name="T30" fmla="*/ 1 w 27"/>
                <a:gd name="T31" fmla="*/ 1 h 28"/>
                <a:gd name="T32" fmla="*/ 1 w 27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12" name="Freeform 511"/>
            <p:cNvSpPr>
              <a:spLocks/>
            </p:cNvSpPr>
            <p:nvPr/>
          </p:nvSpPr>
          <p:spPr bwMode="auto">
            <a:xfrm>
              <a:off x="2730" y="1078"/>
              <a:ext cx="12" cy="15"/>
            </a:xfrm>
            <a:custGeom>
              <a:avLst/>
              <a:gdLst>
                <a:gd name="T0" fmla="*/ 0 w 25"/>
                <a:gd name="T1" fmla="*/ 0 h 31"/>
                <a:gd name="T2" fmla="*/ 0 w 25"/>
                <a:gd name="T3" fmla="*/ 0 h 31"/>
                <a:gd name="T4" fmla="*/ 0 w 25"/>
                <a:gd name="T5" fmla="*/ 0 h 31"/>
                <a:gd name="T6" fmla="*/ 0 w 25"/>
                <a:gd name="T7" fmla="*/ 0 h 31"/>
                <a:gd name="T8" fmla="*/ 0 w 25"/>
                <a:gd name="T9" fmla="*/ 0 h 31"/>
                <a:gd name="T10" fmla="*/ 0 w 25"/>
                <a:gd name="T11" fmla="*/ 0 h 31"/>
                <a:gd name="T12" fmla="*/ 0 w 25"/>
                <a:gd name="T13" fmla="*/ 0 h 31"/>
                <a:gd name="T14" fmla="*/ 0 w 25"/>
                <a:gd name="T15" fmla="*/ 0 h 31"/>
                <a:gd name="T16" fmla="*/ 0 w 25"/>
                <a:gd name="T17" fmla="*/ 0 h 31"/>
                <a:gd name="T18" fmla="*/ 0 w 25"/>
                <a:gd name="T19" fmla="*/ 0 h 31"/>
                <a:gd name="T20" fmla="*/ 0 w 25"/>
                <a:gd name="T21" fmla="*/ 0 h 31"/>
                <a:gd name="T22" fmla="*/ 0 w 25"/>
                <a:gd name="T23" fmla="*/ 0 h 31"/>
                <a:gd name="T24" fmla="*/ 0 w 25"/>
                <a:gd name="T25" fmla="*/ 0 h 31"/>
                <a:gd name="T26" fmla="*/ 0 w 25"/>
                <a:gd name="T27" fmla="*/ 0 h 31"/>
                <a:gd name="T28" fmla="*/ 0 w 25"/>
                <a:gd name="T29" fmla="*/ 0 h 31"/>
                <a:gd name="T30" fmla="*/ 0 w 25"/>
                <a:gd name="T31" fmla="*/ 0 h 31"/>
                <a:gd name="T32" fmla="*/ 0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13" name="Freeform 512"/>
            <p:cNvSpPr>
              <a:spLocks/>
            </p:cNvSpPr>
            <p:nvPr/>
          </p:nvSpPr>
          <p:spPr bwMode="auto">
            <a:xfrm>
              <a:off x="2704" y="1088"/>
              <a:ext cx="15" cy="17"/>
            </a:xfrm>
            <a:custGeom>
              <a:avLst/>
              <a:gdLst>
                <a:gd name="T0" fmla="*/ 1 w 30"/>
                <a:gd name="T1" fmla="*/ 1 h 33"/>
                <a:gd name="T2" fmla="*/ 1 w 30"/>
                <a:gd name="T3" fmla="*/ 1 h 33"/>
                <a:gd name="T4" fmla="*/ 1 w 30"/>
                <a:gd name="T5" fmla="*/ 1 h 33"/>
                <a:gd name="T6" fmla="*/ 1 w 30"/>
                <a:gd name="T7" fmla="*/ 1 h 33"/>
                <a:gd name="T8" fmla="*/ 1 w 30"/>
                <a:gd name="T9" fmla="*/ 1 h 33"/>
                <a:gd name="T10" fmla="*/ 1 w 30"/>
                <a:gd name="T11" fmla="*/ 1 h 33"/>
                <a:gd name="T12" fmla="*/ 0 w 30"/>
                <a:gd name="T13" fmla="*/ 1 h 33"/>
                <a:gd name="T14" fmla="*/ 0 w 30"/>
                <a:gd name="T15" fmla="*/ 1 h 33"/>
                <a:gd name="T16" fmla="*/ 1 w 30"/>
                <a:gd name="T17" fmla="*/ 1 h 33"/>
                <a:gd name="T18" fmla="*/ 1 w 30"/>
                <a:gd name="T19" fmla="*/ 1 h 33"/>
                <a:gd name="T20" fmla="*/ 1 w 30"/>
                <a:gd name="T21" fmla="*/ 1 h 33"/>
                <a:gd name="T22" fmla="*/ 1 w 30"/>
                <a:gd name="T23" fmla="*/ 1 h 33"/>
                <a:gd name="T24" fmla="*/ 1 w 30"/>
                <a:gd name="T25" fmla="*/ 0 h 33"/>
                <a:gd name="T26" fmla="*/ 1 w 30"/>
                <a:gd name="T27" fmla="*/ 1 h 33"/>
                <a:gd name="T28" fmla="*/ 1 w 30"/>
                <a:gd name="T29" fmla="*/ 1 h 33"/>
                <a:gd name="T30" fmla="*/ 1 w 30"/>
                <a:gd name="T31" fmla="*/ 1 h 33"/>
                <a:gd name="T32" fmla="*/ 1 w 30"/>
                <a:gd name="T33" fmla="*/ 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3"/>
                <a:gd name="T53" fmla="*/ 30 w 30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14" name="Freeform 513"/>
            <p:cNvSpPr>
              <a:spLocks/>
            </p:cNvSpPr>
            <p:nvPr/>
          </p:nvSpPr>
          <p:spPr bwMode="auto">
            <a:xfrm>
              <a:off x="2686" y="1086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0 w 29"/>
                <a:gd name="T5" fmla="*/ 0 h 29"/>
                <a:gd name="T6" fmla="*/ 0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1 w 29"/>
                <a:gd name="T15" fmla="*/ 0 h 29"/>
                <a:gd name="T16" fmla="*/ 1 w 29"/>
                <a:gd name="T17" fmla="*/ 0 h 29"/>
                <a:gd name="T18" fmla="*/ 1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29"/>
                <a:gd name="T53" fmla="*/ 29 w 29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15" name="Freeform 514"/>
            <p:cNvSpPr>
              <a:spLocks/>
            </p:cNvSpPr>
            <p:nvPr/>
          </p:nvSpPr>
          <p:spPr bwMode="auto">
            <a:xfrm>
              <a:off x="2745" y="1012"/>
              <a:ext cx="123" cy="79"/>
            </a:xfrm>
            <a:custGeom>
              <a:avLst/>
              <a:gdLst>
                <a:gd name="T0" fmla="*/ 0 w 247"/>
                <a:gd name="T1" fmla="*/ 0 h 159"/>
                <a:gd name="T2" fmla="*/ 0 w 247"/>
                <a:gd name="T3" fmla="*/ 0 h 159"/>
                <a:gd name="T4" fmla="*/ 0 w 247"/>
                <a:gd name="T5" fmla="*/ 0 h 159"/>
                <a:gd name="T6" fmla="*/ 0 w 247"/>
                <a:gd name="T7" fmla="*/ 0 h 159"/>
                <a:gd name="T8" fmla="*/ 0 w 247"/>
                <a:gd name="T9" fmla="*/ 0 h 159"/>
                <a:gd name="T10" fmla="*/ 0 w 247"/>
                <a:gd name="T11" fmla="*/ 0 h 159"/>
                <a:gd name="T12" fmla="*/ 0 w 247"/>
                <a:gd name="T13" fmla="*/ 0 h 159"/>
                <a:gd name="T14" fmla="*/ 0 w 247"/>
                <a:gd name="T15" fmla="*/ 0 h 159"/>
                <a:gd name="T16" fmla="*/ 0 w 247"/>
                <a:gd name="T17" fmla="*/ 0 h 159"/>
                <a:gd name="T18" fmla="*/ 0 w 247"/>
                <a:gd name="T19" fmla="*/ 0 h 159"/>
                <a:gd name="T20" fmla="*/ 0 w 247"/>
                <a:gd name="T21" fmla="*/ 0 h 159"/>
                <a:gd name="T22" fmla="*/ 0 w 247"/>
                <a:gd name="T23" fmla="*/ 0 h 159"/>
                <a:gd name="T24" fmla="*/ 0 w 247"/>
                <a:gd name="T25" fmla="*/ 0 h 159"/>
                <a:gd name="T26" fmla="*/ 0 w 247"/>
                <a:gd name="T27" fmla="*/ 0 h 159"/>
                <a:gd name="T28" fmla="*/ 0 w 247"/>
                <a:gd name="T29" fmla="*/ 0 h 159"/>
                <a:gd name="T30" fmla="*/ 0 w 247"/>
                <a:gd name="T31" fmla="*/ 0 h 159"/>
                <a:gd name="T32" fmla="*/ 0 w 247"/>
                <a:gd name="T33" fmla="*/ 0 h 159"/>
                <a:gd name="T34" fmla="*/ 0 w 247"/>
                <a:gd name="T35" fmla="*/ 0 h 159"/>
                <a:gd name="T36" fmla="*/ 0 w 247"/>
                <a:gd name="T37" fmla="*/ 0 h 159"/>
                <a:gd name="T38" fmla="*/ 0 w 247"/>
                <a:gd name="T39" fmla="*/ 0 h 159"/>
                <a:gd name="T40" fmla="*/ 0 w 247"/>
                <a:gd name="T41" fmla="*/ 0 h 159"/>
                <a:gd name="T42" fmla="*/ 0 w 247"/>
                <a:gd name="T43" fmla="*/ 0 h 159"/>
                <a:gd name="T44" fmla="*/ 0 w 247"/>
                <a:gd name="T45" fmla="*/ 0 h 159"/>
                <a:gd name="T46" fmla="*/ 0 w 247"/>
                <a:gd name="T47" fmla="*/ 0 h 159"/>
                <a:gd name="T48" fmla="*/ 0 w 247"/>
                <a:gd name="T49" fmla="*/ 0 h 159"/>
                <a:gd name="T50" fmla="*/ 0 w 247"/>
                <a:gd name="T51" fmla="*/ 0 h 159"/>
                <a:gd name="T52" fmla="*/ 0 w 247"/>
                <a:gd name="T53" fmla="*/ 0 h 159"/>
                <a:gd name="T54" fmla="*/ 0 w 247"/>
                <a:gd name="T55" fmla="*/ 0 h 159"/>
                <a:gd name="T56" fmla="*/ 0 w 247"/>
                <a:gd name="T57" fmla="*/ 0 h 159"/>
                <a:gd name="T58" fmla="*/ 0 w 247"/>
                <a:gd name="T59" fmla="*/ 0 h 159"/>
                <a:gd name="T60" fmla="*/ 0 w 247"/>
                <a:gd name="T61" fmla="*/ 0 h 159"/>
                <a:gd name="T62" fmla="*/ 0 w 247"/>
                <a:gd name="T63" fmla="*/ 0 h 159"/>
                <a:gd name="T64" fmla="*/ 0 w 247"/>
                <a:gd name="T65" fmla="*/ 0 h 159"/>
                <a:gd name="T66" fmla="*/ 0 w 247"/>
                <a:gd name="T67" fmla="*/ 0 h 159"/>
                <a:gd name="T68" fmla="*/ 0 w 247"/>
                <a:gd name="T69" fmla="*/ 0 h 159"/>
                <a:gd name="T70" fmla="*/ 0 w 247"/>
                <a:gd name="T71" fmla="*/ 0 h 159"/>
                <a:gd name="T72" fmla="*/ 0 w 247"/>
                <a:gd name="T73" fmla="*/ 0 h 159"/>
                <a:gd name="T74" fmla="*/ 0 w 247"/>
                <a:gd name="T75" fmla="*/ 0 h 159"/>
                <a:gd name="T76" fmla="*/ 0 w 247"/>
                <a:gd name="T77" fmla="*/ 0 h 159"/>
                <a:gd name="T78" fmla="*/ 0 w 247"/>
                <a:gd name="T79" fmla="*/ 0 h 159"/>
                <a:gd name="T80" fmla="*/ 0 w 247"/>
                <a:gd name="T81" fmla="*/ 0 h 159"/>
                <a:gd name="T82" fmla="*/ 0 w 247"/>
                <a:gd name="T83" fmla="*/ 0 h 159"/>
                <a:gd name="T84" fmla="*/ 0 w 247"/>
                <a:gd name="T85" fmla="*/ 0 h 159"/>
                <a:gd name="T86" fmla="*/ 0 w 247"/>
                <a:gd name="T87" fmla="*/ 0 h 159"/>
                <a:gd name="T88" fmla="*/ 0 w 247"/>
                <a:gd name="T89" fmla="*/ 0 h 159"/>
                <a:gd name="T90" fmla="*/ 0 w 247"/>
                <a:gd name="T91" fmla="*/ 0 h 159"/>
                <a:gd name="T92" fmla="*/ 0 w 247"/>
                <a:gd name="T93" fmla="*/ 0 h 159"/>
                <a:gd name="T94" fmla="*/ 0 w 247"/>
                <a:gd name="T95" fmla="*/ 0 h 159"/>
                <a:gd name="T96" fmla="*/ 0 w 247"/>
                <a:gd name="T97" fmla="*/ 0 h 159"/>
                <a:gd name="T98" fmla="*/ 0 w 247"/>
                <a:gd name="T99" fmla="*/ 0 h 159"/>
                <a:gd name="T100" fmla="*/ 0 w 247"/>
                <a:gd name="T101" fmla="*/ 0 h 159"/>
                <a:gd name="T102" fmla="*/ 0 w 247"/>
                <a:gd name="T103" fmla="*/ 0 h 159"/>
                <a:gd name="T104" fmla="*/ 0 w 247"/>
                <a:gd name="T105" fmla="*/ 0 h 159"/>
                <a:gd name="T106" fmla="*/ 0 w 247"/>
                <a:gd name="T107" fmla="*/ 0 h 159"/>
                <a:gd name="T108" fmla="*/ 0 w 247"/>
                <a:gd name="T109" fmla="*/ 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7"/>
                <a:gd name="T166" fmla="*/ 0 h 159"/>
                <a:gd name="T167" fmla="*/ 247 w 247"/>
                <a:gd name="T168" fmla="*/ 159 h 15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16" name="Freeform 515"/>
            <p:cNvSpPr>
              <a:spLocks/>
            </p:cNvSpPr>
            <p:nvPr/>
          </p:nvSpPr>
          <p:spPr bwMode="auto">
            <a:xfrm>
              <a:off x="2752" y="1141"/>
              <a:ext cx="85" cy="100"/>
            </a:xfrm>
            <a:custGeom>
              <a:avLst/>
              <a:gdLst>
                <a:gd name="T0" fmla="*/ 0 w 171"/>
                <a:gd name="T1" fmla="*/ 1 h 200"/>
                <a:gd name="T2" fmla="*/ 0 w 171"/>
                <a:gd name="T3" fmla="*/ 1 h 200"/>
                <a:gd name="T4" fmla="*/ 0 w 171"/>
                <a:gd name="T5" fmla="*/ 1 h 200"/>
                <a:gd name="T6" fmla="*/ 0 w 171"/>
                <a:gd name="T7" fmla="*/ 1 h 200"/>
                <a:gd name="T8" fmla="*/ 0 w 171"/>
                <a:gd name="T9" fmla="*/ 1 h 200"/>
                <a:gd name="T10" fmla="*/ 0 w 171"/>
                <a:gd name="T11" fmla="*/ 1 h 200"/>
                <a:gd name="T12" fmla="*/ 0 w 171"/>
                <a:gd name="T13" fmla="*/ 1 h 200"/>
                <a:gd name="T14" fmla="*/ 0 w 171"/>
                <a:gd name="T15" fmla="*/ 1 h 200"/>
                <a:gd name="T16" fmla="*/ 0 w 171"/>
                <a:gd name="T17" fmla="*/ 1 h 200"/>
                <a:gd name="T18" fmla="*/ 0 w 171"/>
                <a:gd name="T19" fmla="*/ 1 h 200"/>
                <a:gd name="T20" fmla="*/ 0 w 171"/>
                <a:gd name="T21" fmla="*/ 1 h 200"/>
                <a:gd name="T22" fmla="*/ 0 w 171"/>
                <a:gd name="T23" fmla="*/ 1 h 200"/>
                <a:gd name="T24" fmla="*/ 0 w 171"/>
                <a:gd name="T25" fmla="*/ 1 h 200"/>
                <a:gd name="T26" fmla="*/ 0 w 171"/>
                <a:gd name="T27" fmla="*/ 1 h 200"/>
                <a:gd name="T28" fmla="*/ 0 w 171"/>
                <a:gd name="T29" fmla="*/ 1 h 200"/>
                <a:gd name="T30" fmla="*/ 0 w 171"/>
                <a:gd name="T31" fmla="*/ 1 h 200"/>
                <a:gd name="T32" fmla="*/ 0 w 171"/>
                <a:gd name="T33" fmla="*/ 1 h 200"/>
                <a:gd name="T34" fmla="*/ 0 w 171"/>
                <a:gd name="T35" fmla="*/ 1 h 200"/>
                <a:gd name="T36" fmla="*/ 0 w 171"/>
                <a:gd name="T37" fmla="*/ 1 h 200"/>
                <a:gd name="T38" fmla="*/ 0 w 171"/>
                <a:gd name="T39" fmla="*/ 1 h 200"/>
                <a:gd name="T40" fmla="*/ 0 w 171"/>
                <a:gd name="T41" fmla="*/ 1 h 200"/>
                <a:gd name="T42" fmla="*/ 0 w 171"/>
                <a:gd name="T43" fmla="*/ 1 h 200"/>
                <a:gd name="T44" fmla="*/ 0 w 171"/>
                <a:gd name="T45" fmla="*/ 1 h 200"/>
                <a:gd name="T46" fmla="*/ 0 w 171"/>
                <a:gd name="T47" fmla="*/ 1 h 200"/>
                <a:gd name="T48" fmla="*/ 0 w 171"/>
                <a:gd name="T49" fmla="*/ 1 h 200"/>
                <a:gd name="T50" fmla="*/ 0 w 171"/>
                <a:gd name="T51" fmla="*/ 1 h 200"/>
                <a:gd name="T52" fmla="*/ 0 w 171"/>
                <a:gd name="T53" fmla="*/ 1 h 200"/>
                <a:gd name="T54" fmla="*/ 0 w 171"/>
                <a:gd name="T55" fmla="*/ 1 h 200"/>
                <a:gd name="T56" fmla="*/ 0 w 171"/>
                <a:gd name="T57" fmla="*/ 1 h 200"/>
                <a:gd name="T58" fmla="*/ 0 w 171"/>
                <a:gd name="T59" fmla="*/ 1 h 200"/>
                <a:gd name="T60" fmla="*/ 0 w 171"/>
                <a:gd name="T61" fmla="*/ 1 h 200"/>
                <a:gd name="T62" fmla="*/ 0 w 171"/>
                <a:gd name="T63" fmla="*/ 1 h 200"/>
                <a:gd name="T64" fmla="*/ 0 w 171"/>
                <a:gd name="T65" fmla="*/ 1 h 200"/>
                <a:gd name="T66" fmla="*/ 0 w 171"/>
                <a:gd name="T67" fmla="*/ 1 h 200"/>
                <a:gd name="T68" fmla="*/ 0 w 171"/>
                <a:gd name="T69" fmla="*/ 1 h 200"/>
                <a:gd name="T70" fmla="*/ 0 w 171"/>
                <a:gd name="T71" fmla="*/ 1 h 200"/>
                <a:gd name="T72" fmla="*/ 0 w 171"/>
                <a:gd name="T73" fmla="*/ 1 h 200"/>
                <a:gd name="T74" fmla="*/ 0 w 171"/>
                <a:gd name="T75" fmla="*/ 1 h 200"/>
                <a:gd name="T76" fmla="*/ 0 w 171"/>
                <a:gd name="T77" fmla="*/ 1 h 200"/>
                <a:gd name="T78" fmla="*/ 0 w 171"/>
                <a:gd name="T79" fmla="*/ 1 h 200"/>
                <a:gd name="T80" fmla="*/ 0 w 171"/>
                <a:gd name="T81" fmla="*/ 1 h 200"/>
                <a:gd name="T82" fmla="*/ 0 w 171"/>
                <a:gd name="T83" fmla="*/ 1 h 200"/>
                <a:gd name="T84" fmla="*/ 0 w 171"/>
                <a:gd name="T85" fmla="*/ 1 h 200"/>
                <a:gd name="T86" fmla="*/ 0 w 171"/>
                <a:gd name="T87" fmla="*/ 1 h 200"/>
                <a:gd name="T88" fmla="*/ 0 w 171"/>
                <a:gd name="T89" fmla="*/ 1 h 200"/>
                <a:gd name="T90" fmla="*/ 0 w 171"/>
                <a:gd name="T91" fmla="*/ 1 h 200"/>
                <a:gd name="T92" fmla="*/ 0 w 171"/>
                <a:gd name="T93" fmla="*/ 1 h 200"/>
                <a:gd name="T94" fmla="*/ 0 w 171"/>
                <a:gd name="T95" fmla="*/ 1 h 200"/>
                <a:gd name="T96" fmla="*/ 0 w 171"/>
                <a:gd name="T97" fmla="*/ 1 h 200"/>
                <a:gd name="T98" fmla="*/ 0 w 171"/>
                <a:gd name="T99" fmla="*/ 1 h 200"/>
                <a:gd name="T100" fmla="*/ 0 w 171"/>
                <a:gd name="T101" fmla="*/ 1 h 200"/>
                <a:gd name="T102" fmla="*/ 0 w 171"/>
                <a:gd name="T103" fmla="*/ 1 h 200"/>
                <a:gd name="T104" fmla="*/ 0 w 171"/>
                <a:gd name="T105" fmla="*/ 1 h 200"/>
                <a:gd name="T106" fmla="*/ 0 w 171"/>
                <a:gd name="T107" fmla="*/ 1 h 200"/>
                <a:gd name="T108" fmla="*/ 0 w 171"/>
                <a:gd name="T109" fmla="*/ 1 h 200"/>
                <a:gd name="T110" fmla="*/ 0 w 171"/>
                <a:gd name="T111" fmla="*/ 1 h 200"/>
                <a:gd name="T112" fmla="*/ 0 w 171"/>
                <a:gd name="T113" fmla="*/ 1 h 200"/>
                <a:gd name="T114" fmla="*/ 0 w 171"/>
                <a:gd name="T115" fmla="*/ 1 h 200"/>
                <a:gd name="T116" fmla="*/ 0 w 171"/>
                <a:gd name="T117" fmla="*/ 1 h 200"/>
                <a:gd name="T118" fmla="*/ 0 w 171"/>
                <a:gd name="T119" fmla="*/ 1 h 200"/>
                <a:gd name="T120" fmla="*/ 0 w 171"/>
                <a:gd name="T121" fmla="*/ 1 h 200"/>
                <a:gd name="T122" fmla="*/ 0 w 171"/>
                <a:gd name="T123" fmla="*/ 1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1"/>
                <a:gd name="T187" fmla="*/ 0 h 200"/>
                <a:gd name="T188" fmla="*/ 171 w 171"/>
                <a:gd name="T189" fmla="*/ 200 h 2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17" name="Freeform 516"/>
            <p:cNvSpPr>
              <a:spLocks/>
            </p:cNvSpPr>
            <p:nvPr/>
          </p:nvSpPr>
          <p:spPr bwMode="auto">
            <a:xfrm>
              <a:off x="2644" y="1123"/>
              <a:ext cx="63" cy="131"/>
            </a:xfrm>
            <a:custGeom>
              <a:avLst/>
              <a:gdLst>
                <a:gd name="T0" fmla="*/ 1 w 125"/>
                <a:gd name="T1" fmla="*/ 0 h 263"/>
                <a:gd name="T2" fmla="*/ 1 w 125"/>
                <a:gd name="T3" fmla="*/ 0 h 263"/>
                <a:gd name="T4" fmla="*/ 1 w 125"/>
                <a:gd name="T5" fmla="*/ 0 h 263"/>
                <a:gd name="T6" fmla="*/ 1 w 125"/>
                <a:gd name="T7" fmla="*/ 0 h 263"/>
                <a:gd name="T8" fmla="*/ 1 w 125"/>
                <a:gd name="T9" fmla="*/ 0 h 263"/>
                <a:gd name="T10" fmla="*/ 1 w 125"/>
                <a:gd name="T11" fmla="*/ 0 h 263"/>
                <a:gd name="T12" fmla="*/ 1 w 125"/>
                <a:gd name="T13" fmla="*/ 0 h 263"/>
                <a:gd name="T14" fmla="*/ 1 w 125"/>
                <a:gd name="T15" fmla="*/ 0 h 263"/>
                <a:gd name="T16" fmla="*/ 1 w 125"/>
                <a:gd name="T17" fmla="*/ 0 h 263"/>
                <a:gd name="T18" fmla="*/ 1 w 125"/>
                <a:gd name="T19" fmla="*/ 0 h 263"/>
                <a:gd name="T20" fmla="*/ 1 w 125"/>
                <a:gd name="T21" fmla="*/ 0 h 263"/>
                <a:gd name="T22" fmla="*/ 1 w 125"/>
                <a:gd name="T23" fmla="*/ 0 h 263"/>
                <a:gd name="T24" fmla="*/ 1 w 125"/>
                <a:gd name="T25" fmla="*/ 0 h 263"/>
                <a:gd name="T26" fmla="*/ 1 w 125"/>
                <a:gd name="T27" fmla="*/ 0 h 263"/>
                <a:gd name="T28" fmla="*/ 1 w 125"/>
                <a:gd name="T29" fmla="*/ 0 h 263"/>
                <a:gd name="T30" fmla="*/ 1 w 125"/>
                <a:gd name="T31" fmla="*/ 0 h 263"/>
                <a:gd name="T32" fmla="*/ 1 w 125"/>
                <a:gd name="T33" fmla="*/ 0 h 263"/>
                <a:gd name="T34" fmla="*/ 1 w 125"/>
                <a:gd name="T35" fmla="*/ 0 h 263"/>
                <a:gd name="T36" fmla="*/ 1 w 125"/>
                <a:gd name="T37" fmla="*/ 0 h 263"/>
                <a:gd name="T38" fmla="*/ 1 w 125"/>
                <a:gd name="T39" fmla="*/ 0 h 263"/>
                <a:gd name="T40" fmla="*/ 1 w 125"/>
                <a:gd name="T41" fmla="*/ 0 h 263"/>
                <a:gd name="T42" fmla="*/ 1 w 125"/>
                <a:gd name="T43" fmla="*/ 0 h 263"/>
                <a:gd name="T44" fmla="*/ 1 w 125"/>
                <a:gd name="T45" fmla="*/ 0 h 263"/>
                <a:gd name="T46" fmla="*/ 1 w 125"/>
                <a:gd name="T47" fmla="*/ 0 h 263"/>
                <a:gd name="T48" fmla="*/ 1 w 125"/>
                <a:gd name="T49" fmla="*/ 0 h 263"/>
                <a:gd name="T50" fmla="*/ 1 w 125"/>
                <a:gd name="T51" fmla="*/ 0 h 263"/>
                <a:gd name="T52" fmla="*/ 1 w 125"/>
                <a:gd name="T53" fmla="*/ 0 h 263"/>
                <a:gd name="T54" fmla="*/ 1 w 125"/>
                <a:gd name="T55" fmla="*/ 0 h 263"/>
                <a:gd name="T56" fmla="*/ 1 w 125"/>
                <a:gd name="T57" fmla="*/ 0 h 263"/>
                <a:gd name="T58" fmla="*/ 1 w 125"/>
                <a:gd name="T59" fmla="*/ 0 h 263"/>
                <a:gd name="T60" fmla="*/ 1 w 125"/>
                <a:gd name="T61" fmla="*/ 0 h 263"/>
                <a:gd name="T62" fmla="*/ 1 w 125"/>
                <a:gd name="T63" fmla="*/ 0 h 263"/>
                <a:gd name="T64" fmla="*/ 1 w 125"/>
                <a:gd name="T65" fmla="*/ 0 h 263"/>
                <a:gd name="T66" fmla="*/ 1 w 125"/>
                <a:gd name="T67" fmla="*/ 0 h 263"/>
                <a:gd name="T68" fmla="*/ 1 w 125"/>
                <a:gd name="T69" fmla="*/ 0 h 263"/>
                <a:gd name="T70" fmla="*/ 1 w 125"/>
                <a:gd name="T71" fmla="*/ 0 h 263"/>
                <a:gd name="T72" fmla="*/ 1 w 125"/>
                <a:gd name="T73" fmla="*/ 0 h 263"/>
                <a:gd name="T74" fmla="*/ 1 w 125"/>
                <a:gd name="T75" fmla="*/ 0 h 263"/>
                <a:gd name="T76" fmla="*/ 1 w 125"/>
                <a:gd name="T77" fmla="*/ 0 h 263"/>
                <a:gd name="T78" fmla="*/ 1 w 125"/>
                <a:gd name="T79" fmla="*/ 0 h 263"/>
                <a:gd name="T80" fmla="*/ 1 w 125"/>
                <a:gd name="T81" fmla="*/ 0 h 263"/>
                <a:gd name="T82" fmla="*/ 1 w 125"/>
                <a:gd name="T83" fmla="*/ 0 h 263"/>
                <a:gd name="T84" fmla="*/ 1 w 125"/>
                <a:gd name="T85" fmla="*/ 0 h 263"/>
                <a:gd name="T86" fmla="*/ 1 w 125"/>
                <a:gd name="T87" fmla="*/ 0 h 263"/>
                <a:gd name="T88" fmla="*/ 1 w 125"/>
                <a:gd name="T89" fmla="*/ 0 h 263"/>
                <a:gd name="T90" fmla="*/ 1 w 125"/>
                <a:gd name="T91" fmla="*/ 0 h 263"/>
                <a:gd name="T92" fmla="*/ 1 w 125"/>
                <a:gd name="T93" fmla="*/ 0 h 263"/>
                <a:gd name="T94" fmla="*/ 1 w 125"/>
                <a:gd name="T95" fmla="*/ 0 h 263"/>
                <a:gd name="T96" fmla="*/ 1 w 125"/>
                <a:gd name="T97" fmla="*/ 0 h 263"/>
                <a:gd name="T98" fmla="*/ 1 w 125"/>
                <a:gd name="T99" fmla="*/ 0 h 263"/>
                <a:gd name="T100" fmla="*/ 1 w 125"/>
                <a:gd name="T101" fmla="*/ 0 h 263"/>
                <a:gd name="T102" fmla="*/ 1 w 125"/>
                <a:gd name="T103" fmla="*/ 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5"/>
                <a:gd name="T157" fmla="*/ 0 h 263"/>
                <a:gd name="T158" fmla="*/ 125 w 125"/>
                <a:gd name="T159" fmla="*/ 263 h 2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18" name="Freeform 517"/>
            <p:cNvSpPr>
              <a:spLocks/>
            </p:cNvSpPr>
            <p:nvPr/>
          </p:nvSpPr>
          <p:spPr bwMode="auto">
            <a:xfrm>
              <a:off x="2705" y="1168"/>
              <a:ext cx="10" cy="17"/>
            </a:xfrm>
            <a:custGeom>
              <a:avLst/>
              <a:gdLst>
                <a:gd name="T0" fmla="*/ 0 w 20"/>
                <a:gd name="T1" fmla="*/ 0 h 33"/>
                <a:gd name="T2" fmla="*/ 1 w 20"/>
                <a:gd name="T3" fmla="*/ 1 h 33"/>
                <a:gd name="T4" fmla="*/ 1 w 20"/>
                <a:gd name="T5" fmla="*/ 1 h 33"/>
                <a:gd name="T6" fmla="*/ 1 w 20"/>
                <a:gd name="T7" fmla="*/ 1 h 33"/>
                <a:gd name="T8" fmla="*/ 1 w 20"/>
                <a:gd name="T9" fmla="*/ 0 h 33"/>
                <a:gd name="T10" fmla="*/ 1 w 20"/>
                <a:gd name="T11" fmla="*/ 1 h 33"/>
                <a:gd name="T12" fmla="*/ 1 w 20"/>
                <a:gd name="T13" fmla="*/ 1 h 33"/>
                <a:gd name="T14" fmla="*/ 1 w 20"/>
                <a:gd name="T15" fmla="*/ 1 h 33"/>
                <a:gd name="T16" fmla="*/ 1 w 20"/>
                <a:gd name="T17" fmla="*/ 1 h 33"/>
                <a:gd name="T18" fmla="*/ 1 w 20"/>
                <a:gd name="T19" fmla="*/ 1 h 33"/>
                <a:gd name="T20" fmla="*/ 1 w 20"/>
                <a:gd name="T21" fmla="*/ 1 h 33"/>
                <a:gd name="T22" fmla="*/ 1 w 20"/>
                <a:gd name="T23" fmla="*/ 1 h 33"/>
                <a:gd name="T24" fmla="*/ 1 w 20"/>
                <a:gd name="T25" fmla="*/ 1 h 33"/>
                <a:gd name="T26" fmla="*/ 1 w 20"/>
                <a:gd name="T27" fmla="*/ 1 h 33"/>
                <a:gd name="T28" fmla="*/ 1 w 20"/>
                <a:gd name="T29" fmla="*/ 1 h 33"/>
                <a:gd name="T30" fmla="*/ 1 w 20"/>
                <a:gd name="T31" fmla="*/ 1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33"/>
                <a:gd name="T53" fmla="*/ 20 w 20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19" name="Freeform 518"/>
            <p:cNvSpPr>
              <a:spLocks/>
            </p:cNvSpPr>
            <p:nvPr/>
          </p:nvSpPr>
          <p:spPr bwMode="auto">
            <a:xfrm>
              <a:off x="2452" y="1056"/>
              <a:ext cx="192" cy="116"/>
            </a:xfrm>
            <a:custGeom>
              <a:avLst/>
              <a:gdLst>
                <a:gd name="T0" fmla="*/ 0 w 386"/>
                <a:gd name="T1" fmla="*/ 1 h 232"/>
                <a:gd name="T2" fmla="*/ 0 w 386"/>
                <a:gd name="T3" fmla="*/ 1 h 232"/>
                <a:gd name="T4" fmla="*/ 0 w 386"/>
                <a:gd name="T5" fmla="*/ 1 h 232"/>
                <a:gd name="T6" fmla="*/ 0 w 386"/>
                <a:gd name="T7" fmla="*/ 1 h 232"/>
                <a:gd name="T8" fmla="*/ 0 w 386"/>
                <a:gd name="T9" fmla="*/ 1 h 232"/>
                <a:gd name="T10" fmla="*/ 0 w 386"/>
                <a:gd name="T11" fmla="*/ 1 h 232"/>
                <a:gd name="T12" fmla="*/ 0 w 386"/>
                <a:gd name="T13" fmla="*/ 1 h 232"/>
                <a:gd name="T14" fmla="*/ 0 w 386"/>
                <a:gd name="T15" fmla="*/ 1 h 232"/>
                <a:gd name="T16" fmla="*/ 0 w 386"/>
                <a:gd name="T17" fmla="*/ 1 h 232"/>
                <a:gd name="T18" fmla="*/ 0 w 386"/>
                <a:gd name="T19" fmla="*/ 1 h 232"/>
                <a:gd name="T20" fmla="*/ 0 w 386"/>
                <a:gd name="T21" fmla="*/ 1 h 232"/>
                <a:gd name="T22" fmla="*/ 0 w 386"/>
                <a:gd name="T23" fmla="*/ 1 h 232"/>
                <a:gd name="T24" fmla="*/ 0 w 386"/>
                <a:gd name="T25" fmla="*/ 1 h 232"/>
                <a:gd name="T26" fmla="*/ 0 w 386"/>
                <a:gd name="T27" fmla="*/ 1 h 232"/>
                <a:gd name="T28" fmla="*/ 0 w 386"/>
                <a:gd name="T29" fmla="*/ 1 h 232"/>
                <a:gd name="T30" fmla="*/ 0 w 386"/>
                <a:gd name="T31" fmla="*/ 1 h 232"/>
                <a:gd name="T32" fmla="*/ 0 w 386"/>
                <a:gd name="T33" fmla="*/ 1 h 232"/>
                <a:gd name="T34" fmla="*/ 0 w 386"/>
                <a:gd name="T35" fmla="*/ 1 h 232"/>
                <a:gd name="T36" fmla="*/ 0 w 386"/>
                <a:gd name="T37" fmla="*/ 1 h 232"/>
                <a:gd name="T38" fmla="*/ 0 w 386"/>
                <a:gd name="T39" fmla="*/ 1 h 232"/>
                <a:gd name="T40" fmla="*/ 0 w 386"/>
                <a:gd name="T41" fmla="*/ 1 h 232"/>
                <a:gd name="T42" fmla="*/ 0 w 386"/>
                <a:gd name="T43" fmla="*/ 1 h 232"/>
                <a:gd name="T44" fmla="*/ 0 w 386"/>
                <a:gd name="T45" fmla="*/ 1 h 232"/>
                <a:gd name="T46" fmla="*/ 0 w 386"/>
                <a:gd name="T47" fmla="*/ 1 h 232"/>
                <a:gd name="T48" fmla="*/ 0 w 386"/>
                <a:gd name="T49" fmla="*/ 1 h 232"/>
                <a:gd name="T50" fmla="*/ 0 w 386"/>
                <a:gd name="T51" fmla="*/ 1 h 232"/>
                <a:gd name="T52" fmla="*/ 0 w 386"/>
                <a:gd name="T53" fmla="*/ 1 h 232"/>
                <a:gd name="T54" fmla="*/ 0 w 386"/>
                <a:gd name="T55" fmla="*/ 1 h 232"/>
                <a:gd name="T56" fmla="*/ 0 w 386"/>
                <a:gd name="T57" fmla="*/ 1 h 232"/>
                <a:gd name="T58" fmla="*/ 0 w 386"/>
                <a:gd name="T59" fmla="*/ 1 h 232"/>
                <a:gd name="T60" fmla="*/ 0 w 386"/>
                <a:gd name="T61" fmla="*/ 1 h 232"/>
                <a:gd name="T62" fmla="*/ 0 w 386"/>
                <a:gd name="T63" fmla="*/ 1 h 232"/>
                <a:gd name="T64" fmla="*/ 0 w 386"/>
                <a:gd name="T65" fmla="*/ 1 h 232"/>
                <a:gd name="T66" fmla="*/ 0 w 386"/>
                <a:gd name="T67" fmla="*/ 1 h 232"/>
                <a:gd name="T68" fmla="*/ 0 w 386"/>
                <a:gd name="T69" fmla="*/ 1 h 232"/>
                <a:gd name="T70" fmla="*/ 0 w 386"/>
                <a:gd name="T71" fmla="*/ 1 h 232"/>
                <a:gd name="T72" fmla="*/ 0 w 386"/>
                <a:gd name="T73" fmla="*/ 1 h 232"/>
                <a:gd name="T74" fmla="*/ 0 w 386"/>
                <a:gd name="T75" fmla="*/ 1 h 232"/>
                <a:gd name="T76" fmla="*/ 0 w 386"/>
                <a:gd name="T77" fmla="*/ 1 h 232"/>
                <a:gd name="T78" fmla="*/ 0 w 386"/>
                <a:gd name="T79" fmla="*/ 1 h 232"/>
                <a:gd name="T80" fmla="*/ 0 w 386"/>
                <a:gd name="T81" fmla="*/ 1 h 232"/>
                <a:gd name="T82" fmla="*/ 0 w 386"/>
                <a:gd name="T83" fmla="*/ 1 h 232"/>
                <a:gd name="T84" fmla="*/ 0 w 386"/>
                <a:gd name="T85" fmla="*/ 1 h 232"/>
                <a:gd name="T86" fmla="*/ 0 w 386"/>
                <a:gd name="T87" fmla="*/ 1 h 232"/>
                <a:gd name="T88" fmla="*/ 0 w 386"/>
                <a:gd name="T89" fmla="*/ 1 h 232"/>
                <a:gd name="T90" fmla="*/ 0 w 386"/>
                <a:gd name="T91" fmla="*/ 1 h 232"/>
                <a:gd name="T92" fmla="*/ 0 w 386"/>
                <a:gd name="T93" fmla="*/ 1 h 232"/>
                <a:gd name="T94" fmla="*/ 0 w 386"/>
                <a:gd name="T95" fmla="*/ 1 h 232"/>
                <a:gd name="T96" fmla="*/ 0 w 386"/>
                <a:gd name="T97" fmla="*/ 1 h 232"/>
                <a:gd name="T98" fmla="*/ 0 w 386"/>
                <a:gd name="T99" fmla="*/ 1 h 232"/>
                <a:gd name="T100" fmla="*/ 0 w 386"/>
                <a:gd name="T101" fmla="*/ 1 h 232"/>
                <a:gd name="T102" fmla="*/ 0 w 386"/>
                <a:gd name="T103" fmla="*/ 1 h 232"/>
                <a:gd name="T104" fmla="*/ 0 w 386"/>
                <a:gd name="T105" fmla="*/ 1 h 232"/>
                <a:gd name="T106" fmla="*/ 0 w 386"/>
                <a:gd name="T107" fmla="*/ 1 h 232"/>
                <a:gd name="T108" fmla="*/ 0 w 386"/>
                <a:gd name="T109" fmla="*/ 1 h 232"/>
                <a:gd name="T110" fmla="*/ 0 w 386"/>
                <a:gd name="T111" fmla="*/ 1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86"/>
                <a:gd name="T169" fmla="*/ 0 h 232"/>
                <a:gd name="T170" fmla="*/ 386 w 386"/>
                <a:gd name="T171" fmla="*/ 232 h 23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20" name="Freeform 519"/>
            <p:cNvSpPr>
              <a:spLocks/>
            </p:cNvSpPr>
            <p:nvPr/>
          </p:nvSpPr>
          <p:spPr bwMode="auto">
            <a:xfrm>
              <a:off x="2558" y="944"/>
              <a:ext cx="127" cy="127"/>
            </a:xfrm>
            <a:custGeom>
              <a:avLst/>
              <a:gdLst>
                <a:gd name="T0" fmla="*/ 1 w 254"/>
                <a:gd name="T1" fmla="*/ 1 h 254"/>
                <a:gd name="T2" fmla="*/ 1 w 254"/>
                <a:gd name="T3" fmla="*/ 1 h 254"/>
                <a:gd name="T4" fmla="*/ 1 w 254"/>
                <a:gd name="T5" fmla="*/ 1 h 254"/>
                <a:gd name="T6" fmla="*/ 1 w 254"/>
                <a:gd name="T7" fmla="*/ 1 h 254"/>
                <a:gd name="T8" fmla="*/ 1 w 254"/>
                <a:gd name="T9" fmla="*/ 1 h 254"/>
                <a:gd name="T10" fmla="*/ 1 w 254"/>
                <a:gd name="T11" fmla="*/ 1 h 254"/>
                <a:gd name="T12" fmla="*/ 1 w 254"/>
                <a:gd name="T13" fmla="*/ 1 h 254"/>
                <a:gd name="T14" fmla="*/ 1 w 254"/>
                <a:gd name="T15" fmla="*/ 1 h 254"/>
                <a:gd name="T16" fmla="*/ 1 w 254"/>
                <a:gd name="T17" fmla="*/ 1 h 254"/>
                <a:gd name="T18" fmla="*/ 1 w 254"/>
                <a:gd name="T19" fmla="*/ 1 h 254"/>
                <a:gd name="T20" fmla="*/ 1 w 254"/>
                <a:gd name="T21" fmla="*/ 1 h 254"/>
                <a:gd name="T22" fmla="*/ 1 w 254"/>
                <a:gd name="T23" fmla="*/ 1 h 254"/>
                <a:gd name="T24" fmla="*/ 1 w 254"/>
                <a:gd name="T25" fmla="*/ 1 h 254"/>
                <a:gd name="T26" fmla="*/ 1 w 254"/>
                <a:gd name="T27" fmla="*/ 1 h 254"/>
                <a:gd name="T28" fmla="*/ 1 w 254"/>
                <a:gd name="T29" fmla="*/ 1 h 254"/>
                <a:gd name="T30" fmla="*/ 1 w 254"/>
                <a:gd name="T31" fmla="*/ 1 h 254"/>
                <a:gd name="T32" fmla="*/ 1 w 254"/>
                <a:gd name="T33" fmla="*/ 1 h 254"/>
                <a:gd name="T34" fmla="*/ 1 w 254"/>
                <a:gd name="T35" fmla="*/ 1 h 254"/>
                <a:gd name="T36" fmla="*/ 1 w 254"/>
                <a:gd name="T37" fmla="*/ 1 h 254"/>
                <a:gd name="T38" fmla="*/ 1 w 254"/>
                <a:gd name="T39" fmla="*/ 1 h 254"/>
                <a:gd name="T40" fmla="*/ 1 w 254"/>
                <a:gd name="T41" fmla="*/ 1 h 254"/>
                <a:gd name="T42" fmla="*/ 1 w 254"/>
                <a:gd name="T43" fmla="*/ 1 h 254"/>
                <a:gd name="T44" fmla="*/ 0 w 254"/>
                <a:gd name="T45" fmla="*/ 1 h 254"/>
                <a:gd name="T46" fmla="*/ 1 w 254"/>
                <a:gd name="T47" fmla="*/ 1 h 254"/>
                <a:gd name="T48" fmla="*/ 1 w 254"/>
                <a:gd name="T49" fmla="*/ 1 h 254"/>
                <a:gd name="T50" fmla="*/ 1 w 254"/>
                <a:gd name="T51" fmla="*/ 1 h 254"/>
                <a:gd name="T52" fmla="*/ 1 w 254"/>
                <a:gd name="T53" fmla="*/ 1 h 254"/>
                <a:gd name="T54" fmla="*/ 1 w 254"/>
                <a:gd name="T55" fmla="*/ 1 h 254"/>
                <a:gd name="T56" fmla="*/ 1 w 254"/>
                <a:gd name="T57" fmla="*/ 1 h 254"/>
                <a:gd name="T58" fmla="*/ 1 w 254"/>
                <a:gd name="T59" fmla="*/ 1 h 254"/>
                <a:gd name="T60" fmla="*/ 1 w 254"/>
                <a:gd name="T61" fmla="*/ 1 h 254"/>
                <a:gd name="T62" fmla="*/ 1 w 254"/>
                <a:gd name="T63" fmla="*/ 1 h 254"/>
                <a:gd name="T64" fmla="*/ 1 w 254"/>
                <a:gd name="T65" fmla="*/ 1 h 254"/>
                <a:gd name="T66" fmla="*/ 1 w 254"/>
                <a:gd name="T67" fmla="*/ 1 h 254"/>
                <a:gd name="T68" fmla="*/ 1 w 254"/>
                <a:gd name="T69" fmla="*/ 1 h 254"/>
                <a:gd name="T70" fmla="*/ 1 w 254"/>
                <a:gd name="T71" fmla="*/ 1 h 254"/>
                <a:gd name="T72" fmla="*/ 1 w 254"/>
                <a:gd name="T73" fmla="*/ 1 h 254"/>
                <a:gd name="T74" fmla="*/ 1 w 254"/>
                <a:gd name="T75" fmla="*/ 1 h 254"/>
                <a:gd name="T76" fmla="*/ 1 w 254"/>
                <a:gd name="T77" fmla="*/ 1 h 254"/>
                <a:gd name="T78" fmla="*/ 1 w 254"/>
                <a:gd name="T79" fmla="*/ 1 h 254"/>
                <a:gd name="T80" fmla="*/ 1 w 254"/>
                <a:gd name="T81" fmla="*/ 1 h 254"/>
                <a:gd name="T82" fmla="*/ 1 w 254"/>
                <a:gd name="T83" fmla="*/ 1 h 254"/>
                <a:gd name="T84" fmla="*/ 1 w 254"/>
                <a:gd name="T85" fmla="*/ 1 h 254"/>
                <a:gd name="T86" fmla="*/ 1 w 254"/>
                <a:gd name="T87" fmla="*/ 1 h 254"/>
                <a:gd name="T88" fmla="*/ 1 w 254"/>
                <a:gd name="T89" fmla="*/ 1 h 254"/>
                <a:gd name="T90" fmla="*/ 1 w 254"/>
                <a:gd name="T91" fmla="*/ 1 h 254"/>
                <a:gd name="T92" fmla="*/ 1 w 254"/>
                <a:gd name="T93" fmla="*/ 1 h 254"/>
                <a:gd name="T94" fmla="*/ 1 w 254"/>
                <a:gd name="T95" fmla="*/ 1 h 254"/>
                <a:gd name="T96" fmla="*/ 1 w 254"/>
                <a:gd name="T97" fmla="*/ 1 h 254"/>
                <a:gd name="T98" fmla="*/ 1 w 254"/>
                <a:gd name="T99" fmla="*/ 1 h 254"/>
                <a:gd name="T100" fmla="*/ 1 w 254"/>
                <a:gd name="T101" fmla="*/ 1 h 254"/>
                <a:gd name="T102" fmla="*/ 1 w 254"/>
                <a:gd name="T103" fmla="*/ 1 h 254"/>
                <a:gd name="T104" fmla="*/ 1 w 254"/>
                <a:gd name="T105" fmla="*/ 1 h 254"/>
                <a:gd name="T106" fmla="*/ 1 w 254"/>
                <a:gd name="T107" fmla="*/ 1 h 254"/>
                <a:gd name="T108" fmla="*/ 1 w 254"/>
                <a:gd name="T109" fmla="*/ 1 h 254"/>
                <a:gd name="T110" fmla="*/ 1 w 254"/>
                <a:gd name="T111" fmla="*/ 1 h 254"/>
                <a:gd name="T112" fmla="*/ 1 w 254"/>
                <a:gd name="T113" fmla="*/ 1 h 254"/>
                <a:gd name="T114" fmla="*/ 1 w 254"/>
                <a:gd name="T115" fmla="*/ 1 h 254"/>
                <a:gd name="T116" fmla="*/ 1 w 254"/>
                <a:gd name="T117" fmla="*/ 1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4"/>
                <a:gd name="T178" fmla="*/ 0 h 254"/>
                <a:gd name="T179" fmla="*/ 254 w 254"/>
                <a:gd name="T180" fmla="*/ 254 h 2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21" name="Freeform 520"/>
            <p:cNvSpPr>
              <a:spLocks/>
            </p:cNvSpPr>
            <p:nvPr/>
          </p:nvSpPr>
          <p:spPr bwMode="auto">
            <a:xfrm>
              <a:off x="2672" y="905"/>
              <a:ext cx="93" cy="156"/>
            </a:xfrm>
            <a:custGeom>
              <a:avLst/>
              <a:gdLst>
                <a:gd name="T0" fmla="*/ 1 w 186"/>
                <a:gd name="T1" fmla="*/ 0 h 313"/>
                <a:gd name="T2" fmla="*/ 1 w 186"/>
                <a:gd name="T3" fmla="*/ 0 h 313"/>
                <a:gd name="T4" fmla="*/ 1 w 186"/>
                <a:gd name="T5" fmla="*/ 0 h 313"/>
                <a:gd name="T6" fmla="*/ 1 w 186"/>
                <a:gd name="T7" fmla="*/ 0 h 313"/>
                <a:gd name="T8" fmla="*/ 1 w 186"/>
                <a:gd name="T9" fmla="*/ 0 h 313"/>
                <a:gd name="T10" fmla="*/ 1 w 186"/>
                <a:gd name="T11" fmla="*/ 0 h 313"/>
                <a:gd name="T12" fmla="*/ 1 w 186"/>
                <a:gd name="T13" fmla="*/ 0 h 313"/>
                <a:gd name="T14" fmla="*/ 1 w 186"/>
                <a:gd name="T15" fmla="*/ 0 h 313"/>
                <a:gd name="T16" fmla="*/ 1 w 186"/>
                <a:gd name="T17" fmla="*/ 0 h 313"/>
                <a:gd name="T18" fmla="*/ 1 w 186"/>
                <a:gd name="T19" fmla="*/ 0 h 313"/>
                <a:gd name="T20" fmla="*/ 1 w 186"/>
                <a:gd name="T21" fmla="*/ 0 h 313"/>
                <a:gd name="T22" fmla="*/ 1 w 186"/>
                <a:gd name="T23" fmla="*/ 0 h 313"/>
                <a:gd name="T24" fmla="*/ 1 w 186"/>
                <a:gd name="T25" fmla="*/ 0 h 313"/>
                <a:gd name="T26" fmla="*/ 1 w 186"/>
                <a:gd name="T27" fmla="*/ 0 h 313"/>
                <a:gd name="T28" fmla="*/ 1 w 186"/>
                <a:gd name="T29" fmla="*/ 0 h 313"/>
                <a:gd name="T30" fmla="*/ 1 w 186"/>
                <a:gd name="T31" fmla="*/ 0 h 313"/>
                <a:gd name="T32" fmla="*/ 1 w 186"/>
                <a:gd name="T33" fmla="*/ 0 h 313"/>
                <a:gd name="T34" fmla="*/ 1 w 186"/>
                <a:gd name="T35" fmla="*/ 0 h 313"/>
                <a:gd name="T36" fmla="*/ 1 w 186"/>
                <a:gd name="T37" fmla="*/ 0 h 313"/>
                <a:gd name="T38" fmla="*/ 1 w 186"/>
                <a:gd name="T39" fmla="*/ 0 h 313"/>
                <a:gd name="T40" fmla="*/ 1 w 186"/>
                <a:gd name="T41" fmla="*/ 0 h 313"/>
                <a:gd name="T42" fmla="*/ 1 w 186"/>
                <a:gd name="T43" fmla="*/ 0 h 313"/>
                <a:gd name="T44" fmla="*/ 1 w 186"/>
                <a:gd name="T45" fmla="*/ 0 h 313"/>
                <a:gd name="T46" fmla="*/ 1 w 186"/>
                <a:gd name="T47" fmla="*/ 0 h 313"/>
                <a:gd name="T48" fmla="*/ 1 w 186"/>
                <a:gd name="T49" fmla="*/ 0 h 313"/>
                <a:gd name="T50" fmla="*/ 1 w 186"/>
                <a:gd name="T51" fmla="*/ 0 h 313"/>
                <a:gd name="T52" fmla="*/ 1 w 186"/>
                <a:gd name="T53" fmla="*/ 0 h 313"/>
                <a:gd name="T54" fmla="*/ 1 w 186"/>
                <a:gd name="T55" fmla="*/ 0 h 313"/>
                <a:gd name="T56" fmla="*/ 1 w 186"/>
                <a:gd name="T57" fmla="*/ 0 h 313"/>
                <a:gd name="T58" fmla="*/ 1 w 186"/>
                <a:gd name="T59" fmla="*/ 0 h 313"/>
                <a:gd name="T60" fmla="*/ 1 w 186"/>
                <a:gd name="T61" fmla="*/ 0 h 313"/>
                <a:gd name="T62" fmla="*/ 1 w 186"/>
                <a:gd name="T63" fmla="*/ 0 h 313"/>
                <a:gd name="T64" fmla="*/ 1 w 186"/>
                <a:gd name="T65" fmla="*/ 0 h 313"/>
                <a:gd name="T66" fmla="*/ 1 w 186"/>
                <a:gd name="T67" fmla="*/ 0 h 313"/>
                <a:gd name="T68" fmla="*/ 1 w 186"/>
                <a:gd name="T69" fmla="*/ 0 h 313"/>
                <a:gd name="T70" fmla="*/ 1 w 186"/>
                <a:gd name="T71" fmla="*/ 0 h 313"/>
                <a:gd name="T72" fmla="*/ 1 w 186"/>
                <a:gd name="T73" fmla="*/ 0 h 313"/>
                <a:gd name="T74" fmla="*/ 1 w 186"/>
                <a:gd name="T75" fmla="*/ 0 h 313"/>
                <a:gd name="T76" fmla="*/ 1 w 186"/>
                <a:gd name="T77" fmla="*/ 0 h 313"/>
                <a:gd name="T78" fmla="*/ 1 w 186"/>
                <a:gd name="T79" fmla="*/ 0 h 313"/>
                <a:gd name="T80" fmla="*/ 1 w 186"/>
                <a:gd name="T81" fmla="*/ 0 h 313"/>
                <a:gd name="T82" fmla="*/ 1 w 186"/>
                <a:gd name="T83" fmla="*/ 0 h 313"/>
                <a:gd name="T84" fmla="*/ 1 w 186"/>
                <a:gd name="T85" fmla="*/ 0 h 313"/>
                <a:gd name="T86" fmla="*/ 1 w 186"/>
                <a:gd name="T87" fmla="*/ 0 h 313"/>
                <a:gd name="T88" fmla="*/ 1 w 186"/>
                <a:gd name="T89" fmla="*/ 0 h 313"/>
                <a:gd name="T90" fmla="*/ 1 w 186"/>
                <a:gd name="T91" fmla="*/ 0 h 313"/>
                <a:gd name="T92" fmla="*/ 1 w 186"/>
                <a:gd name="T93" fmla="*/ 0 h 313"/>
                <a:gd name="T94" fmla="*/ 1 w 186"/>
                <a:gd name="T95" fmla="*/ 0 h 313"/>
                <a:gd name="T96" fmla="*/ 1 w 186"/>
                <a:gd name="T97" fmla="*/ 0 h 313"/>
                <a:gd name="T98" fmla="*/ 1 w 186"/>
                <a:gd name="T99" fmla="*/ 0 h 313"/>
                <a:gd name="T100" fmla="*/ 1 w 186"/>
                <a:gd name="T101" fmla="*/ 0 h 313"/>
                <a:gd name="T102" fmla="*/ 1 w 186"/>
                <a:gd name="T103" fmla="*/ 0 h 313"/>
                <a:gd name="T104" fmla="*/ 1 w 186"/>
                <a:gd name="T105" fmla="*/ 0 h 313"/>
                <a:gd name="T106" fmla="*/ 1 w 186"/>
                <a:gd name="T107" fmla="*/ 0 h 313"/>
                <a:gd name="T108" fmla="*/ 1 w 186"/>
                <a:gd name="T109" fmla="*/ 0 h 313"/>
                <a:gd name="T110" fmla="*/ 1 w 186"/>
                <a:gd name="T111" fmla="*/ 0 h 313"/>
                <a:gd name="T112" fmla="*/ 1 w 186"/>
                <a:gd name="T113" fmla="*/ 0 h 313"/>
                <a:gd name="T114" fmla="*/ 1 w 186"/>
                <a:gd name="T115" fmla="*/ 0 h 313"/>
                <a:gd name="T116" fmla="*/ 1 w 186"/>
                <a:gd name="T117" fmla="*/ 0 h 313"/>
                <a:gd name="T118" fmla="*/ 1 w 186"/>
                <a:gd name="T119" fmla="*/ 0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6"/>
                <a:gd name="T181" fmla="*/ 0 h 313"/>
                <a:gd name="T182" fmla="*/ 186 w 186"/>
                <a:gd name="T183" fmla="*/ 313 h 31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22" name="Freeform 521"/>
            <p:cNvSpPr>
              <a:spLocks/>
            </p:cNvSpPr>
            <p:nvPr/>
          </p:nvSpPr>
          <p:spPr bwMode="auto">
            <a:xfrm>
              <a:off x="2531" y="1095"/>
              <a:ext cx="127" cy="150"/>
            </a:xfrm>
            <a:custGeom>
              <a:avLst/>
              <a:gdLst>
                <a:gd name="T0" fmla="*/ 1 w 253"/>
                <a:gd name="T1" fmla="*/ 1 h 299"/>
                <a:gd name="T2" fmla="*/ 1 w 253"/>
                <a:gd name="T3" fmla="*/ 1 h 299"/>
                <a:gd name="T4" fmla="*/ 1 w 253"/>
                <a:gd name="T5" fmla="*/ 1 h 299"/>
                <a:gd name="T6" fmla="*/ 1 w 253"/>
                <a:gd name="T7" fmla="*/ 1 h 299"/>
                <a:gd name="T8" fmla="*/ 1 w 253"/>
                <a:gd name="T9" fmla="*/ 1 h 299"/>
                <a:gd name="T10" fmla="*/ 1 w 253"/>
                <a:gd name="T11" fmla="*/ 1 h 299"/>
                <a:gd name="T12" fmla="*/ 1 w 253"/>
                <a:gd name="T13" fmla="*/ 1 h 299"/>
                <a:gd name="T14" fmla="*/ 1 w 253"/>
                <a:gd name="T15" fmla="*/ 1 h 299"/>
                <a:gd name="T16" fmla="*/ 1 w 253"/>
                <a:gd name="T17" fmla="*/ 1 h 299"/>
                <a:gd name="T18" fmla="*/ 1 w 253"/>
                <a:gd name="T19" fmla="*/ 1 h 299"/>
                <a:gd name="T20" fmla="*/ 1 w 253"/>
                <a:gd name="T21" fmla="*/ 1 h 299"/>
                <a:gd name="T22" fmla="*/ 1 w 253"/>
                <a:gd name="T23" fmla="*/ 1 h 299"/>
                <a:gd name="T24" fmla="*/ 1 w 253"/>
                <a:gd name="T25" fmla="*/ 1 h 299"/>
                <a:gd name="T26" fmla="*/ 1 w 253"/>
                <a:gd name="T27" fmla="*/ 1 h 299"/>
                <a:gd name="T28" fmla="*/ 1 w 253"/>
                <a:gd name="T29" fmla="*/ 1 h 299"/>
                <a:gd name="T30" fmla="*/ 1 w 253"/>
                <a:gd name="T31" fmla="*/ 1 h 299"/>
                <a:gd name="T32" fmla="*/ 1 w 253"/>
                <a:gd name="T33" fmla="*/ 1 h 299"/>
                <a:gd name="T34" fmla="*/ 1 w 253"/>
                <a:gd name="T35" fmla="*/ 1 h 299"/>
                <a:gd name="T36" fmla="*/ 1 w 253"/>
                <a:gd name="T37" fmla="*/ 1 h 299"/>
                <a:gd name="T38" fmla="*/ 1 w 253"/>
                <a:gd name="T39" fmla="*/ 1 h 299"/>
                <a:gd name="T40" fmla="*/ 1 w 253"/>
                <a:gd name="T41" fmla="*/ 1 h 299"/>
                <a:gd name="T42" fmla="*/ 1 w 253"/>
                <a:gd name="T43" fmla="*/ 1 h 299"/>
                <a:gd name="T44" fmla="*/ 1 w 253"/>
                <a:gd name="T45" fmla="*/ 1 h 299"/>
                <a:gd name="T46" fmla="*/ 1 w 253"/>
                <a:gd name="T47" fmla="*/ 1 h 299"/>
                <a:gd name="T48" fmla="*/ 1 w 253"/>
                <a:gd name="T49" fmla="*/ 1 h 299"/>
                <a:gd name="T50" fmla="*/ 1 w 253"/>
                <a:gd name="T51" fmla="*/ 1 h 299"/>
                <a:gd name="T52" fmla="*/ 1 w 253"/>
                <a:gd name="T53" fmla="*/ 1 h 299"/>
                <a:gd name="T54" fmla="*/ 1 w 253"/>
                <a:gd name="T55" fmla="*/ 1 h 299"/>
                <a:gd name="T56" fmla="*/ 1 w 253"/>
                <a:gd name="T57" fmla="*/ 1 h 299"/>
                <a:gd name="T58" fmla="*/ 1 w 253"/>
                <a:gd name="T59" fmla="*/ 1 h 299"/>
                <a:gd name="T60" fmla="*/ 1 w 253"/>
                <a:gd name="T61" fmla="*/ 1 h 299"/>
                <a:gd name="T62" fmla="*/ 1 w 253"/>
                <a:gd name="T63" fmla="*/ 1 h 299"/>
                <a:gd name="T64" fmla="*/ 1 w 253"/>
                <a:gd name="T65" fmla="*/ 1 h 299"/>
                <a:gd name="T66" fmla="*/ 1 w 253"/>
                <a:gd name="T67" fmla="*/ 1 h 299"/>
                <a:gd name="T68" fmla="*/ 1 w 253"/>
                <a:gd name="T69" fmla="*/ 1 h 299"/>
                <a:gd name="T70" fmla="*/ 1 w 253"/>
                <a:gd name="T71" fmla="*/ 1 h 299"/>
                <a:gd name="T72" fmla="*/ 1 w 253"/>
                <a:gd name="T73" fmla="*/ 1 h 299"/>
                <a:gd name="T74" fmla="*/ 1 w 253"/>
                <a:gd name="T75" fmla="*/ 1 h 299"/>
                <a:gd name="T76" fmla="*/ 1 w 253"/>
                <a:gd name="T77" fmla="*/ 1 h 299"/>
                <a:gd name="T78" fmla="*/ 0 w 253"/>
                <a:gd name="T79" fmla="*/ 1 h 299"/>
                <a:gd name="T80" fmla="*/ 1 w 253"/>
                <a:gd name="T81" fmla="*/ 1 h 299"/>
                <a:gd name="T82" fmla="*/ 1 w 253"/>
                <a:gd name="T83" fmla="*/ 1 h 299"/>
                <a:gd name="T84" fmla="*/ 1 w 253"/>
                <a:gd name="T85" fmla="*/ 1 h 299"/>
                <a:gd name="T86" fmla="*/ 1 w 253"/>
                <a:gd name="T87" fmla="*/ 1 h 299"/>
                <a:gd name="T88" fmla="*/ 1 w 253"/>
                <a:gd name="T89" fmla="*/ 1 h 299"/>
                <a:gd name="T90" fmla="*/ 1 w 253"/>
                <a:gd name="T91" fmla="*/ 1 h 299"/>
                <a:gd name="T92" fmla="*/ 1 w 253"/>
                <a:gd name="T93" fmla="*/ 1 h 299"/>
                <a:gd name="T94" fmla="*/ 1 w 253"/>
                <a:gd name="T95" fmla="*/ 1 h 299"/>
                <a:gd name="T96" fmla="*/ 1 w 253"/>
                <a:gd name="T97" fmla="*/ 1 h 299"/>
                <a:gd name="T98" fmla="*/ 1 w 253"/>
                <a:gd name="T99" fmla="*/ 1 h 299"/>
                <a:gd name="T100" fmla="*/ 1 w 253"/>
                <a:gd name="T101" fmla="*/ 1 h 299"/>
                <a:gd name="T102" fmla="*/ 1 w 253"/>
                <a:gd name="T103" fmla="*/ 1 h 299"/>
                <a:gd name="T104" fmla="*/ 1 w 253"/>
                <a:gd name="T105" fmla="*/ 1 h 299"/>
                <a:gd name="T106" fmla="*/ 1 w 253"/>
                <a:gd name="T107" fmla="*/ 1 h 299"/>
                <a:gd name="T108" fmla="*/ 1 w 253"/>
                <a:gd name="T109" fmla="*/ 1 h 299"/>
                <a:gd name="T110" fmla="*/ 1 w 253"/>
                <a:gd name="T111" fmla="*/ 1 h 299"/>
                <a:gd name="T112" fmla="*/ 1 w 253"/>
                <a:gd name="T113" fmla="*/ 1 h 299"/>
                <a:gd name="T114" fmla="*/ 1 w 253"/>
                <a:gd name="T115" fmla="*/ 1 h 299"/>
                <a:gd name="T116" fmla="*/ 1 w 253"/>
                <a:gd name="T117" fmla="*/ 1 h 299"/>
                <a:gd name="T118" fmla="*/ 1 w 253"/>
                <a:gd name="T119" fmla="*/ 1 h 299"/>
                <a:gd name="T120" fmla="*/ 1 w 253"/>
                <a:gd name="T121" fmla="*/ 1 h 299"/>
                <a:gd name="T122" fmla="*/ 1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3"/>
                <a:gd name="T187" fmla="*/ 0 h 299"/>
                <a:gd name="T188" fmla="*/ 253 w 253"/>
                <a:gd name="T189" fmla="*/ 299 h 29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23" name="Freeform 522"/>
            <p:cNvSpPr>
              <a:spLocks/>
            </p:cNvSpPr>
            <p:nvPr/>
          </p:nvSpPr>
          <p:spPr bwMode="auto">
            <a:xfrm>
              <a:off x="2765" y="890"/>
              <a:ext cx="73" cy="122"/>
            </a:xfrm>
            <a:custGeom>
              <a:avLst/>
              <a:gdLst>
                <a:gd name="T0" fmla="*/ 1 w 146"/>
                <a:gd name="T1" fmla="*/ 1 h 244"/>
                <a:gd name="T2" fmla="*/ 1 w 146"/>
                <a:gd name="T3" fmla="*/ 1 h 244"/>
                <a:gd name="T4" fmla="*/ 1 w 146"/>
                <a:gd name="T5" fmla="*/ 1 h 244"/>
                <a:gd name="T6" fmla="*/ 1 w 146"/>
                <a:gd name="T7" fmla="*/ 1 h 244"/>
                <a:gd name="T8" fmla="*/ 1 w 146"/>
                <a:gd name="T9" fmla="*/ 1 h 244"/>
                <a:gd name="T10" fmla="*/ 1 w 146"/>
                <a:gd name="T11" fmla="*/ 1 h 244"/>
                <a:gd name="T12" fmla="*/ 1 w 146"/>
                <a:gd name="T13" fmla="*/ 1 h 244"/>
                <a:gd name="T14" fmla="*/ 1 w 146"/>
                <a:gd name="T15" fmla="*/ 1 h 244"/>
                <a:gd name="T16" fmla="*/ 1 w 146"/>
                <a:gd name="T17" fmla="*/ 1 h 244"/>
                <a:gd name="T18" fmla="*/ 1 w 146"/>
                <a:gd name="T19" fmla="*/ 1 h 244"/>
                <a:gd name="T20" fmla="*/ 1 w 146"/>
                <a:gd name="T21" fmla="*/ 1 h 244"/>
                <a:gd name="T22" fmla="*/ 1 w 146"/>
                <a:gd name="T23" fmla="*/ 1 h 244"/>
                <a:gd name="T24" fmla="*/ 1 w 146"/>
                <a:gd name="T25" fmla="*/ 1 h 244"/>
                <a:gd name="T26" fmla="*/ 1 w 146"/>
                <a:gd name="T27" fmla="*/ 1 h 244"/>
                <a:gd name="T28" fmla="*/ 1 w 146"/>
                <a:gd name="T29" fmla="*/ 1 h 244"/>
                <a:gd name="T30" fmla="*/ 1 w 146"/>
                <a:gd name="T31" fmla="*/ 1 h 244"/>
                <a:gd name="T32" fmla="*/ 1 w 146"/>
                <a:gd name="T33" fmla="*/ 1 h 244"/>
                <a:gd name="T34" fmla="*/ 1 w 146"/>
                <a:gd name="T35" fmla="*/ 1 h 244"/>
                <a:gd name="T36" fmla="*/ 1 w 146"/>
                <a:gd name="T37" fmla="*/ 1 h 244"/>
                <a:gd name="T38" fmla="*/ 1 w 146"/>
                <a:gd name="T39" fmla="*/ 1 h 244"/>
                <a:gd name="T40" fmla="*/ 1 w 146"/>
                <a:gd name="T41" fmla="*/ 1 h 244"/>
                <a:gd name="T42" fmla="*/ 1 w 146"/>
                <a:gd name="T43" fmla="*/ 1 h 244"/>
                <a:gd name="T44" fmla="*/ 1 w 146"/>
                <a:gd name="T45" fmla="*/ 1 h 244"/>
                <a:gd name="T46" fmla="*/ 1 w 146"/>
                <a:gd name="T47" fmla="*/ 1 h 244"/>
                <a:gd name="T48" fmla="*/ 1 w 146"/>
                <a:gd name="T49" fmla="*/ 1 h 244"/>
                <a:gd name="T50" fmla="*/ 1 w 146"/>
                <a:gd name="T51" fmla="*/ 1 h 244"/>
                <a:gd name="T52" fmla="*/ 1 w 146"/>
                <a:gd name="T53" fmla="*/ 1 h 244"/>
                <a:gd name="T54" fmla="*/ 1 w 146"/>
                <a:gd name="T55" fmla="*/ 1 h 244"/>
                <a:gd name="T56" fmla="*/ 1 w 146"/>
                <a:gd name="T57" fmla="*/ 1 h 244"/>
                <a:gd name="T58" fmla="*/ 1 w 146"/>
                <a:gd name="T59" fmla="*/ 1 h 244"/>
                <a:gd name="T60" fmla="*/ 1 w 146"/>
                <a:gd name="T61" fmla="*/ 1 h 244"/>
                <a:gd name="T62" fmla="*/ 1 w 146"/>
                <a:gd name="T63" fmla="*/ 1 h 244"/>
                <a:gd name="T64" fmla="*/ 1 w 146"/>
                <a:gd name="T65" fmla="*/ 1 h 244"/>
                <a:gd name="T66" fmla="*/ 1 w 146"/>
                <a:gd name="T67" fmla="*/ 1 h 244"/>
                <a:gd name="T68" fmla="*/ 1 w 146"/>
                <a:gd name="T69" fmla="*/ 1 h 244"/>
                <a:gd name="T70" fmla="*/ 1 w 146"/>
                <a:gd name="T71" fmla="*/ 1 h 244"/>
                <a:gd name="T72" fmla="*/ 1 w 146"/>
                <a:gd name="T73" fmla="*/ 1 h 244"/>
                <a:gd name="T74" fmla="*/ 1 w 146"/>
                <a:gd name="T75" fmla="*/ 1 h 244"/>
                <a:gd name="T76" fmla="*/ 1 w 146"/>
                <a:gd name="T77" fmla="*/ 1 h 244"/>
                <a:gd name="T78" fmla="*/ 1 w 146"/>
                <a:gd name="T79" fmla="*/ 1 h 244"/>
                <a:gd name="T80" fmla="*/ 1 w 146"/>
                <a:gd name="T81" fmla="*/ 1 h 244"/>
                <a:gd name="T82" fmla="*/ 1 w 146"/>
                <a:gd name="T83" fmla="*/ 1 h 244"/>
                <a:gd name="T84" fmla="*/ 1 w 146"/>
                <a:gd name="T85" fmla="*/ 1 h 244"/>
                <a:gd name="T86" fmla="*/ 1 w 146"/>
                <a:gd name="T87" fmla="*/ 1 h 244"/>
                <a:gd name="T88" fmla="*/ 1 w 146"/>
                <a:gd name="T89" fmla="*/ 1 h 244"/>
                <a:gd name="T90" fmla="*/ 1 w 146"/>
                <a:gd name="T91" fmla="*/ 1 h 244"/>
                <a:gd name="T92" fmla="*/ 1 w 146"/>
                <a:gd name="T93" fmla="*/ 1 h 244"/>
                <a:gd name="T94" fmla="*/ 1 w 146"/>
                <a:gd name="T95" fmla="*/ 1 h 244"/>
                <a:gd name="T96" fmla="*/ 0 w 146"/>
                <a:gd name="T97" fmla="*/ 1 h 244"/>
                <a:gd name="T98" fmla="*/ 1 w 146"/>
                <a:gd name="T99" fmla="*/ 1 h 244"/>
                <a:gd name="T100" fmla="*/ 1 w 146"/>
                <a:gd name="T101" fmla="*/ 1 h 244"/>
                <a:gd name="T102" fmla="*/ 1 w 146"/>
                <a:gd name="T103" fmla="*/ 1 h 244"/>
                <a:gd name="T104" fmla="*/ 1 w 146"/>
                <a:gd name="T105" fmla="*/ 1 h 244"/>
                <a:gd name="T106" fmla="*/ 1 w 146"/>
                <a:gd name="T107" fmla="*/ 1 h 244"/>
                <a:gd name="T108" fmla="*/ 1 w 146"/>
                <a:gd name="T109" fmla="*/ 1 h 244"/>
                <a:gd name="T110" fmla="*/ 1 w 146"/>
                <a:gd name="T111" fmla="*/ 1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6"/>
                <a:gd name="T169" fmla="*/ 0 h 244"/>
                <a:gd name="T170" fmla="*/ 146 w 146"/>
                <a:gd name="T171" fmla="*/ 244 h 2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124" name="Freeform 523"/>
            <p:cNvSpPr>
              <a:spLocks/>
            </p:cNvSpPr>
            <p:nvPr/>
          </p:nvSpPr>
          <p:spPr bwMode="auto">
            <a:xfrm>
              <a:off x="2432" y="924"/>
              <a:ext cx="139" cy="113"/>
            </a:xfrm>
            <a:custGeom>
              <a:avLst/>
              <a:gdLst>
                <a:gd name="T0" fmla="*/ 0 w 279"/>
                <a:gd name="T1" fmla="*/ 0 h 227"/>
                <a:gd name="T2" fmla="*/ 0 w 279"/>
                <a:gd name="T3" fmla="*/ 0 h 227"/>
                <a:gd name="T4" fmla="*/ 0 w 279"/>
                <a:gd name="T5" fmla="*/ 0 h 227"/>
                <a:gd name="T6" fmla="*/ 0 w 279"/>
                <a:gd name="T7" fmla="*/ 0 h 227"/>
                <a:gd name="T8" fmla="*/ 0 w 279"/>
                <a:gd name="T9" fmla="*/ 0 h 227"/>
                <a:gd name="T10" fmla="*/ 0 w 279"/>
                <a:gd name="T11" fmla="*/ 0 h 227"/>
                <a:gd name="T12" fmla="*/ 0 w 279"/>
                <a:gd name="T13" fmla="*/ 0 h 227"/>
                <a:gd name="T14" fmla="*/ 0 w 279"/>
                <a:gd name="T15" fmla="*/ 0 h 227"/>
                <a:gd name="T16" fmla="*/ 0 w 279"/>
                <a:gd name="T17" fmla="*/ 0 h 227"/>
                <a:gd name="T18" fmla="*/ 0 w 279"/>
                <a:gd name="T19" fmla="*/ 0 h 227"/>
                <a:gd name="T20" fmla="*/ 0 w 279"/>
                <a:gd name="T21" fmla="*/ 0 h 227"/>
                <a:gd name="T22" fmla="*/ 0 w 279"/>
                <a:gd name="T23" fmla="*/ 0 h 227"/>
                <a:gd name="T24" fmla="*/ 0 w 279"/>
                <a:gd name="T25" fmla="*/ 0 h 227"/>
                <a:gd name="T26" fmla="*/ 0 w 279"/>
                <a:gd name="T27" fmla="*/ 0 h 227"/>
                <a:gd name="T28" fmla="*/ 0 w 279"/>
                <a:gd name="T29" fmla="*/ 0 h 227"/>
                <a:gd name="T30" fmla="*/ 0 w 279"/>
                <a:gd name="T31" fmla="*/ 0 h 227"/>
                <a:gd name="T32" fmla="*/ 0 w 279"/>
                <a:gd name="T33" fmla="*/ 0 h 227"/>
                <a:gd name="T34" fmla="*/ 0 w 279"/>
                <a:gd name="T35" fmla="*/ 0 h 227"/>
                <a:gd name="T36" fmla="*/ 0 w 279"/>
                <a:gd name="T37" fmla="*/ 0 h 227"/>
                <a:gd name="T38" fmla="*/ 0 w 279"/>
                <a:gd name="T39" fmla="*/ 0 h 227"/>
                <a:gd name="T40" fmla="*/ 0 w 279"/>
                <a:gd name="T41" fmla="*/ 0 h 227"/>
                <a:gd name="T42" fmla="*/ 0 w 279"/>
                <a:gd name="T43" fmla="*/ 0 h 227"/>
                <a:gd name="T44" fmla="*/ 0 w 279"/>
                <a:gd name="T45" fmla="*/ 0 h 227"/>
                <a:gd name="T46" fmla="*/ 0 w 279"/>
                <a:gd name="T47" fmla="*/ 0 h 227"/>
                <a:gd name="T48" fmla="*/ 0 w 279"/>
                <a:gd name="T49" fmla="*/ 0 h 227"/>
                <a:gd name="T50" fmla="*/ 0 w 279"/>
                <a:gd name="T51" fmla="*/ 0 h 227"/>
                <a:gd name="T52" fmla="*/ 0 w 279"/>
                <a:gd name="T53" fmla="*/ 0 h 227"/>
                <a:gd name="T54" fmla="*/ 0 w 279"/>
                <a:gd name="T55" fmla="*/ 0 h 227"/>
                <a:gd name="T56" fmla="*/ 0 w 279"/>
                <a:gd name="T57" fmla="*/ 0 h 227"/>
                <a:gd name="T58" fmla="*/ 0 w 279"/>
                <a:gd name="T59" fmla="*/ 0 h 227"/>
                <a:gd name="T60" fmla="*/ 0 w 279"/>
                <a:gd name="T61" fmla="*/ 0 h 227"/>
                <a:gd name="T62" fmla="*/ 0 w 279"/>
                <a:gd name="T63" fmla="*/ 0 h 227"/>
                <a:gd name="T64" fmla="*/ 0 w 279"/>
                <a:gd name="T65" fmla="*/ 0 h 227"/>
                <a:gd name="T66" fmla="*/ 0 w 279"/>
                <a:gd name="T67" fmla="*/ 0 h 227"/>
                <a:gd name="T68" fmla="*/ 0 w 279"/>
                <a:gd name="T69" fmla="*/ 0 h 227"/>
                <a:gd name="T70" fmla="*/ 0 w 279"/>
                <a:gd name="T71" fmla="*/ 0 h 227"/>
                <a:gd name="T72" fmla="*/ 0 w 279"/>
                <a:gd name="T73" fmla="*/ 0 h 227"/>
                <a:gd name="T74" fmla="*/ 0 w 279"/>
                <a:gd name="T75" fmla="*/ 0 h 227"/>
                <a:gd name="T76" fmla="*/ 0 w 279"/>
                <a:gd name="T77" fmla="*/ 0 h 227"/>
                <a:gd name="T78" fmla="*/ 0 w 279"/>
                <a:gd name="T79" fmla="*/ 0 h 227"/>
                <a:gd name="T80" fmla="*/ 0 w 279"/>
                <a:gd name="T81" fmla="*/ 0 h 227"/>
                <a:gd name="T82" fmla="*/ 0 w 279"/>
                <a:gd name="T83" fmla="*/ 0 h 227"/>
                <a:gd name="T84" fmla="*/ 0 w 279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9"/>
                <a:gd name="T130" fmla="*/ 0 h 227"/>
                <a:gd name="T131" fmla="*/ 279 w 279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</p:grpSp>
      <p:pic>
        <p:nvPicPr>
          <p:cNvPr id="343" name="Picture 4" descr="ROSE02~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1233" y="1547144"/>
            <a:ext cx="4622196" cy="29507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653" name="Group 188"/>
          <p:cNvGrpSpPr>
            <a:grpSpLocks noChangeAspect="1"/>
          </p:cNvGrpSpPr>
          <p:nvPr/>
        </p:nvGrpSpPr>
        <p:grpSpPr bwMode="auto">
          <a:xfrm>
            <a:off x="9753600" y="5029204"/>
            <a:ext cx="2438400" cy="1833033"/>
            <a:chOff x="1728" y="192"/>
            <a:chExt cx="1259" cy="1154"/>
          </a:xfrm>
        </p:grpSpPr>
        <p:sp>
          <p:nvSpPr>
            <p:cNvPr id="27655" name="AutoShape 189"/>
            <p:cNvSpPr>
              <a:spLocks noChangeAspect="1" noChangeArrowheads="1" noTextEdit="1"/>
            </p:cNvSpPr>
            <p:nvPr/>
          </p:nvSpPr>
          <p:spPr bwMode="auto">
            <a:xfrm>
              <a:off x="1728" y="192"/>
              <a:ext cx="1259" cy="1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grpSp>
          <p:nvGrpSpPr>
            <p:cNvPr id="27656" name="Group 190"/>
            <p:cNvGrpSpPr>
              <a:grpSpLocks/>
            </p:cNvGrpSpPr>
            <p:nvPr/>
          </p:nvGrpSpPr>
          <p:grpSpPr bwMode="auto">
            <a:xfrm>
              <a:off x="1905" y="192"/>
              <a:ext cx="1017" cy="1111"/>
              <a:chOff x="1905" y="192"/>
              <a:chExt cx="1017" cy="1111"/>
            </a:xfrm>
          </p:grpSpPr>
          <p:sp>
            <p:nvSpPr>
              <p:cNvPr id="27790" name="Freeform 191"/>
              <p:cNvSpPr>
                <a:spLocks/>
              </p:cNvSpPr>
              <p:nvPr/>
            </p:nvSpPr>
            <p:spPr bwMode="auto">
              <a:xfrm>
                <a:off x="2178" y="336"/>
                <a:ext cx="444" cy="445"/>
              </a:xfrm>
              <a:custGeom>
                <a:avLst/>
                <a:gdLst>
                  <a:gd name="T0" fmla="*/ 0 w 889"/>
                  <a:gd name="T1" fmla="*/ 1 h 890"/>
                  <a:gd name="T2" fmla="*/ 0 w 889"/>
                  <a:gd name="T3" fmla="*/ 1 h 890"/>
                  <a:gd name="T4" fmla="*/ 0 w 889"/>
                  <a:gd name="T5" fmla="*/ 1 h 890"/>
                  <a:gd name="T6" fmla="*/ 0 w 889"/>
                  <a:gd name="T7" fmla="*/ 1 h 890"/>
                  <a:gd name="T8" fmla="*/ 0 w 889"/>
                  <a:gd name="T9" fmla="*/ 1 h 890"/>
                  <a:gd name="T10" fmla="*/ 0 w 889"/>
                  <a:gd name="T11" fmla="*/ 1 h 890"/>
                  <a:gd name="T12" fmla="*/ 0 w 889"/>
                  <a:gd name="T13" fmla="*/ 1 h 890"/>
                  <a:gd name="T14" fmla="*/ 0 w 889"/>
                  <a:gd name="T15" fmla="*/ 1 h 890"/>
                  <a:gd name="T16" fmla="*/ 0 w 889"/>
                  <a:gd name="T17" fmla="*/ 1 h 890"/>
                  <a:gd name="T18" fmla="*/ 0 w 889"/>
                  <a:gd name="T19" fmla="*/ 1 h 890"/>
                  <a:gd name="T20" fmla="*/ 0 w 889"/>
                  <a:gd name="T21" fmla="*/ 1 h 890"/>
                  <a:gd name="T22" fmla="*/ 0 w 889"/>
                  <a:gd name="T23" fmla="*/ 1 h 890"/>
                  <a:gd name="T24" fmla="*/ 0 w 889"/>
                  <a:gd name="T25" fmla="*/ 1 h 890"/>
                  <a:gd name="T26" fmla="*/ 0 w 889"/>
                  <a:gd name="T27" fmla="*/ 1 h 890"/>
                  <a:gd name="T28" fmla="*/ 0 w 889"/>
                  <a:gd name="T29" fmla="*/ 1 h 890"/>
                  <a:gd name="T30" fmla="*/ 0 w 889"/>
                  <a:gd name="T31" fmla="*/ 1 h 890"/>
                  <a:gd name="T32" fmla="*/ 0 w 889"/>
                  <a:gd name="T33" fmla="*/ 1 h 890"/>
                  <a:gd name="T34" fmla="*/ 0 w 889"/>
                  <a:gd name="T35" fmla="*/ 1 h 890"/>
                  <a:gd name="T36" fmla="*/ 0 w 889"/>
                  <a:gd name="T37" fmla="*/ 1 h 890"/>
                  <a:gd name="T38" fmla="*/ 0 w 889"/>
                  <a:gd name="T39" fmla="*/ 1 h 890"/>
                  <a:gd name="T40" fmla="*/ 0 w 889"/>
                  <a:gd name="T41" fmla="*/ 1 h 890"/>
                  <a:gd name="T42" fmla="*/ 0 w 889"/>
                  <a:gd name="T43" fmla="*/ 1 h 890"/>
                  <a:gd name="T44" fmla="*/ 0 w 889"/>
                  <a:gd name="T45" fmla="*/ 1 h 890"/>
                  <a:gd name="T46" fmla="*/ 0 w 889"/>
                  <a:gd name="T47" fmla="*/ 1 h 890"/>
                  <a:gd name="T48" fmla="*/ 0 w 889"/>
                  <a:gd name="T49" fmla="*/ 1 h 890"/>
                  <a:gd name="T50" fmla="*/ 0 w 889"/>
                  <a:gd name="T51" fmla="*/ 1 h 890"/>
                  <a:gd name="T52" fmla="*/ 0 w 889"/>
                  <a:gd name="T53" fmla="*/ 1 h 890"/>
                  <a:gd name="T54" fmla="*/ 0 w 889"/>
                  <a:gd name="T55" fmla="*/ 1 h 890"/>
                  <a:gd name="T56" fmla="*/ 0 w 889"/>
                  <a:gd name="T57" fmla="*/ 1 h 890"/>
                  <a:gd name="T58" fmla="*/ 0 w 889"/>
                  <a:gd name="T59" fmla="*/ 1 h 890"/>
                  <a:gd name="T60" fmla="*/ 0 w 889"/>
                  <a:gd name="T61" fmla="*/ 1 h 890"/>
                  <a:gd name="T62" fmla="*/ 0 w 889"/>
                  <a:gd name="T63" fmla="*/ 1 h 8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9"/>
                  <a:gd name="T97" fmla="*/ 0 h 890"/>
                  <a:gd name="T98" fmla="*/ 889 w 889"/>
                  <a:gd name="T99" fmla="*/ 890 h 8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9" h="890">
                    <a:moveTo>
                      <a:pt x="445" y="890"/>
                    </a:moveTo>
                    <a:lnTo>
                      <a:pt x="490" y="887"/>
                    </a:lnTo>
                    <a:lnTo>
                      <a:pt x="534" y="880"/>
                    </a:lnTo>
                    <a:lnTo>
                      <a:pt x="577" y="870"/>
                    </a:lnTo>
                    <a:lnTo>
                      <a:pt x="617" y="855"/>
                    </a:lnTo>
                    <a:lnTo>
                      <a:pt x="656" y="835"/>
                    </a:lnTo>
                    <a:lnTo>
                      <a:pt x="693" y="814"/>
                    </a:lnTo>
                    <a:lnTo>
                      <a:pt x="727" y="788"/>
                    </a:lnTo>
                    <a:lnTo>
                      <a:pt x="759" y="759"/>
                    </a:lnTo>
                    <a:lnTo>
                      <a:pt x="788" y="727"/>
                    </a:lnTo>
                    <a:lnTo>
                      <a:pt x="813" y="694"/>
                    </a:lnTo>
                    <a:lnTo>
                      <a:pt x="835" y="657"/>
                    </a:lnTo>
                    <a:lnTo>
                      <a:pt x="855" y="618"/>
                    </a:lnTo>
                    <a:lnTo>
                      <a:pt x="869" y="577"/>
                    </a:lnTo>
                    <a:lnTo>
                      <a:pt x="880" y="535"/>
                    </a:lnTo>
                    <a:lnTo>
                      <a:pt x="887" y="490"/>
                    </a:lnTo>
                    <a:lnTo>
                      <a:pt x="889" y="445"/>
                    </a:lnTo>
                    <a:lnTo>
                      <a:pt x="887" y="400"/>
                    </a:lnTo>
                    <a:lnTo>
                      <a:pt x="880" y="355"/>
                    </a:lnTo>
                    <a:lnTo>
                      <a:pt x="869" y="312"/>
                    </a:lnTo>
                    <a:lnTo>
                      <a:pt x="855" y="272"/>
                    </a:lnTo>
                    <a:lnTo>
                      <a:pt x="835" y="233"/>
                    </a:lnTo>
                    <a:lnTo>
                      <a:pt x="813" y="196"/>
                    </a:lnTo>
                    <a:lnTo>
                      <a:pt x="788" y="163"/>
                    </a:lnTo>
                    <a:lnTo>
                      <a:pt x="759" y="130"/>
                    </a:lnTo>
                    <a:lnTo>
                      <a:pt x="727" y="101"/>
                    </a:lnTo>
                    <a:lnTo>
                      <a:pt x="693" y="76"/>
                    </a:lnTo>
                    <a:lnTo>
                      <a:pt x="656" y="54"/>
                    </a:lnTo>
                    <a:lnTo>
                      <a:pt x="617" y="35"/>
                    </a:lnTo>
                    <a:lnTo>
                      <a:pt x="577" y="20"/>
                    </a:lnTo>
                    <a:lnTo>
                      <a:pt x="534" y="9"/>
                    </a:lnTo>
                    <a:lnTo>
                      <a:pt x="490" y="2"/>
                    </a:lnTo>
                    <a:lnTo>
                      <a:pt x="445" y="0"/>
                    </a:lnTo>
                    <a:lnTo>
                      <a:pt x="400" y="2"/>
                    </a:lnTo>
                    <a:lnTo>
                      <a:pt x="355" y="9"/>
                    </a:lnTo>
                    <a:lnTo>
                      <a:pt x="312" y="20"/>
                    </a:lnTo>
                    <a:lnTo>
                      <a:pt x="272" y="35"/>
                    </a:lnTo>
                    <a:lnTo>
                      <a:pt x="233" y="54"/>
                    </a:lnTo>
                    <a:lnTo>
                      <a:pt x="196" y="76"/>
                    </a:lnTo>
                    <a:lnTo>
                      <a:pt x="163" y="101"/>
                    </a:lnTo>
                    <a:lnTo>
                      <a:pt x="130" y="130"/>
                    </a:lnTo>
                    <a:lnTo>
                      <a:pt x="102" y="163"/>
                    </a:lnTo>
                    <a:lnTo>
                      <a:pt x="76" y="196"/>
                    </a:lnTo>
                    <a:lnTo>
                      <a:pt x="54" y="233"/>
                    </a:lnTo>
                    <a:lnTo>
                      <a:pt x="35" y="272"/>
                    </a:lnTo>
                    <a:lnTo>
                      <a:pt x="20" y="312"/>
                    </a:lnTo>
                    <a:lnTo>
                      <a:pt x="9" y="355"/>
                    </a:lnTo>
                    <a:lnTo>
                      <a:pt x="3" y="400"/>
                    </a:lnTo>
                    <a:lnTo>
                      <a:pt x="0" y="445"/>
                    </a:lnTo>
                    <a:lnTo>
                      <a:pt x="3" y="490"/>
                    </a:lnTo>
                    <a:lnTo>
                      <a:pt x="9" y="535"/>
                    </a:lnTo>
                    <a:lnTo>
                      <a:pt x="20" y="577"/>
                    </a:lnTo>
                    <a:lnTo>
                      <a:pt x="35" y="618"/>
                    </a:lnTo>
                    <a:lnTo>
                      <a:pt x="54" y="657"/>
                    </a:lnTo>
                    <a:lnTo>
                      <a:pt x="76" y="694"/>
                    </a:lnTo>
                    <a:lnTo>
                      <a:pt x="102" y="727"/>
                    </a:lnTo>
                    <a:lnTo>
                      <a:pt x="130" y="759"/>
                    </a:lnTo>
                    <a:lnTo>
                      <a:pt x="163" y="788"/>
                    </a:lnTo>
                    <a:lnTo>
                      <a:pt x="196" y="814"/>
                    </a:lnTo>
                    <a:lnTo>
                      <a:pt x="233" y="835"/>
                    </a:lnTo>
                    <a:lnTo>
                      <a:pt x="272" y="855"/>
                    </a:lnTo>
                    <a:lnTo>
                      <a:pt x="312" y="870"/>
                    </a:lnTo>
                    <a:lnTo>
                      <a:pt x="355" y="880"/>
                    </a:lnTo>
                    <a:lnTo>
                      <a:pt x="400" y="887"/>
                    </a:lnTo>
                    <a:lnTo>
                      <a:pt x="445" y="890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791" name="Freeform 192"/>
              <p:cNvSpPr>
                <a:spLocks/>
              </p:cNvSpPr>
              <p:nvPr/>
            </p:nvSpPr>
            <p:spPr bwMode="auto">
              <a:xfrm>
                <a:off x="2308" y="467"/>
                <a:ext cx="183" cy="184"/>
              </a:xfrm>
              <a:custGeom>
                <a:avLst/>
                <a:gdLst>
                  <a:gd name="T0" fmla="*/ 1 w 366"/>
                  <a:gd name="T1" fmla="*/ 1 h 367"/>
                  <a:gd name="T2" fmla="*/ 1 w 366"/>
                  <a:gd name="T3" fmla="*/ 1 h 367"/>
                  <a:gd name="T4" fmla="*/ 1 w 366"/>
                  <a:gd name="T5" fmla="*/ 1 h 367"/>
                  <a:gd name="T6" fmla="*/ 1 w 366"/>
                  <a:gd name="T7" fmla="*/ 1 h 367"/>
                  <a:gd name="T8" fmla="*/ 1 w 366"/>
                  <a:gd name="T9" fmla="*/ 1 h 367"/>
                  <a:gd name="T10" fmla="*/ 1 w 366"/>
                  <a:gd name="T11" fmla="*/ 1 h 367"/>
                  <a:gd name="T12" fmla="*/ 1 w 366"/>
                  <a:gd name="T13" fmla="*/ 1 h 367"/>
                  <a:gd name="T14" fmla="*/ 1 w 366"/>
                  <a:gd name="T15" fmla="*/ 1 h 367"/>
                  <a:gd name="T16" fmla="*/ 1 w 366"/>
                  <a:gd name="T17" fmla="*/ 1 h 367"/>
                  <a:gd name="T18" fmla="*/ 1 w 366"/>
                  <a:gd name="T19" fmla="*/ 1 h 367"/>
                  <a:gd name="T20" fmla="*/ 1 w 366"/>
                  <a:gd name="T21" fmla="*/ 1 h 367"/>
                  <a:gd name="T22" fmla="*/ 1 w 366"/>
                  <a:gd name="T23" fmla="*/ 1 h 367"/>
                  <a:gd name="T24" fmla="*/ 1 w 366"/>
                  <a:gd name="T25" fmla="*/ 1 h 367"/>
                  <a:gd name="T26" fmla="*/ 1 w 366"/>
                  <a:gd name="T27" fmla="*/ 1 h 367"/>
                  <a:gd name="T28" fmla="*/ 1 w 366"/>
                  <a:gd name="T29" fmla="*/ 1 h 367"/>
                  <a:gd name="T30" fmla="*/ 1 w 366"/>
                  <a:gd name="T31" fmla="*/ 1 h 367"/>
                  <a:gd name="T32" fmla="*/ 1 w 366"/>
                  <a:gd name="T33" fmla="*/ 0 h 367"/>
                  <a:gd name="T34" fmla="*/ 1 w 366"/>
                  <a:gd name="T35" fmla="*/ 1 h 367"/>
                  <a:gd name="T36" fmla="*/ 1 w 366"/>
                  <a:gd name="T37" fmla="*/ 1 h 367"/>
                  <a:gd name="T38" fmla="*/ 1 w 366"/>
                  <a:gd name="T39" fmla="*/ 1 h 367"/>
                  <a:gd name="T40" fmla="*/ 1 w 366"/>
                  <a:gd name="T41" fmla="*/ 1 h 367"/>
                  <a:gd name="T42" fmla="*/ 1 w 366"/>
                  <a:gd name="T43" fmla="*/ 1 h 367"/>
                  <a:gd name="T44" fmla="*/ 1 w 366"/>
                  <a:gd name="T45" fmla="*/ 1 h 367"/>
                  <a:gd name="T46" fmla="*/ 1 w 366"/>
                  <a:gd name="T47" fmla="*/ 1 h 367"/>
                  <a:gd name="T48" fmla="*/ 0 w 366"/>
                  <a:gd name="T49" fmla="*/ 1 h 367"/>
                  <a:gd name="T50" fmla="*/ 1 w 366"/>
                  <a:gd name="T51" fmla="*/ 1 h 367"/>
                  <a:gd name="T52" fmla="*/ 1 w 366"/>
                  <a:gd name="T53" fmla="*/ 1 h 367"/>
                  <a:gd name="T54" fmla="*/ 1 w 366"/>
                  <a:gd name="T55" fmla="*/ 1 h 367"/>
                  <a:gd name="T56" fmla="*/ 1 w 366"/>
                  <a:gd name="T57" fmla="*/ 1 h 367"/>
                  <a:gd name="T58" fmla="*/ 1 w 366"/>
                  <a:gd name="T59" fmla="*/ 1 h 367"/>
                  <a:gd name="T60" fmla="*/ 1 w 366"/>
                  <a:gd name="T61" fmla="*/ 1 h 367"/>
                  <a:gd name="T62" fmla="*/ 1 w 366"/>
                  <a:gd name="T63" fmla="*/ 1 h 367"/>
                  <a:gd name="T64" fmla="*/ 1 w 366"/>
                  <a:gd name="T65" fmla="*/ 1 h 3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6"/>
                  <a:gd name="T100" fmla="*/ 0 h 367"/>
                  <a:gd name="T101" fmla="*/ 366 w 366"/>
                  <a:gd name="T102" fmla="*/ 367 h 3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6" h="367">
                    <a:moveTo>
                      <a:pt x="183" y="367"/>
                    </a:moveTo>
                    <a:lnTo>
                      <a:pt x="219" y="364"/>
                    </a:lnTo>
                    <a:lnTo>
                      <a:pt x="254" y="352"/>
                    </a:lnTo>
                    <a:lnTo>
                      <a:pt x="285" y="336"/>
                    </a:lnTo>
                    <a:lnTo>
                      <a:pt x="313" y="313"/>
                    </a:lnTo>
                    <a:lnTo>
                      <a:pt x="335" y="285"/>
                    </a:lnTo>
                    <a:lnTo>
                      <a:pt x="352" y="254"/>
                    </a:lnTo>
                    <a:lnTo>
                      <a:pt x="362" y="220"/>
                    </a:lnTo>
                    <a:lnTo>
                      <a:pt x="366" y="183"/>
                    </a:lnTo>
                    <a:lnTo>
                      <a:pt x="362" y="146"/>
                    </a:lnTo>
                    <a:lnTo>
                      <a:pt x="352" y="111"/>
                    </a:lnTo>
                    <a:lnTo>
                      <a:pt x="335" y="80"/>
                    </a:lnTo>
                    <a:lnTo>
                      <a:pt x="313" y="53"/>
                    </a:lnTo>
                    <a:lnTo>
                      <a:pt x="285" y="31"/>
                    </a:lnTo>
                    <a:lnTo>
                      <a:pt x="254" y="13"/>
                    </a:lnTo>
                    <a:lnTo>
                      <a:pt x="219" y="3"/>
                    </a:lnTo>
                    <a:lnTo>
                      <a:pt x="183" y="0"/>
                    </a:lnTo>
                    <a:lnTo>
                      <a:pt x="146" y="3"/>
                    </a:lnTo>
                    <a:lnTo>
                      <a:pt x="111" y="13"/>
                    </a:lnTo>
                    <a:lnTo>
                      <a:pt x="80" y="31"/>
                    </a:lnTo>
                    <a:lnTo>
                      <a:pt x="54" y="53"/>
                    </a:lnTo>
                    <a:lnTo>
                      <a:pt x="31" y="80"/>
                    </a:lnTo>
                    <a:lnTo>
                      <a:pt x="15" y="111"/>
                    </a:lnTo>
                    <a:lnTo>
                      <a:pt x="3" y="146"/>
                    </a:lnTo>
                    <a:lnTo>
                      <a:pt x="0" y="183"/>
                    </a:lnTo>
                    <a:lnTo>
                      <a:pt x="3" y="220"/>
                    </a:lnTo>
                    <a:lnTo>
                      <a:pt x="15" y="254"/>
                    </a:lnTo>
                    <a:lnTo>
                      <a:pt x="31" y="285"/>
                    </a:lnTo>
                    <a:lnTo>
                      <a:pt x="54" y="313"/>
                    </a:lnTo>
                    <a:lnTo>
                      <a:pt x="80" y="336"/>
                    </a:lnTo>
                    <a:lnTo>
                      <a:pt x="111" y="352"/>
                    </a:lnTo>
                    <a:lnTo>
                      <a:pt x="146" y="364"/>
                    </a:lnTo>
                    <a:lnTo>
                      <a:pt x="183" y="367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792" name="Freeform 193"/>
              <p:cNvSpPr>
                <a:spLocks/>
              </p:cNvSpPr>
              <p:nvPr/>
            </p:nvSpPr>
            <p:spPr bwMode="auto">
              <a:xfrm>
                <a:off x="2308" y="467"/>
                <a:ext cx="183" cy="184"/>
              </a:xfrm>
              <a:custGeom>
                <a:avLst/>
                <a:gdLst>
                  <a:gd name="T0" fmla="*/ 1 w 366"/>
                  <a:gd name="T1" fmla="*/ 1 h 367"/>
                  <a:gd name="T2" fmla="*/ 1 w 366"/>
                  <a:gd name="T3" fmla="*/ 1 h 367"/>
                  <a:gd name="T4" fmla="*/ 1 w 366"/>
                  <a:gd name="T5" fmla="*/ 1 h 367"/>
                  <a:gd name="T6" fmla="*/ 1 w 366"/>
                  <a:gd name="T7" fmla="*/ 1 h 367"/>
                  <a:gd name="T8" fmla="*/ 1 w 366"/>
                  <a:gd name="T9" fmla="*/ 1 h 367"/>
                  <a:gd name="T10" fmla="*/ 1 w 366"/>
                  <a:gd name="T11" fmla="*/ 1 h 367"/>
                  <a:gd name="T12" fmla="*/ 1 w 366"/>
                  <a:gd name="T13" fmla="*/ 1 h 367"/>
                  <a:gd name="T14" fmla="*/ 1 w 366"/>
                  <a:gd name="T15" fmla="*/ 1 h 367"/>
                  <a:gd name="T16" fmla="*/ 1 w 366"/>
                  <a:gd name="T17" fmla="*/ 1 h 367"/>
                  <a:gd name="T18" fmla="*/ 1 w 366"/>
                  <a:gd name="T19" fmla="*/ 1 h 367"/>
                  <a:gd name="T20" fmla="*/ 1 w 366"/>
                  <a:gd name="T21" fmla="*/ 1 h 367"/>
                  <a:gd name="T22" fmla="*/ 1 w 366"/>
                  <a:gd name="T23" fmla="*/ 1 h 367"/>
                  <a:gd name="T24" fmla="*/ 1 w 366"/>
                  <a:gd name="T25" fmla="*/ 1 h 367"/>
                  <a:gd name="T26" fmla="*/ 1 w 366"/>
                  <a:gd name="T27" fmla="*/ 1 h 367"/>
                  <a:gd name="T28" fmla="*/ 1 w 366"/>
                  <a:gd name="T29" fmla="*/ 1 h 367"/>
                  <a:gd name="T30" fmla="*/ 1 w 366"/>
                  <a:gd name="T31" fmla="*/ 1 h 367"/>
                  <a:gd name="T32" fmla="*/ 1 w 366"/>
                  <a:gd name="T33" fmla="*/ 0 h 367"/>
                  <a:gd name="T34" fmla="*/ 1 w 366"/>
                  <a:gd name="T35" fmla="*/ 1 h 367"/>
                  <a:gd name="T36" fmla="*/ 1 w 366"/>
                  <a:gd name="T37" fmla="*/ 1 h 367"/>
                  <a:gd name="T38" fmla="*/ 1 w 366"/>
                  <a:gd name="T39" fmla="*/ 1 h 367"/>
                  <a:gd name="T40" fmla="*/ 1 w 366"/>
                  <a:gd name="T41" fmla="*/ 1 h 367"/>
                  <a:gd name="T42" fmla="*/ 1 w 366"/>
                  <a:gd name="T43" fmla="*/ 1 h 367"/>
                  <a:gd name="T44" fmla="*/ 1 w 366"/>
                  <a:gd name="T45" fmla="*/ 1 h 367"/>
                  <a:gd name="T46" fmla="*/ 1 w 366"/>
                  <a:gd name="T47" fmla="*/ 1 h 367"/>
                  <a:gd name="T48" fmla="*/ 0 w 366"/>
                  <a:gd name="T49" fmla="*/ 1 h 367"/>
                  <a:gd name="T50" fmla="*/ 1 w 366"/>
                  <a:gd name="T51" fmla="*/ 1 h 367"/>
                  <a:gd name="T52" fmla="*/ 1 w 366"/>
                  <a:gd name="T53" fmla="*/ 1 h 367"/>
                  <a:gd name="T54" fmla="*/ 1 w 366"/>
                  <a:gd name="T55" fmla="*/ 1 h 367"/>
                  <a:gd name="T56" fmla="*/ 1 w 366"/>
                  <a:gd name="T57" fmla="*/ 1 h 367"/>
                  <a:gd name="T58" fmla="*/ 1 w 366"/>
                  <a:gd name="T59" fmla="*/ 1 h 367"/>
                  <a:gd name="T60" fmla="*/ 1 w 366"/>
                  <a:gd name="T61" fmla="*/ 1 h 367"/>
                  <a:gd name="T62" fmla="*/ 1 w 366"/>
                  <a:gd name="T63" fmla="*/ 1 h 367"/>
                  <a:gd name="T64" fmla="*/ 1 w 366"/>
                  <a:gd name="T65" fmla="*/ 1 h 3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6"/>
                  <a:gd name="T100" fmla="*/ 0 h 367"/>
                  <a:gd name="T101" fmla="*/ 366 w 366"/>
                  <a:gd name="T102" fmla="*/ 367 h 3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6" h="367">
                    <a:moveTo>
                      <a:pt x="183" y="367"/>
                    </a:moveTo>
                    <a:lnTo>
                      <a:pt x="219" y="364"/>
                    </a:lnTo>
                    <a:lnTo>
                      <a:pt x="254" y="352"/>
                    </a:lnTo>
                    <a:lnTo>
                      <a:pt x="285" y="336"/>
                    </a:lnTo>
                    <a:lnTo>
                      <a:pt x="313" y="313"/>
                    </a:lnTo>
                    <a:lnTo>
                      <a:pt x="335" y="285"/>
                    </a:lnTo>
                    <a:lnTo>
                      <a:pt x="352" y="254"/>
                    </a:lnTo>
                    <a:lnTo>
                      <a:pt x="362" y="220"/>
                    </a:lnTo>
                    <a:lnTo>
                      <a:pt x="366" y="183"/>
                    </a:lnTo>
                    <a:lnTo>
                      <a:pt x="362" y="146"/>
                    </a:lnTo>
                    <a:lnTo>
                      <a:pt x="352" y="111"/>
                    </a:lnTo>
                    <a:lnTo>
                      <a:pt x="335" y="80"/>
                    </a:lnTo>
                    <a:lnTo>
                      <a:pt x="313" y="53"/>
                    </a:lnTo>
                    <a:lnTo>
                      <a:pt x="285" y="31"/>
                    </a:lnTo>
                    <a:lnTo>
                      <a:pt x="254" y="13"/>
                    </a:lnTo>
                    <a:lnTo>
                      <a:pt x="219" y="3"/>
                    </a:lnTo>
                    <a:lnTo>
                      <a:pt x="183" y="0"/>
                    </a:lnTo>
                    <a:lnTo>
                      <a:pt x="146" y="3"/>
                    </a:lnTo>
                    <a:lnTo>
                      <a:pt x="111" y="13"/>
                    </a:lnTo>
                    <a:lnTo>
                      <a:pt x="80" y="31"/>
                    </a:lnTo>
                    <a:lnTo>
                      <a:pt x="54" y="53"/>
                    </a:lnTo>
                    <a:lnTo>
                      <a:pt x="31" y="80"/>
                    </a:lnTo>
                    <a:lnTo>
                      <a:pt x="15" y="111"/>
                    </a:lnTo>
                    <a:lnTo>
                      <a:pt x="3" y="146"/>
                    </a:lnTo>
                    <a:lnTo>
                      <a:pt x="0" y="183"/>
                    </a:lnTo>
                    <a:lnTo>
                      <a:pt x="3" y="220"/>
                    </a:lnTo>
                    <a:lnTo>
                      <a:pt x="15" y="254"/>
                    </a:lnTo>
                    <a:lnTo>
                      <a:pt x="31" y="285"/>
                    </a:lnTo>
                    <a:lnTo>
                      <a:pt x="54" y="313"/>
                    </a:lnTo>
                    <a:lnTo>
                      <a:pt x="80" y="336"/>
                    </a:lnTo>
                    <a:lnTo>
                      <a:pt x="111" y="352"/>
                    </a:lnTo>
                    <a:lnTo>
                      <a:pt x="146" y="364"/>
                    </a:lnTo>
                    <a:lnTo>
                      <a:pt x="183" y="367"/>
                    </a:lnTo>
                    <a:close/>
                  </a:path>
                </a:pathLst>
              </a:custGeom>
              <a:solidFill>
                <a:srgbClr val="FFF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793" name="Freeform 194"/>
              <p:cNvSpPr>
                <a:spLocks/>
              </p:cNvSpPr>
              <p:nvPr/>
            </p:nvSpPr>
            <p:spPr bwMode="auto">
              <a:xfrm>
                <a:off x="2371" y="945"/>
                <a:ext cx="59" cy="126"/>
              </a:xfrm>
              <a:custGeom>
                <a:avLst/>
                <a:gdLst>
                  <a:gd name="T0" fmla="*/ 0 w 119"/>
                  <a:gd name="T1" fmla="*/ 1 h 251"/>
                  <a:gd name="T2" fmla="*/ 0 w 119"/>
                  <a:gd name="T3" fmla="*/ 0 h 251"/>
                  <a:gd name="T4" fmla="*/ 0 w 119"/>
                  <a:gd name="T5" fmla="*/ 0 h 251"/>
                  <a:gd name="T6" fmla="*/ 0 w 119"/>
                  <a:gd name="T7" fmla="*/ 1 h 251"/>
                  <a:gd name="T8" fmla="*/ 0 w 119"/>
                  <a:gd name="T9" fmla="*/ 1 h 2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"/>
                  <a:gd name="T16" fmla="*/ 0 h 251"/>
                  <a:gd name="T17" fmla="*/ 119 w 119"/>
                  <a:gd name="T18" fmla="*/ 251 h 2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" h="251">
                    <a:moveTo>
                      <a:pt x="119" y="251"/>
                    </a:moveTo>
                    <a:lnTo>
                      <a:pt x="86" y="0"/>
                    </a:lnTo>
                    <a:lnTo>
                      <a:pt x="31" y="0"/>
                    </a:lnTo>
                    <a:lnTo>
                      <a:pt x="0" y="251"/>
                    </a:lnTo>
                    <a:lnTo>
                      <a:pt x="119" y="251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794" name="Freeform 195"/>
              <p:cNvSpPr>
                <a:spLocks/>
              </p:cNvSpPr>
              <p:nvPr/>
            </p:nvSpPr>
            <p:spPr bwMode="auto">
              <a:xfrm>
                <a:off x="2323" y="1137"/>
                <a:ext cx="155" cy="62"/>
              </a:xfrm>
              <a:custGeom>
                <a:avLst/>
                <a:gdLst>
                  <a:gd name="T0" fmla="*/ 0 w 310"/>
                  <a:gd name="T1" fmla="*/ 1 h 123"/>
                  <a:gd name="T2" fmla="*/ 1 w 310"/>
                  <a:gd name="T3" fmla="*/ 1 h 123"/>
                  <a:gd name="T4" fmla="*/ 1 w 310"/>
                  <a:gd name="T5" fmla="*/ 1 h 123"/>
                  <a:gd name="T6" fmla="*/ 1 w 310"/>
                  <a:gd name="T7" fmla="*/ 1 h 123"/>
                  <a:gd name="T8" fmla="*/ 1 w 310"/>
                  <a:gd name="T9" fmla="*/ 1 h 123"/>
                  <a:gd name="T10" fmla="*/ 1 w 310"/>
                  <a:gd name="T11" fmla="*/ 1 h 123"/>
                  <a:gd name="T12" fmla="*/ 1 w 310"/>
                  <a:gd name="T13" fmla="*/ 1 h 123"/>
                  <a:gd name="T14" fmla="*/ 1 w 310"/>
                  <a:gd name="T15" fmla="*/ 1 h 123"/>
                  <a:gd name="T16" fmla="*/ 1 w 310"/>
                  <a:gd name="T17" fmla="*/ 1 h 123"/>
                  <a:gd name="T18" fmla="*/ 1 w 310"/>
                  <a:gd name="T19" fmla="*/ 1 h 123"/>
                  <a:gd name="T20" fmla="*/ 1 w 310"/>
                  <a:gd name="T21" fmla="*/ 1 h 123"/>
                  <a:gd name="T22" fmla="*/ 1 w 310"/>
                  <a:gd name="T23" fmla="*/ 1 h 123"/>
                  <a:gd name="T24" fmla="*/ 1 w 310"/>
                  <a:gd name="T25" fmla="*/ 1 h 123"/>
                  <a:gd name="T26" fmla="*/ 1 w 310"/>
                  <a:gd name="T27" fmla="*/ 1 h 123"/>
                  <a:gd name="T28" fmla="*/ 1 w 310"/>
                  <a:gd name="T29" fmla="*/ 1 h 123"/>
                  <a:gd name="T30" fmla="*/ 1 w 310"/>
                  <a:gd name="T31" fmla="*/ 1 h 123"/>
                  <a:gd name="T32" fmla="*/ 1 w 310"/>
                  <a:gd name="T33" fmla="*/ 1 h 123"/>
                  <a:gd name="T34" fmla="*/ 1 w 310"/>
                  <a:gd name="T35" fmla="*/ 1 h 123"/>
                  <a:gd name="T36" fmla="*/ 1 w 310"/>
                  <a:gd name="T37" fmla="*/ 1 h 123"/>
                  <a:gd name="T38" fmla="*/ 1 w 310"/>
                  <a:gd name="T39" fmla="*/ 1 h 123"/>
                  <a:gd name="T40" fmla="*/ 1 w 310"/>
                  <a:gd name="T41" fmla="*/ 1 h 123"/>
                  <a:gd name="T42" fmla="*/ 1 w 310"/>
                  <a:gd name="T43" fmla="*/ 1 h 123"/>
                  <a:gd name="T44" fmla="*/ 1 w 310"/>
                  <a:gd name="T45" fmla="*/ 1 h 123"/>
                  <a:gd name="T46" fmla="*/ 1 w 310"/>
                  <a:gd name="T47" fmla="*/ 1 h 123"/>
                  <a:gd name="T48" fmla="*/ 1 w 310"/>
                  <a:gd name="T49" fmla="*/ 0 h 123"/>
                  <a:gd name="T50" fmla="*/ 1 w 310"/>
                  <a:gd name="T51" fmla="*/ 0 h 123"/>
                  <a:gd name="T52" fmla="*/ 1 w 310"/>
                  <a:gd name="T53" fmla="*/ 1 h 123"/>
                  <a:gd name="T54" fmla="*/ 1 w 310"/>
                  <a:gd name="T55" fmla="*/ 1 h 123"/>
                  <a:gd name="T56" fmla="*/ 1 w 310"/>
                  <a:gd name="T57" fmla="*/ 1 h 123"/>
                  <a:gd name="T58" fmla="*/ 1 w 310"/>
                  <a:gd name="T59" fmla="*/ 1 h 123"/>
                  <a:gd name="T60" fmla="*/ 1 w 310"/>
                  <a:gd name="T61" fmla="*/ 1 h 123"/>
                  <a:gd name="T62" fmla="*/ 1 w 310"/>
                  <a:gd name="T63" fmla="*/ 1 h 123"/>
                  <a:gd name="T64" fmla="*/ 1 w 310"/>
                  <a:gd name="T65" fmla="*/ 1 h 123"/>
                  <a:gd name="T66" fmla="*/ 0 w 310"/>
                  <a:gd name="T67" fmla="*/ 1 h 1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0"/>
                  <a:gd name="T103" fmla="*/ 0 h 123"/>
                  <a:gd name="T104" fmla="*/ 310 w 310"/>
                  <a:gd name="T105" fmla="*/ 123 h 1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0" h="123">
                    <a:moveTo>
                      <a:pt x="0" y="110"/>
                    </a:moveTo>
                    <a:lnTo>
                      <a:pt x="4" y="113"/>
                    </a:lnTo>
                    <a:lnTo>
                      <a:pt x="13" y="116"/>
                    </a:lnTo>
                    <a:lnTo>
                      <a:pt x="27" y="119"/>
                    </a:lnTo>
                    <a:lnTo>
                      <a:pt x="45" y="120"/>
                    </a:lnTo>
                    <a:lnTo>
                      <a:pt x="68" y="121"/>
                    </a:lnTo>
                    <a:lnTo>
                      <a:pt x="95" y="122"/>
                    </a:lnTo>
                    <a:lnTo>
                      <a:pt x="124" y="123"/>
                    </a:lnTo>
                    <a:lnTo>
                      <a:pt x="155" y="123"/>
                    </a:lnTo>
                    <a:lnTo>
                      <a:pt x="186" y="123"/>
                    </a:lnTo>
                    <a:lnTo>
                      <a:pt x="216" y="122"/>
                    </a:lnTo>
                    <a:lnTo>
                      <a:pt x="242" y="121"/>
                    </a:lnTo>
                    <a:lnTo>
                      <a:pt x="265" y="120"/>
                    </a:lnTo>
                    <a:lnTo>
                      <a:pt x="284" y="119"/>
                    </a:lnTo>
                    <a:lnTo>
                      <a:pt x="298" y="116"/>
                    </a:lnTo>
                    <a:lnTo>
                      <a:pt x="307" y="113"/>
                    </a:lnTo>
                    <a:lnTo>
                      <a:pt x="310" y="110"/>
                    </a:lnTo>
                    <a:lnTo>
                      <a:pt x="283" y="107"/>
                    </a:lnTo>
                    <a:lnTo>
                      <a:pt x="258" y="97"/>
                    </a:lnTo>
                    <a:lnTo>
                      <a:pt x="238" y="82"/>
                    </a:lnTo>
                    <a:lnTo>
                      <a:pt x="222" y="63"/>
                    </a:lnTo>
                    <a:lnTo>
                      <a:pt x="208" y="45"/>
                    </a:lnTo>
                    <a:lnTo>
                      <a:pt x="196" y="26"/>
                    </a:lnTo>
                    <a:lnTo>
                      <a:pt x="189" y="11"/>
                    </a:lnTo>
                    <a:lnTo>
                      <a:pt x="185" y="0"/>
                    </a:lnTo>
                    <a:lnTo>
                      <a:pt x="125" y="0"/>
                    </a:lnTo>
                    <a:lnTo>
                      <a:pt x="120" y="11"/>
                    </a:lnTo>
                    <a:lnTo>
                      <a:pt x="113" y="26"/>
                    </a:lnTo>
                    <a:lnTo>
                      <a:pt x="103" y="45"/>
                    </a:lnTo>
                    <a:lnTo>
                      <a:pt x="89" y="63"/>
                    </a:lnTo>
                    <a:lnTo>
                      <a:pt x="72" y="82"/>
                    </a:lnTo>
                    <a:lnTo>
                      <a:pt x="52" y="97"/>
                    </a:lnTo>
                    <a:lnTo>
                      <a:pt x="28" y="107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795" name="Rectangle 196"/>
              <p:cNvSpPr>
                <a:spLocks noChangeArrowheads="1"/>
              </p:cNvSpPr>
              <p:nvPr/>
            </p:nvSpPr>
            <p:spPr bwMode="auto">
              <a:xfrm>
                <a:off x="2348" y="879"/>
                <a:ext cx="104" cy="29"/>
              </a:xfrm>
              <a:prstGeom prst="rect">
                <a:avLst/>
              </a:pr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charset="0"/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charset="0"/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charset="0"/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charset="0"/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charset="0"/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defTabSz="1219170" eaLnBrk="1" fontAlgn="base" hangingPunct="1">
                  <a:spcBef>
                    <a:spcPct val="0"/>
                  </a:spcBef>
                  <a:spcAft>
                    <a:spcPct val="0"/>
                  </a:spcAft>
                  <a:buFont typeface="Arial" charset="0"/>
                  <a:buNone/>
                </a:pPr>
                <a:endParaRPr lang="en-US" alt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796" name="Freeform 197"/>
              <p:cNvSpPr>
                <a:spLocks/>
              </p:cNvSpPr>
              <p:nvPr/>
            </p:nvSpPr>
            <p:spPr bwMode="auto">
              <a:xfrm>
                <a:off x="2371" y="1071"/>
                <a:ext cx="59" cy="27"/>
              </a:xfrm>
              <a:custGeom>
                <a:avLst/>
                <a:gdLst>
                  <a:gd name="T0" fmla="*/ 0 w 119"/>
                  <a:gd name="T1" fmla="*/ 1 h 54"/>
                  <a:gd name="T2" fmla="*/ 0 w 119"/>
                  <a:gd name="T3" fmla="*/ 0 h 54"/>
                  <a:gd name="T4" fmla="*/ 0 w 119"/>
                  <a:gd name="T5" fmla="*/ 0 h 54"/>
                  <a:gd name="T6" fmla="*/ 0 w 119"/>
                  <a:gd name="T7" fmla="*/ 1 h 54"/>
                  <a:gd name="T8" fmla="*/ 0 w 119"/>
                  <a:gd name="T9" fmla="*/ 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"/>
                  <a:gd name="T16" fmla="*/ 0 h 54"/>
                  <a:gd name="T17" fmla="*/ 119 w 119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" h="54">
                    <a:moveTo>
                      <a:pt x="29" y="54"/>
                    </a:moveTo>
                    <a:lnTo>
                      <a:pt x="0" y="0"/>
                    </a:lnTo>
                    <a:lnTo>
                      <a:pt x="119" y="0"/>
                    </a:lnTo>
                    <a:lnTo>
                      <a:pt x="89" y="54"/>
                    </a:ln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797" name="Freeform 198"/>
              <p:cNvSpPr>
                <a:spLocks/>
              </p:cNvSpPr>
              <p:nvPr/>
            </p:nvSpPr>
            <p:spPr bwMode="auto">
              <a:xfrm>
                <a:off x="2362" y="908"/>
                <a:ext cx="76" cy="40"/>
              </a:xfrm>
              <a:custGeom>
                <a:avLst/>
                <a:gdLst>
                  <a:gd name="T0" fmla="*/ 0 w 152"/>
                  <a:gd name="T1" fmla="*/ 0 h 81"/>
                  <a:gd name="T2" fmla="*/ 1 w 152"/>
                  <a:gd name="T3" fmla="*/ 0 h 81"/>
                  <a:gd name="T4" fmla="*/ 1 w 152"/>
                  <a:gd name="T5" fmla="*/ 0 h 81"/>
                  <a:gd name="T6" fmla="*/ 1 w 152"/>
                  <a:gd name="T7" fmla="*/ 0 h 81"/>
                  <a:gd name="T8" fmla="*/ 1 w 152"/>
                  <a:gd name="T9" fmla="*/ 0 h 81"/>
                  <a:gd name="T10" fmla="*/ 1 w 152"/>
                  <a:gd name="T11" fmla="*/ 0 h 81"/>
                  <a:gd name="T12" fmla="*/ 1 w 152"/>
                  <a:gd name="T13" fmla="*/ 0 h 81"/>
                  <a:gd name="T14" fmla="*/ 1 w 152"/>
                  <a:gd name="T15" fmla="*/ 0 h 81"/>
                  <a:gd name="T16" fmla="*/ 1 w 152"/>
                  <a:gd name="T17" fmla="*/ 0 h 81"/>
                  <a:gd name="T18" fmla="*/ 1 w 152"/>
                  <a:gd name="T19" fmla="*/ 0 h 81"/>
                  <a:gd name="T20" fmla="*/ 1 w 152"/>
                  <a:gd name="T21" fmla="*/ 0 h 81"/>
                  <a:gd name="T22" fmla="*/ 1 w 152"/>
                  <a:gd name="T23" fmla="*/ 0 h 81"/>
                  <a:gd name="T24" fmla="*/ 1 w 152"/>
                  <a:gd name="T25" fmla="*/ 0 h 81"/>
                  <a:gd name="T26" fmla="*/ 1 w 152"/>
                  <a:gd name="T27" fmla="*/ 0 h 81"/>
                  <a:gd name="T28" fmla="*/ 1 w 152"/>
                  <a:gd name="T29" fmla="*/ 0 h 81"/>
                  <a:gd name="T30" fmla="*/ 1 w 152"/>
                  <a:gd name="T31" fmla="*/ 0 h 81"/>
                  <a:gd name="T32" fmla="*/ 1 w 152"/>
                  <a:gd name="T33" fmla="*/ 0 h 81"/>
                  <a:gd name="T34" fmla="*/ 0 w 152"/>
                  <a:gd name="T35" fmla="*/ 0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2"/>
                  <a:gd name="T55" fmla="*/ 0 h 81"/>
                  <a:gd name="T56" fmla="*/ 152 w 152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2" h="81">
                    <a:moveTo>
                      <a:pt x="0" y="0"/>
                    </a:moveTo>
                    <a:lnTo>
                      <a:pt x="1" y="16"/>
                    </a:lnTo>
                    <a:lnTo>
                      <a:pt x="6" y="31"/>
                    </a:lnTo>
                    <a:lnTo>
                      <a:pt x="12" y="45"/>
                    </a:lnTo>
                    <a:lnTo>
                      <a:pt x="22" y="58"/>
                    </a:lnTo>
                    <a:lnTo>
                      <a:pt x="33" y="67"/>
                    </a:lnTo>
                    <a:lnTo>
                      <a:pt x="46" y="75"/>
                    </a:lnTo>
                    <a:lnTo>
                      <a:pt x="61" y="80"/>
                    </a:lnTo>
                    <a:lnTo>
                      <a:pt x="76" y="81"/>
                    </a:lnTo>
                    <a:lnTo>
                      <a:pt x="91" y="80"/>
                    </a:lnTo>
                    <a:lnTo>
                      <a:pt x="106" y="75"/>
                    </a:lnTo>
                    <a:lnTo>
                      <a:pt x="118" y="67"/>
                    </a:lnTo>
                    <a:lnTo>
                      <a:pt x="130" y="58"/>
                    </a:lnTo>
                    <a:lnTo>
                      <a:pt x="139" y="45"/>
                    </a:lnTo>
                    <a:lnTo>
                      <a:pt x="146" y="31"/>
                    </a:lnTo>
                    <a:lnTo>
                      <a:pt x="151" y="16"/>
                    </a:lnTo>
                    <a:lnTo>
                      <a:pt x="1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798" name="Freeform 199"/>
              <p:cNvSpPr>
                <a:spLocks/>
              </p:cNvSpPr>
              <p:nvPr/>
            </p:nvSpPr>
            <p:spPr bwMode="auto">
              <a:xfrm>
                <a:off x="2369" y="1098"/>
                <a:ext cx="64" cy="39"/>
              </a:xfrm>
              <a:custGeom>
                <a:avLst/>
                <a:gdLst>
                  <a:gd name="T0" fmla="*/ 1 w 128"/>
                  <a:gd name="T1" fmla="*/ 0 h 80"/>
                  <a:gd name="T2" fmla="*/ 1 w 128"/>
                  <a:gd name="T3" fmla="*/ 0 h 80"/>
                  <a:gd name="T4" fmla="*/ 1 w 128"/>
                  <a:gd name="T5" fmla="*/ 0 h 80"/>
                  <a:gd name="T6" fmla="*/ 1 w 128"/>
                  <a:gd name="T7" fmla="*/ 0 h 80"/>
                  <a:gd name="T8" fmla="*/ 0 w 128"/>
                  <a:gd name="T9" fmla="*/ 0 h 80"/>
                  <a:gd name="T10" fmla="*/ 1 w 128"/>
                  <a:gd name="T11" fmla="*/ 0 h 80"/>
                  <a:gd name="T12" fmla="*/ 1 w 128"/>
                  <a:gd name="T13" fmla="*/ 0 h 80"/>
                  <a:gd name="T14" fmla="*/ 1 w 128"/>
                  <a:gd name="T15" fmla="*/ 0 h 80"/>
                  <a:gd name="T16" fmla="*/ 1 w 128"/>
                  <a:gd name="T17" fmla="*/ 0 h 80"/>
                  <a:gd name="T18" fmla="*/ 1 w 128"/>
                  <a:gd name="T19" fmla="*/ 0 h 80"/>
                  <a:gd name="T20" fmla="*/ 1 w 128"/>
                  <a:gd name="T21" fmla="*/ 0 h 80"/>
                  <a:gd name="T22" fmla="*/ 1 w 128"/>
                  <a:gd name="T23" fmla="*/ 0 h 80"/>
                  <a:gd name="T24" fmla="*/ 1 w 128"/>
                  <a:gd name="T25" fmla="*/ 0 h 80"/>
                  <a:gd name="T26" fmla="*/ 1 w 128"/>
                  <a:gd name="T27" fmla="*/ 0 h 80"/>
                  <a:gd name="T28" fmla="*/ 1 w 128"/>
                  <a:gd name="T29" fmla="*/ 0 h 80"/>
                  <a:gd name="T30" fmla="*/ 1 w 128"/>
                  <a:gd name="T31" fmla="*/ 0 h 80"/>
                  <a:gd name="T32" fmla="*/ 1 w 128"/>
                  <a:gd name="T33" fmla="*/ 0 h 80"/>
                  <a:gd name="T34" fmla="*/ 1 w 128"/>
                  <a:gd name="T35" fmla="*/ 0 h 80"/>
                  <a:gd name="T36" fmla="*/ 1 w 128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8"/>
                  <a:gd name="T58" fmla="*/ 0 h 80"/>
                  <a:gd name="T59" fmla="*/ 128 w 128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8" h="80">
                    <a:moveTo>
                      <a:pt x="34" y="80"/>
                    </a:moveTo>
                    <a:lnTo>
                      <a:pt x="20" y="76"/>
                    </a:lnTo>
                    <a:lnTo>
                      <a:pt x="10" y="67"/>
                    </a:lnTo>
                    <a:lnTo>
                      <a:pt x="3" y="55"/>
                    </a:lnTo>
                    <a:lnTo>
                      <a:pt x="0" y="40"/>
                    </a:lnTo>
                    <a:lnTo>
                      <a:pt x="3" y="26"/>
                    </a:lnTo>
                    <a:lnTo>
                      <a:pt x="9" y="13"/>
                    </a:lnTo>
                    <a:lnTo>
                      <a:pt x="19" y="4"/>
                    </a:lnTo>
                    <a:lnTo>
                      <a:pt x="34" y="0"/>
                    </a:lnTo>
                    <a:lnTo>
                      <a:pt x="94" y="0"/>
                    </a:lnTo>
                    <a:lnTo>
                      <a:pt x="109" y="4"/>
                    </a:lnTo>
                    <a:lnTo>
                      <a:pt x="120" y="13"/>
                    </a:lnTo>
                    <a:lnTo>
                      <a:pt x="126" y="26"/>
                    </a:lnTo>
                    <a:lnTo>
                      <a:pt x="128" y="40"/>
                    </a:lnTo>
                    <a:lnTo>
                      <a:pt x="126" y="55"/>
                    </a:lnTo>
                    <a:lnTo>
                      <a:pt x="119" y="67"/>
                    </a:lnTo>
                    <a:lnTo>
                      <a:pt x="109" y="76"/>
                    </a:lnTo>
                    <a:lnTo>
                      <a:pt x="94" y="80"/>
                    </a:lnTo>
                    <a:lnTo>
                      <a:pt x="34" y="8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799" name="Freeform 200"/>
              <p:cNvSpPr>
                <a:spLocks/>
              </p:cNvSpPr>
              <p:nvPr/>
            </p:nvSpPr>
            <p:spPr bwMode="auto">
              <a:xfrm>
                <a:off x="2308" y="1193"/>
                <a:ext cx="185" cy="26"/>
              </a:xfrm>
              <a:custGeom>
                <a:avLst/>
                <a:gdLst>
                  <a:gd name="T0" fmla="*/ 0 w 369"/>
                  <a:gd name="T1" fmla="*/ 0 h 54"/>
                  <a:gd name="T2" fmla="*/ 1 w 369"/>
                  <a:gd name="T3" fmla="*/ 0 h 54"/>
                  <a:gd name="T4" fmla="*/ 1 w 369"/>
                  <a:gd name="T5" fmla="*/ 0 h 54"/>
                  <a:gd name="T6" fmla="*/ 1 w 369"/>
                  <a:gd name="T7" fmla="*/ 0 h 54"/>
                  <a:gd name="T8" fmla="*/ 1 w 369"/>
                  <a:gd name="T9" fmla="*/ 0 h 54"/>
                  <a:gd name="T10" fmla="*/ 1 w 369"/>
                  <a:gd name="T11" fmla="*/ 0 h 54"/>
                  <a:gd name="T12" fmla="*/ 1 w 369"/>
                  <a:gd name="T13" fmla="*/ 0 h 54"/>
                  <a:gd name="T14" fmla="*/ 1 w 369"/>
                  <a:gd name="T15" fmla="*/ 0 h 54"/>
                  <a:gd name="T16" fmla="*/ 1 w 369"/>
                  <a:gd name="T17" fmla="*/ 0 h 54"/>
                  <a:gd name="T18" fmla="*/ 1 w 369"/>
                  <a:gd name="T19" fmla="*/ 0 h 54"/>
                  <a:gd name="T20" fmla="*/ 1 w 369"/>
                  <a:gd name="T21" fmla="*/ 0 h 54"/>
                  <a:gd name="T22" fmla="*/ 1 w 369"/>
                  <a:gd name="T23" fmla="*/ 0 h 54"/>
                  <a:gd name="T24" fmla="*/ 1 w 369"/>
                  <a:gd name="T25" fmla="*/ 0 h 54"/>
                  <a:gd name="T26" fmla="*/ 1 w 369"/>
                  <a:gd name="T27" fmla="*/ 0 h 54"/>
                  <a:gd name="T28" fmla="*/ 1 w 369"/>
                  <a:gd name="T29" fmla="*/ 0 h 54"/>
                  <a:gd name="T30" fmla="*/ 1 w 369"/>
                  <a:gd name="T31" fmla="*/ 0 h 54"/>
                  <a:gd name="T32" fmla="*/ 1 w 369"/>
                  <a:gd name="T33" fmla="*/ 0 h 54"/>
                  <a:gd name="T34" fmla="*/ 1 w 369"/>
                  <a:gd name="T35" fmla="*/ 0 h 54"/>
                  <a:gd name="T36" fmla="*/ 1 w 369"/>
                  <a:gd name="T37" fmla="*/ 0 h 54"/>
                  <a:gd name="T38" fmla="*/ 1 w 369"/>
                  <a:gd name="T39" fmla="*/ 0 h 54"/>
                  <a:gd name="T40" fmla="*/ 1 w 369"/>
                  <a:gd name="T41" fmla="*/ 0 h 54"/>
                  <a:gd name="T42" fmla="*/ 1 w 369"/>
                  <a:gd name="T43" fmla="*/ 0 h 54"/>
                  <a:gd name="T44" fmla="*/ 1 w 369"/>
                  <a:gd name="T45" fmla="*/ 0 h 54"/>
                  <a:gd name="T46" fmla="*/ 1 w 369"/>
                  <a:gd name="T47" fmla="*/ 0 h 54"/>
                  <a:gd name="T48" fmla="*/ 1 w 369"/>
                  <a:gd name="T49" fmla="*/ 0 h 54"/>
                  <a:gd name="T50" fmla="*/ 1 w 369"/>
                  <a:gd name="T51" fmla="*/ 0 h 54"/>
                  <a:gd name="T52" fmla="*/ 1 w 369"/>
                  <a:gd name="T53" fmla="*/ 0 h 54"/>
                  <a:gd name="T54" fmla="*/ 1 w 369"/>
                  <a:gd name="T55" fmla="*/ 0 h 54"/>
                  <a:gd name="T56" fmla="*/ 1 w 369"/>
                  <a:gd name="T57" fmla="*/ 0 h 54"/>
                  <a:gd name="T58" fmla="*/ 1 w 369"/>
                  <a:gd name="T59" fmla="*/ 0 h 54"/>
                  <a:gd name="T60" fmla="*/ 1 w 369"/>
                  <a:gd name="T61" fmla="*/ 0 h 54"/>
                  <a:gd name="T62" fmla="*/ 1 w 369"/>
                  <a:gd name="T63" fmla="*/ 0 h 54"/>
                  <a:gd name="T64" fmla="*/ 1 w 369"/>
                  <a:gd name="T65" fmla="*/ 0 h 54"/>
                  <a:gd name="T66" fmla="*/ 1 w 369"/>
                  <a:gd name="T67" fmla="*/ 0 h 54"/>
                  <a:gd name="T68" fmla="*/ 1 w 369"/>
                  <a:gd name="T69" fmla="*/ 0 h 54"/>
                  <a:gd name="T70" fmla="*/ 1 w 369"/>
                  <a:gd name="T71" fmla="*/ 0 h 54"/>
                  <a:gd name="T72" fmla="*/ 1 w 369"/>
                  <a:gd name="T73" fmla="*/ 0 h 54"/>
                  <a:gd name="T74" fmla="*/ 1 w 369"/>
                  <a:gd name="T75" fmla="*/ 0 h 54"/>
                  <a:gd name="T76" fmla="*/ 1 w 369"/>
                  <a:gd name="T77" fmla="*/ 0 h 54"/>
                  <a:gd name="T78" fmla="*/ 1 w 369"/>
                  <a:gd name="T79" fmla="*/ 0 h 54"/>
                  <a:gd name="T80" fmla="*/ 1 w 369"/>
                  <a:gd name="T81" fmla="*/ 0 h 54"/>
                  <a:gd name="T82" fmla="*/ 1 w 369"/>
                  <a:gd name="T83" fmla="*/ 0 h 54"/>
                  <a:gd name="T84" fmla="*/ 1 w 369"/>
                  <a:gd name="T85" fmla="*/ 0 h 54"/>
                  <a:gd name="T86" fmla="*/ 1 w 369"/>
                  <a:gd name="T87" fmla="*/ 0 h 54"/>
                  <a:gd name="T88" fmla="*/ 1 w 369"/>
                  <a:gd name="T89" fmla="*/ 0 h 54"/>
                  <a:gd name="T90" fmla="*/ 1 w 369"/>
                  <a:gd name="T91" fmla="*/ 0 h 54"/>
                  <a:gd name="T92" fmla="*/ 1 w 369"/>
                  <a:gd name="T93" fmla="*/ 0 h 54"/>
                  <a:gd name="T94" fmla="*/ 1 w 369"/>
                  <a:gd name="T95" fmla="*/ 0 h 54"/>
                  <a:gd name="T96" fmla="*/ 1 w 369"/>
                  <a:gd name="T97" fmla="*/ 0 h 54"/>
                  <a:gd name="T98" fmla="*/ 1 w 369"/>
                  <a:gd name="T99" fmla="*/ 0 h 54"/>
                  <a:gd name="T100" fmla="*/ 0 w 369"/>
                  <a:gd name="T101" fmla="*/ 0 h 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9"/>
                  <a:gd name="T154" fmla="*/ 0 h 54"/>
                  <a:gd name="T155" fmla="*/ 369 w 369"/>
                  <a:gd name="T156" fmla="*/ 54 h 5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9" h="54">
                    <a:moveTo>
                      <a:pt x="0" y="22"/>
                    </a:moveTo>
                    <a:lnTo>
                      <a:pt x="1" y="26"/>
                    </a:lnTo>
                    <a:lnTo>
                      <a:pt x="3" y="28"/>
                    </a:lnTo>
                    <a:lnTo>
                      <a:pt x="8" y="32"/>
                    </a:lnTo>
                    <a:lnTo>
                      <a:pt x="15" y="35"/>
                    </a:lnTo>
                    <a:lnTo>
                      <a:pt x="21" y="37"/>
                    </a:lnTo>
                    <a:lnTo>
                      <a:pt x="31" y="40"/>
                    </a:lnTo>
                    <a:lnTo>
                      <a:pt x="42" y="42"/>
                    </a:lnTo>
                    <a:lnTo>
                      <a:pt x="54" y="44"/>
                    </a:lnTo>
                    <a:lnTo>
                      <a:pt x="66" y="47"/>
                    </a:lnTo>
                    <a:lnTo>
                      <a:pt x="81" y="48"/>
                    </a:lnTo>
                    <a:lnTo>
                      <a:pt x="96" y="50"/>
                    </a:lnTo>
                    <a:lnTo>
                      <a:pt x="112" y="51"/>
                    </a:lnTo>
                    <a:lnTo>
                      <a:pt x="130" y="52"/>
                    </a:lnTo>
                    <a:lnTo>
                      <a:pt x="147" y="52"/>
                    </a:lnTo>
                    <a:lnTo>
                      <a:pt x="165" y="54"/>
                    </a:lnTo>
                    <a:lnTo>
                      <a:pt x="184" y="54"/>
                    </a:lnTo>
                    <a:lnTo>
                      <a:pt x="202" y="54"/>
                    </a:lnTo>
                    <a:lnTo>
                      <a:pt x="221" y="52"/>
                    </a:lnTo>
                    <a:lnTo>
                      <a:pt x="239" y="52"/>
                    </a:lnTo>
                    <a:lnTo>
                      <a:pt x="256" y="51"/>
                    </a:lnTo>
                    <a:lnTo>
                      <a:pt x="272" y="50"/>
                    </a:lnTo>
                    <a:lnTo>
                      <a:pt x="287" y="48"/>
                    </a:lnTo>
                    <a:lnTo>
                      <a:pt x="301" y="47"/>
                    </a:lnTo>
                    <a:lnTo>
                      <a:pt x="315" y="44"/>
                    </a:lnTo>
                    <a:lnTo>
                      <a:pt x="327" y="42"/>
                    </a:lnTo>
                    <a:lnTo>
                      <a:pt x="338" y="40"/>
                    </a:lnTo>
                    <a:lnTo>
                      <a:pt x="347" y="37"/>
                    </a:lnTo>
                    <a:lnTo>
                      <a:pt x="354" y="35"/>
                    </a:lnTo>
                    <a:lnTo>
                      <a:pt x="361" y="32"/>
                    </a:lnTo>
                    <a:lnTo>
                      <a:pt x="366" y="28"/>
                    </a:lnTo>
                    <a:lnTo>
                      <a:pt x="368" y="26"/>
                    </a:lnTo>
                    <a:lnTo>
                      <a:pt x="369" y="22"/>
                    </a:lnTo>
                    <a:lnTo>
                      <a:pt x="339" y="0"/>
                    </a:lnTo>
                    <a:lnTo>
                      <a:pt x="336" y="3"/>
                    </a:lnTo>
                    <a:lnTo>
                      <a:pt x="327" y="6"/>
                    </a:lnTo>
                    <a:lnTo>
                      <a:pt x="313" y="9"/>
                    </a:lnTo>
                    <a:lnTo>
                      <a:pt x="294" y="10"/>
                    </a:lnTo>
                    <a:lnTo>
                      <a:pt x="271" y="11"/>
                    </a:lnTo>
                    <a:lnTo>
                      <a:pt x="245" y="12"/>
                    </a:lnTo>
                    <a:lnTo>
                      <a:pt x="215" y="13"/>
                    </a:lnTo>
                    <a:lnTo>
                      <a:pt x="184" y="13"/>
                    </a:lnTo>
                    <a:lnTo>
                      <a:pt x="153" y="13"/>
                    </a:lnTo>
                    <a:lnTo>
                      <a:pt x="124" y="12"/>
                    </a:lnTo>
                    <a:lnTo>
                      <a:pt x="97" y="11"/>
                    </a:lnTo>
                    <a:lnTo>
                      <a:pt x="74" y="10"/>
                    </a:lnTo>
                    <a:lnTo>
                      <a:pt x="56" y="9"/>
                    </a:lnTo>
                    <a:lnTo>
                      <a:pt x="42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00" name="Freeform 201"/>
              <p:cNvSpPr>
                <a:spLocks/>
              </p:cNvSpPr>
              <p:nvPr/>
            </p:nvSpPr>
            <p:spPr bwMode="auto">
              <a:xfrm>
                <a:off x="2382" y="592"/>
                <a:ext cx="36" cy="287"/>
              </a:xfrm>
              <a:custGeom>
                <a:avLst/>
                <a:gdLst>
                  <a:gd name="T0" fmla="*/ 1 w 72"/>
                  <a:gd name="T1" fmla="*/ 1 h 573"/>
                  <a:gd name="T2" fmla="*/ 1 w 72"/>
                  <a:gd name="T3" fmla="*/ 1 h 573"/>
                  <a:gd name="T4" fmla="*/ 1 w 72"/>
                  <a:gd name="T5" fmla="*/ 1 h 573"/>
                  <a:gd name="T6" fmla="*/ 1 w 72"/>
                  <a:gd name="T7" fmla="*/ 1 h 573"/>
                  <a:gd name="T8" fmla="*/ 1 w 72"/>
                  <a:gd name="T9" fmla="*/ 1 h 573"/>
                  <a:gd name="T10" fmla="*/ 1 w 72"/>
                  <a:gd name="T11" fmla="*/ 1 h 573"/>
                  <a:gd name="T12" fmla="*/ 1 w 72"/>
                  <a:gd name="T13" fmla="*/ 1 h 573"/>
                  <a:gd name="T14" fmla="*/ 1 w 72"/>
                  <a:gd name="T15" fmla="*/ 1 h 573"/>
                  <a:gd name="T16" fmla="*/ 1 w 72"/>
                  <a:gd name="T17" fmla="*/ 0 h 573"/>
                  <a:gd name="T18" fmla="*/ 1 w 72"/>
                  <a:gd name="T19" fmla="*/ 0 h 573"/>
                  <a:gd name="T20" fmla="*/ 1 w 72"/>
                  <a:gd name="T21" fmla="*/ 1 h 573"/>
                  <a:gd name="T22" fmla="*/ 1 w 72"/>
                  <a:gd name="T23" fmla="*/ 1 h 573"/>
                  <a:gd name="T24" fmla="*/ 1 w 72"/>
                  <a:gd name="T25" fmla="*/ 1 h 573"/>
                  <a:gd name="T26" fmla="*/ 1 w 72"/>
                  <a:gd name="T27" fmla="*/ 1 h 573"/>
                  <a:gd name="T28" fmla="*/ 0 w 72"/>
                  <a:gd name="T29" fmla="*/ 1 h 573"/>
                  <a:gd name="T30" fmla="*/ 0 w 72"/>
                  <a:gd name="T31" fmla="*/ 1 h 573"/>
                  <a:gd name="T32" fmla="*/ 0 w 72"/>
                  <a:gd name="T33" fmla="*/ 1 h 573"/>
                  <a:gd name="T34" fmla="*/ 0 w 72"/>
                  <a:gd name="T35" fmla="*/ 1 h 573"/>
                  <a:gd name="T36" fmla="*/ 1 w 72"/>
                  <a:gd name="T37" fmla="*/ 1 h 57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2"/>
                  <a:gd name="T58" fmla="*/ 0 h 573"/>
                  <a:gd name="T59" fmla="*/ 72 w 72"/>
                  <a:gd name="T60" fmla="*/ 573 h 57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2" h="573">
                    <a:moveTo>
                      <a:pt x="71" y="573"/>
                    </a:moveTo>
                    <a:lnTo>
                      <a:pt x="71" y="463"/>
                    </a:lnTo>
                    <a:lnTo>
                      <a:pt x="72" y="367"/>
                    </a:lnTo>
                    <a:lnTo>
                      <a:pt x="71" y="283"/>
                    </a:lnTo>
                    <a:lnTo>
                      <a:pt x="70" y="210"/>
                    </a:lnTo>
                    <a:lnTo>
                      <a:pt x="67" y="145"/>
                    </a:lnTo>
                    <a:lnTo>
                      <a:pt x="60" y="90"/>
                    </a:lnTo>
                    <a:lnTo>
                      <a:pt x="49" y="41"/>
                    </a:lnTo>
                    <a:lnTo>
                      <a:pt x="36" y="0"/>
                    </a:lnTo>
                    <a:lnTo>
                      <a:pt x="22" y="41"/>
                    </a:lnTo>
                    <a:lnTo>
                      <a:pt x="13" y="90"/>
                    </a:lnTo>
                    <a:lnTo>
                      <a:pt x="6" y="145"/>
                    </a:lnTo>
                    <a:lnTo>
                      <a:pt x="2" y="210"/>
                    </a:lnTo>
                    <a:lnTo>
                      <a:pt x="0" y="283"/>
                    </a:lnTo>
                    <a:lnTo>
                      <a:pt x="0" y="367"/>
                    </a:lnTo>
                    <a:lnTo>
                      <a:pt x="0" y="463"/>
                    </a:lnTo>
                    <a:lnTo>
                      <a:pt x="0" y="573"/>
                    </a:lnTo>
                    <a:lnTo>
                      <a:pt x="71" y="573"/>
                    </a:lnTo>
                    <a:close/>
                  </a:path>
                </a:pathLst>
              </a:custGeom>
              <a:solidFill>
                <a:srgbClr val="00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01" name="Freeform 202"/>
              <p:cNvSpPr>
                <a:spLocks/>
              </p:cNvSpPr>
              <p:nvPr/>
            </p:nvSpPr>
            <p:spPr bwMode="auto">
              <a:xfrm>
                <a:off x="2380" y="489"/>
                <a:ext cx="40" cy="103"/>
              </a:xfrm>
              <a:custGeom>
                <a:avLst/>
                <a:gdLst>
                  <a:gd name="T0" fmla="*/ 1 w 80"/>
                  <a:gd name="T1" fmla="*/ 1 h 206"/>
                  <a:gd name="T2" fmla="*/ 1 w 80"/>
                  <a:gd name="T3" fmla="*/ 1 h 206"/>
                  <a:gd name="T4" fmla="*/ 1 w 80"/>
                  <a:gd name="T5" fmla="*/ 1 h 206"/>
                  <a:gd name="T6" fmla="*/ 1 w 80"/>
                  <a:gd name="T7" fmla="*/ 1 h 206"/>
                  <a:gd name="T8" fmla="*/ 1 w 80"/>
                  <a:gd name="T9" fmla="*/ 1 h 206"/>
                  <a:gd name="T10" fmla="*/ 1 w 80"/>
                  <a:gd name="T11" fmla="*/ 1 h 206"/>
                  <a:gd name="T12" fmla="*/ 1 w 80"/>
                  <a:gd name="T13" fmla="*/ 1 h 206"/>
                  <a:gd name="T14" fmla="*/ 1 w 80"/>
                  <a:gd name="T15" fmla="*/ 1 h 206"/>
                  <a:gd name="T16" fmla="*/ 1 w 80"/>
                  <a:gd name="T17" fmla="*/ 0 h 206"/>
                  <a:gd name="T18" fmla="*/ 1 w 80"/>
                  <a:gd name="T19" fmla="*/ 1 h 206"/>
                  <a:gd name="T20" fmla="*/ 1 w 80"/>
                  <a:gd name="T21" fmla="*/ 1 h 206"/>
                  <a:gd name="T22" fmla="*/ 1 w 80"/>
                  <a:gd name="T23" fmla="*/ 1 h 206"/>
                  <a:gd name="T24" fmla="*/ 1 w 80"/>
                  <a:gd name="T25" fmla="*/ 1 h 206"/>
                  <a:gd name="T26" fmla="*/ 0 w 80"/>
                  <a:gd name="T27" fmla="*/ 1 h 206"/>
                  <a:gd name="T28" fmla="*/ 1 w 80"/>
                  <a:gd name="T29" fmla="*/ 1 h 206"/>
                  <a:gd name="T30" fmla="*/ 1 w 80"/>
                  <a:gd name="T31" fmla="*/ 1 h 206"/>
                  <a:gd name="T32" fmla="*/ 1 w 80"/>
                  <a:gd name="T33" fmla="*/ 1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0"/>
                  <a:gd name="T52" fmla="*/ 0 h 206"/>
                  <a:gd name="T53" fmla="*/ 80 w 80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0" h="206">
                    <a:moveTo>
                      <a:pt x="40" y="206"/>
                    </a:moveTo>
                    <a:lnTo>
                      <a:pt x="66" y="185"/>
                    </a:lnTo>
                    <a:lnTo>
                      <a:pt x="79" y="160"/>
                    </a:lnTo>
                    <a:lnTo>
                      <a:pt x="80" y="132"/>
                    </a:lnTo>
                    <a:lnTo>
                      <a:pt x="74" y="102"/>
                    </a:lnTo>
                    <a:lnTo>
                      <a:pt x="64" y="73"/>
                    </a:lnTo>
                    <a:lnTo>
                      <a:pt x="52" y="45"/>
                    </a:lnTo>
                    <a:lnTo>
                      <a:pt x="43" y="20"/>
                    </a:lnTo>
                    <a:lnTo>
                      <a:pt x="40" y="0"/>
                    </a:lnTo>
                    <a:lnTo>
                      <a:pt x="36" y="20"/>
                    </a:lnTo>
                    <a:lnTo>
                      <a:pt x="27" y="45"/>
                    </a:lnTo>
                    <a:lnTo>
                      <a:pt x="15" y="73"/>
                    </a:lnTo>
                    <a:lnTo>
                      <a:pt x="6" y="102"/>
                    </a:lnTo>
                    <a:lnTo>
                      <a:pt x="0" y="132"/>
                    </a:lnTo>
                    <a:lnTo>
                      <a:pt x="2" y="160"/>
                    </a:lnTo>
                    <a:lnTo>
                      <a:pt x="14" y="185"/>
                    </a:lnTo>
                    <a:lnTo>
                      <a:pt x="40" y="20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02" name="Freeform 203"/>
              <p:cNvSpPr>
                <a:spLocks/>
              </p:cNvSpPr>
              <p:nvPr/>
            </p:nvSpPr>
            <p:spPr bwMode="auto">
              <a:xfrm>
                <a:off x="2705" y="526"/>
                <a:ext cx="56" cy="151"/>
              </a:xfrm>
              <a:custGeom>
                <a:avLst/>
                <a:gdLst>
                  <a:gd name="T0" fmla="*/ 1 w 112"/>
                  <a:gd name="T1" fmla="*/ 1 h 302"/>
                  <a:gd name="T2" fmla="*/ 1 w 112"/>
                  <a:gd name="T3" fmla="*/ 1 h 302"/>
                  <a:gd name="T4" fmla="*/ 1 w 112"/>
                  <a:gd name="T5" fmla="*/ 1 h 302"/>
                  <a:gd name="T6" fmla="*/ 1 w 112"/>
                  <a:gd name="T7" fmla="*/ 1 h 302"/>
                  <a:gd name="T8" fmla="*/ 1 w 112"/>
                  <a:gd name="T9" fmla="*/ 1 h 302"/>
                  <a:gd name="T10" fmla="*/ 1 w 112"/>
                  <a:gd name="T11" fmla="*/ 1 h 302"/>
                  <a:gd name="T12" fmla="*/ 1 w 112"/>
                  <a:gd name="T13" fmla="*/ 1 h 302"/>
                  <a:gd name="T14" fmla="*/ 1 w 112"/>
                  <a:gd name="T15" fmla="*/ 1 h 302"/>
                  <a:gd name="T16" fmla="*/ 1 w 112"/>
                  <a:gd name="T17" fmla="*/ 1 h 302"/>
                  <a:gd name="T18" fmla="*/ 1 w 112"/>
                  <a:gd name="T19" fmla="*/ 1 h 302"/>
                  <a:gd name="T20" fmla="*/ 1 w 112"/>
                  <a:gd name="T21" fmla="*/ 1 h 302"/>
                  <a:gd name="T22" fmla="*/ 1 w 112"/>
                  <a:gd name="T23" fmla="*/ 1 h 302"/>
                  <a:gd name="T24" fmla="*/ 0 w 112"/>
                  <a:gd name="T25" fmla="*/ 0 h 302"/>
                  <a:gd name="T26" fmla="*/ 1 w 112"/>
                  <a:gd name="T27" fmla="*/ 1 h 302"/>
                  <a:gd name="T28" fmla="*/ 1 w 112"/>
                  <a:gd name="T29" fmla="*/ 1 h 302"/>
                  <a:gd name="T30" fmla="*/ 1 w 112"/>
                  <a:gd name="T31" fmla="*/ 1 h 302"/>
                  <a:gd name="T32" fmla="*/ 1 w 112"/>
                  <a:gd name="T33" fmla="*/ 1 h 302"/>
                  <a:gd name="T34" fmla="*/ 1 w 112"/>
                  <a:gd name="T35" fmla="*/ 1 h 302"/>
                  <a:gd name="T36" fmla="*/ 1 w 112"/>
                  <a:gd name="T37" fmla="*/ 1 h 302"/>
                  <a:gd name="T38" fmla="*/ 1 w 112"/>
                  <a:gd name="T39" fmla="*/ 1 h 302"/>
                  <a:gd name="T40" fmla="*/ 1 w 112"/>
                  <a:gd name="T41" fmla="*/ 1 h 30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302"/>
                  <a:gd name="T65" fmla="*/ 112 w 112"/>
                  <a:gd name="T66" fmla="*/ 302 h 30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302">
                    <a:moveTo>
                      <a:pt x="88" y="302"/>
                    </a:moveTo>
                    <a:lnTo>
                      <a:pt x="87" y="302"/>
                    </a:lnTo>
                    <a:lnTo>
                      <a:pt x="86" y="299"/>
                    </a:lnTo>
                    <a:lnTo>
                      <a:pt x="84" y="296"/>
                    </a:lnTo>
                    <a:lnTo>
                      <a:pt x="83" y="295"/>
                    </a:lnTo>
                    <a:lnTo>
                      <a:pt x="97" y="248"/>
                    </a:lnTo>
                    <a:lnTo>
                      <a:pt x="99" y="203"/>
                    </a:lnTo>
                    <a:lnTo>
                      <a:pt x="91" y="160"/>
                    </a:lnTo>
                    <a:lnTo>
                      <a:pt x="78" y="120"/>
                    </a:lnTo>
                    <a:lnTo>
                      <a:pt x="60" y="84"/>
                    </a:lnTo>
                    <a:lnTo>
                      <a:pt x="39" y="52"/>
                    </a:lnTo>
                    <a:lnTo>
                      <a:pt x="18" y="23"/>
                    </a:lnTo>
                    <a:lnTo>
                      <a:pt x="0" y="0"/>
                    </a:lnTo>
                    <a:lnTo>
                      <a:pt x="23" y="13"/>
                    </a:lnTo>
                    <a:lnTo>
                      <a:pt x="47" y="39"/>
                    </a:lnTo>
                    <a:lnTo>
                      <a:pt x="71" y="78"/>
                    </a:lnTo>
                    <a:lnTo>
                      <a:pt x="91" y="122"/>
                    </a:lnTo>
                    <a:lnTo>
                      <a:pt x="106" y="171"/>
                    </a:lnTo>
                    <a:lnTo>
                      <a:pt x="112" y="219"/>
                    </a:lnTo>
                    <a:lnTo>
                      <a:pt x="107" y="264"/>
                    </a:lnTo>
                    <a:lnTo>
                      <a:pt x="88" y="30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03" name="Freeform 204"/>
              <p:cNvSpPr>
                <a:spLocks/>
              </p:cNvSpPr>
              <p:nvPr/>
            </p:nvSpPr>
            <p:spPr bwMode="auto">
              <a:xfrm>
                <a:off x="2684" y="549"/>
                <a:ext cx="50" cy="11"/>
              </a:xfrm>
              <a:custGeom>
                <a:avLst/>
                <a:gdLst>
                  <a:gd name="T0" fmla="*/ 0 w 101"/>
                  <a:gd name="T1" fmla="*/ 0 h 23"/>
                  <a:gd name="T2" fmla="*/ 0 w 101"/>
                  <a:gd name="T3" fmla="*/ 0 h 23"/>
                  <a:gd name="T4" fmla="*/ 0 w 101"/>
                  <a:gd name="T5" fmla="*/ 0 h 23"/>
                  <a:gd name="T6" fmla="*/ 0 w 101"/>
                  <a:gd name="T7" fmla="*/ 0 h 23"/>
                  <a:gd name="T8" fmla="*/ 0 w 101"/>
                  <a:gd name="T9" fmla="*/ 0 h 23"/>
                  <a:gd name="T10" fmla="*/ 0 w 101"/>
                  <a:gd name="T11" fmla="*/ 0 h 23"/>
                  <a:gd name="T12" fmla="*/ 0 w 101"/>
                  <a:gd name="T13" fmla="*/ 0 h 23"/>
                  <a:gd name="T14" fmla="*/ 0 w 101"/>
                  <a:gd name="T15" fmla="*/ 0 h 23"/>
                  <a:gd name="T16" fmla="*/ 0 w 101"/>
                  <a:gd name="T17" fmla="*/ 0 h 23"/>
                  <a:gd name="T18" fmla="*/ 0 w 101"/>
                  <a:gd name="T19" fmla="*/ 0 h 23"/>
                  <a:gd name="T20" fmla="*/ 0 w 101"/>
                  <a:gd name="T21" fmla="*/ 0 h 23"/>
                  <a:gd name="T22" fmla="*/ 0 w 101"/>
                  <a:gd name="T23" fmla="*/ 0 h 23"/>
                  <a:gd name="T24" fmla="*/ 0 w 101"/>
                  <a:gd name="T25" fmla="*/ 0 h 23"/>
                  <a:gd name="T26" fmla="*/ 0 w 101"/>
                  <a:gd name="T27" fmla="*/ 0 h 23"/>
                  <a:gd name="T28" fmla="*/ 0 w 101"/>
                  <a:gd name="T29" fmla="*/ 0 h 23"/>
                  <a:gd name="T30" fmla="*/ 0 w 101"/>
                  <a:gd name="T31" fmla="*/ 0 h 23"/>
                  <a:gd name="T32" fmla="*/ 0 w 101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23"/>
                  <a:gd name="T53" fmla="*/ 101 w 101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23">
                    <a:moveTo>
                      <a:pt x="0" y="3"/>
                    </a:moveTo>
                    <a:lnTo>
                      <a:pt x="4" y="0"/>
                    </a:lnTo>
                    <a:lnTo>
                      <a:pt x="13" y="0"/>
                    </a:lnTo>
                    <a:lnTo>
                      <a:pt x="26" y="0"/>
                    </a:lnTo>
                    <a:lnTo>
                      <a:pt x="42" y="1"/>
                    </a:lnTo>
                    <a:lnTo>
                      <a:pt x="58" y="4"/>
                    </a:lnTo>
                    <a:lnTo>
                      <a:pt x="74" y="8"/>
                    </a:lnTo>
                    <a:lnTo>
                      <a:pt x="89" y="15"/>
                    </a:lnTo>
                    <a:lnTo>
                      <a:pt x="101" y="23"/>
                    </a:lnTo>
                    <a:lnTo>
                      <a:pt x="89" y="21"/>
                    </a:lnTo>
                    <a:lnTo>
                      <a:pt x="75" y="18"/>
                    </a:lnTo>
                    <a:lnTo>
                      <a:pt x="58" y="15"/>
                    </a:lnTo>
                    <a:lnTo>
                      <a:pt x="42" y="13"/>
                    </a:lnTo>
                    <a:lnTo>
                      <a:pt x="26" y="11"/>
                    </a:lnTo>
                    <a:lnTo>
                      <a:pt x="13" y="7"/>
                    </a:lnTo>
                    <a:lnTo>
                      <a:pt x="4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04" name="Freeform 205"/>
              <p:cNvSpPr>
                <a:spLocks/>
              </p:cNvSpPr>
              <p:nvPr/>
            </p:nvSpPr>
            <p:spPr bwMode="auto">
              <a:xfrm>
                <a:off x="2682" y="558"/>
                <a:ext cx="60" cy="15"/>
              </a:xfrm>
              <a:custGeom>
                <a:avLst/>
                <a:gdLst>
                  <a:gd name="T0" fmla="*/ 0 w 120"/>
                  <a:gd name="T1" fmla="*/ 0 h 31"/>
                  <a:gd name="T2" fmla="*/ 1 w 120"/>
                  <a:gd name="T3" fmla="*/ 0 h 31"/>
                  <a:gd name="T4" fmla="*/ 1 w 120"/>
                  <a:gd name="T5" fmla="*/ 0 h 31"/>
                  <a:gd name="T6" fmla="*/ 1 w 120"/>
                  <a:gd name="T7" fmla="*/ 0 h 31"/>
                  <a:gd name="T8" fmla="*/ 1 w 120"/>
                  <a:gd name="T9" fmla="*/ 0 h 31"/>
                  <a:gd name="T10" fmla="*/ 1 w 120"/>
                  <a:gd name="T11" fmla="*/ 0 h 31"/>
                  <a:gd name="T12" fmla="*/ 1 w 120"/>
                  <a:gd name="T13" fmla="*/ 0 h 31"/>
                  <a:gd name="T14" fmla="*/ 1 w 120"/>
                  <a:gd name="T15" fmla="*/ 0 h 31"/>
                  <a:gd name="T16" fmla="*/ 1 w 120"/>
                  <a:gd name="T17" fmla="*/ 0 h 31"/>
                  <a:gd name="T18" fmla="*/ 1 w 120"/>
                  <a:gd name="T19" fmla="*/ 0 h 31"/>
                  <a:gd name="T20" fmla="*/ 1 w 120"/>
                  <a:gd name="T21" fmla="*/ 0 h 31"/>
                  <a:gd name="T22" fmla="*/ 1 w 120"/>
                  <a:gd name="T23" fmla="*/ 0 h 31"/>
                  <a:gd name="T24" fmla="*/ 1 w 120"/>
                  <a:gd name="T25" fmla="*/ 0 h 31"/>
                  <a:gd name="T26" fmla="*/ 1 w 120"/>
                  <a:gd name="T27" fmla="*/ 0 h 31"/>
                  <a:gd name="T28" fmla="*/ 1 w 120"/>
                  <a:gd name="T29" fmla="*/ 0 h 31"/>
                  <a:gd name="T30" fmla="*/ 1 w 120"/>
                  <a:gd name="T31" fmla="*/ 0 h 31"/>
                  <a:gd name="T32" fmla="*/ 0 w 120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0"/>
                  <a:gd name="T52" fmla="*/ 0 h 31"/>
                  <a:gd name="T53" fmla="*/ 120 w 120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0" h="31">
                    <a:moveTo>
                      <a:pt x="0" y="3"/>
                    </a:moveTo>
                    <a:lnTo>
                      <a:pt x="5" y="1"/>
                    </a:lnTo>
                    <a:lnTo>
                      <a:pt x="15" y="0"/>
                    </a:lnTo>
                    <a:lnTo>
                      <a:pt x="31" y="1"/>
                    </a:lnTo>
                    <a:lnTo>
                      <a:pt x="51" y="4"/>
                    </a:lnTo>
                    <a:lnTo>
                      <a:pt x="70" y="9"/>
                    </a:lnTo>
                    <a:lnTo>
                      <a:pt x="90" y="16"/>
                    </a:lnTo>
                    <a:lnTo>
                      <a:pt x="107" y="23"/>
                    </a:lnTo>
                    <a:lnTo>
                      <a:pt x="120" y="31"/>
                    </a:lnTo>
                    <a:lnTo>
                      <a:pt x="110" y="28"/>
                    </a:lnTo>
                    <a:lnTo>
                      <a:pt x="94" y="25"/>
                    </a:lnTo>
                    <a:lnTo>
                      <a:pt x="75" y="23"/>
                    </a:lnTo>
                    <a:lnTo>
                      <a:pt x="54" y="18"/>
                    </a:lnTo>
                    <a:lnTo>
                      <a:pt x="33" y="15"/>
                    </a:lnTo>
                    <a:lnTo>
                      <a:pt x="16" y="11"/>
                    </a:lnTo>
                    <a:lnTo>
                      <a:pt x="5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05" name="Freeform 206"/>
              <p:cNvSpPr>
                <a:spLocks/>
              </p:cNvSpPr>
              <p:nvPr/>
            </p:nvSpPr>
            <p:spPr bwMode="auto">
              <a:xfrm>
                <a:off x="2690" y="583"/>
                <a:ext cx="62" cy="12"/>
              </a:xfrm>
              <a:custGeom>
                <a:avLst/>
                <a:gdLst>
                  <a:gd name="T0" fmla="*/ 0 w 124"/>
                  <a:gd name="T1" fmla="*/ 0 h 25"/>
                  <a:gd name="T2" fmla="*/ 1 w 124"/>
                  <a:gd name="T3" fmla="*/ 0 h 25"/>
                  <a:gd name="T4" fmla="*/ 1 w 124"/>
                  <a:gd name="T5" fmla="*/ 0 h 25"/>
                  <a:gd name="T6" fmla="*/ 1 w 124"/>
                  <a:gd name="T7" fmla="*/ 0 h 25"/>
                  <a:gd name="T8" fmla="*/ 1 w 124"/>
                  <a:gd name="T9" fmla="*/ 0 h 25"/>
                  <a:gd name="T10" fmla="*/ 1 w 124"/>
                  <a:gd name="T11" fmla="*/ 0 h 25"/>
                  <a:gd name="T12" fmla="*/ 1 w 124"/>
                  <a:gd name="T13" fmla="*/ 0 h 25"/>
                  <a:gd name="T14" fmla="*/ 1 w 124"/>
                  <a:gd name="T15" fmla="*/ 0 h 25"/>
                  <a:gd name="T16" fmla="*/ 1 w 124"/>
                  <a:gd name="T17" fmla="*/ 0 h 25"/>
                  <a:gd name="T18" fmla="*/ 1 w 124"/>
                  <a:gd name="T19" fmla="*/ 0 h 25"/>
                  <a:gd name="T20" fmla="*/ 1 w 124"/>
                  <a:gd name="T21" fmla="*/ 0 h 25"/>
                  <a:gd name="T22" fmla="*/ 1 w 124"/>
                  <a:gd name="T23" fmla="*/ 0 h 25"/>
                  <a:gd name="T24" fmla="*/ 1 w 124"/>
                  <a:gd name="T25" fmla="*/ 0 h 25"/>
                  <a:gd name="T26" fmla="*/ 1 w 124"/>
                  <a:gd name="T27" fmla="*/ 0 h 25"/>
                  <a:gd name="T28" fmla="*/ 1 w 124"/>
                  <a:gd name="T29" fmla="*/ 0 h 25"/>
                  <a:gd name="T30" fmla="*/ 1 w 124"/>
                  <a:gd name="T31" fmla="*/ 0 h 25"/>
                  <a:gd name="T32" fmla="*/ 0 w 124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4"/>
                  <a:gd name="T52" fmla="*/ 0 h 25"/>
                  <a:gd name="T53" fmla="*/ 124 w 124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4" h="25">
                    <a:moveTo>
                      <a:pt x="0" y="5"/>
                    </a:moveTo>
                    <a:lnTo>
                      <a:pt x="5" y="2"/>
                    </a:lnTo>
                    <a:lnTo>
                      <a:pt x="17" y="0"/>
                    </a:lnTo>
                    <a:lnTo>
                      <a:pt x="34" y="0"/>
                    </a:lnTo>
                    <a:lnTo>
                      <a:pt x="55" y="3"/>
                    </a:lnTo>
                    <a:lnTo>
                      <a:pt x="76" y="6"/>
                    </a:lnTo>
                    <a:lnTo>
                      <a:pt x="97" y="11"/>
                    </a:lnTo>
                    <a:lnTo>
                      <a:pt x="113" y="17"/>
                    </a:lnTo>
                    <a:lnTo>
                      <a:pt x="124" y="25"/>
                    </a:lnTo>
                    <a:lnTo>
                      <a:pt x="115" y="23"/>
                    </a:lnTo>
                    <a:lnTo>
                      <a:pt x="99" y="22"/>
                    </a:lnTo>
                    <a:lnTo>
                      <a:pt x="78" y="20"/>
                    </a:lnTo>
                    <a:lnTo>
                      <a:pt x="56" y="18"/>
                    </a:lnTo>
                    <a:lnTo>
                      <a:pt x="36" y="14"/>
                    </a:lnTo>
                    <a:lnTo>
                      <a:pt x="17" y="11"/>
                    </a:lnTo>
                    <a:lnTo>
                      <a:pt x="5" y="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06" name="Freeform 207"/>
              <p:cNvSpPr>
                <a:spLocks/>
              </p:cNvSpPr>
              <p:nvPr/>
            </p:nvSpPr>
            <p:spPr bwMode="auto">
              <a:xfrm>
                <a:off x="2700" y="599"/>
                <a:ext cx="56" cy="10"/>
              </a:xfrm>
              <a:custGeom>
                <a:avLst/>
                <a:gdLst>
                  <a:gd name="T0" fmla="*/ 0 w 112"/>
                  <a:gd name="T1" fmla="*/ 1 h 19"/>
                  <a:gd name="T2" fmla="*/ 1 w 112"/>
                  <a:gd name="T3" fmla="*/ 1 h 19"/>
                  <a:gd name="T4" fmla="*/ 1 w 112"/>
                  <a:gd name="T5" fmla="*/ 0 h 19"/>
                  <a:gd name="T6" fmla="*/ 1 w 112"/>
                  <a:gd name="T7" fmla="*/ 0 h 19"/>
                  <a:gd name="T8" fmla="*/ 1 w 112"/>
                  <a:gd name="T9" fmla="*/ 1 h 19"/>
                  <a:gd name="T10" fmla="*/ 1 w 112"/>
                  <a:gd name="T11" fmla="*/ 1 h 19"/>
                  <a:gd name="T12" fmla="*/ 1 w 112"/>
                  <a:gd name="T13" fmla="*/ 1 h 19"/>
                  <a:gd name="T14" fmla="*/ 1 w 112"/>
                  <a:gd name="T15" fmla="*/ 1 h 19"/>
                  <a:gd name="T16" fmla="*/ 1 w 112"/>
                  <a:gd name="T17" fmla="*/ 1 h 19"/>
                  <a:gd name="T18" fmla="*/ 1 w 112"/>
                  <a:gd name="T19" fmla="*/ 1 h 19"/>
                  <a:gd name="T20" fmla="*/ 1 w 112"/>
                  <a:gd name="T21" fmla="*/ 1 h 19"/>
                  <a:gd name="T22" fmla="*/ 1 w 112"/>
                  <a:gd name="T23" fmla="*/ 1 h 19"/>
                  <a:gd name="T24" fmla="*/ 1 w 112"/>
                  <a:gd name="T25" fmla="*/ 1 h 19"/>
                  <a:gd name="T26" fmla="*/ 1 w 112"/>
                  <a:gd name="T27" fmla="*/ 1 h 19"/>
                  <a:gd name="T28" fmla="*/ 1 w 112"/>
                  <a:gd name="T29" fmla="*/ 1 h 19"/>
                  <a:gd name="T30" fmla="*/ 1 w 112"/>
                  <a:gd name="T31" fmla="*/ 1 h 19"/>
                  <a:gd name="T32" fmla="*/ 0 w 112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2"/>
                  <a:gd name="T52" fmla="*/ 0 h 19"/>
                  <a:gd name="T53" fmla="*/ 112 w 112"/>
                  <a:gd name="T54" fmla="*/ 19 h 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2" h="19">
                    <a:moveTo>
                      <a:pt x="0" y="3"/>
                    </a:moveTo>
                    <a:lnTo>
                      <a:pt x="4" y="1"/>
                    </a:lnTo>
                    <a:lnTo>
                      <a:pt x="15" y="0"/>
                    </a:lnTo>
                    <a:lnTo>
                      <a:pt x="32" y="0"/>
                    </a:lnTo>
                    <a:lnTo>
                      <a:pt x="51" y="2"/>
                    </a:lnTo>
                    <a:lnTo>
                      <a:pt x="71" y="4"/>
                    </a:lnTo>
                    <a:lnTo>
                      <a:pt x="89" y="8"/>
                    </a:lnTo>
                    <a:lnTo>
                      <a:pt x="103" y="13"/>
                    </a:lnTo>
                    <a:lnTo>
                      <a:pt x="112" y="19"/>
                    </a:lnTo>
                    <a:lnTo>
                      <a:pt x="102" y="18"/>
                    </a:lnTo>
                    <a:lnTo>
                      <a:pt x="87" y="17"/>
                    </a:lnTo>
                    <a:lnTo>
                      <a:pt x="68" y="16"/>
                    </a:lnTo>
                    <a:lnTo>
                      <a:pt x="49" y="15"/>
                    </a:lnTo>
                    <a:lnTo>
                      <a:pt x="30" y="12"/>
                    </a:lnTo>
                    <a:lnTo>
                      <a:pt x="14" y="10"/>
                    </a:lnTo>
                    <a:lnTo>
                      <a:pt x="4" y="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07" name="Freeform 208"/>
              <p:cNvSpPr>
                <a:spLocks/>
              </p:cNvSpPr>
              <p:nvPr/>
            </p:nvSpPr>
            <p:spPr bwMode="auto">
              <a:xfrm>
                <a:off x="2712" y="626"/>
                <a:ext cx="47" cy="7"/>
              </a:xfrm>
              <a:custGeom>
                <a:avLst/>
                <a:gdLst>
                  <a:gd name="T0" fmla="*/ 0 w 94"/>
                  <a:gd name="T1" fmla="*/ 0 h 15"/>
                  <a:gd name="T2" fmla="*/ 1 w 94"/>
                  <a:gd name="T3" fmla="*/ 0 h 15"/>
                  <a:gd name="T4" fmla="*/ 1 w 94"/>
                  <a:gd name="T5" fmla="*/ 0 h 15"/>
                  <a:gd name="T6" fmla="*/ 1 w 94"/>
                  <a:gd name="T7" fmla="*/ 0 h 15"/>
                  <a:gd name="T8" fmla="*/ 1 w 94"/>
                  <a:gd name="T9" fmla="*/ 0 h 15"/>
                  <a:gd name="T10" fmla="*/ 1 w 94"/>
                  <a:gd name="T11" fmla="*/ 0 h 15"/>
                  <a:gd name="T12" fmla="*/ 1 w 94"/>
                  <a:gd name="T13" fmla="*/ 0 h 15"/>
                  <a:gd name="T14" fmla="*/ 1 w 94"/>
                  <a:gd name="T15" fmla="*/ 0 h 15"/>
                  <a:gd name="T16" fmla="*/ 1 w 94"/>
                  <a:gd name="T17" fmla="*/ 0 h 15"/>
                  <a:gd name="T18" fmla="*/ 1 w 94"/>
                  <a:gd name="T19" fmla="*/ 0 h 15"/>
                  <a:gd name="T20" fmla="*/ 1 w 94"/>
                  <a:gd name="T21" fmla="*/ 0 h 15"/>
                  <a:gd name="T22" fmla="*/ 1 w 94"/>
                  <a:gd name="T23" fmla="*/ 0 h 15"/>
                  <a:gd name="T24" fmla="*/ 1 w 94"/>
                  <a:gd name="T25" fmla="*/ 0 h 15"/>
                  <a:gd name="T26" fmla="*/ 1 w 94"/>
                  <a:gd name="T27" fmla="*/ 0 h 15"/>
                  <a:gd name="T28" fmla="*/ 1 w 94"/>
                  <a:gd name="T29" fmla="*/ 0 h 15"/>
                  <a:gd name="T30" fmla="*/ 1 w 94"/>
                  <a:gd name="T31" fmla="*/ 0 h 15"/>
                  <a:gd name="T32" fmla="*/ 0 w 94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4"/>
                  <a:gd name="T52" fmla="*/ 0 h 15"/>
                  <a:gd name="T53" fmla="*/ 94 w 9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4" h="15">
                    <a:moveTo>
                      <a:pt x="0" y="9"/>
                    </a:moveTo>
                    <a:lnTo>
                      <a:pt x="3" y="5"/>
                    </a:lnTo>
                    <a:lnTo>
                      <a:pt x="11" y="3"/>
                    </a:lnTo>
                    <a:lnTo>
                      <a:pt x="24" y="1"/>
                    </a:lnTo>
                    <a:lnTo>
                      <a:pt x="38" y="0"/>
                    </a:lnTo>
                    <a:lnTo>
                      <a:pt x="54" y="1"/>
                    </a:lnTo>
                    <a:lnTo>
                      <a:pt x="69" y="3"/>
                    </a:lnTo>
                    <a:lnTo>
                      <a:pt x="83" y="8"/>
                    </a:lnTo>
                    <a:lnTo>
                      <a:pt x="94" y="15"/>
                    </a:lnTo>
                    <a:lnTo>
                      <a:pt x="85" y="13"/>
                    </a:lnTo>
                    <a:lnTo>
                      <a:pt x="71" y="13"/>
                    </a:lnTo>
                    <a:lnTo>
                      <a:pt x="55" y="13"/>
                    </a:lnTo>
                    <a:lnTo>
                      <a:pt x="39" y="13"/>
                    </a:lnTo>
                    <a:lnTo>
                      <a:pt x="24" y="13"/>
                    </a:lnTo>
                    <a:lnTo>
                      <a:pt x="11" y="13"/>
                    </a:lnTo>
                    <a:lnTo>
                      <a:pt x="3" y="1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08" name="Freeform 209"/>
              <p:cNvSpPr>
                <a:spLocks/>
              </p:cNvSpPr>
              <p:nvPr/>
            </p:nvSpPr>
            <p:spPr bwMode="auto">
              <a:xfrm>
                <a:off x="2730" y="664"/>
                <a:ext cx="23" cy="9"/>
              </a:xfrm>
              <a:custGeom>
                <a:avLst/>
                <a:gdLst>
                  <a:gd name="T0" fmla="*/ 0 w 46"/>
                  <a:gd name="T1" fmla="*/ 1 h 18"/>
                  <a:gd name="T2" fmla="*/ 1 w 46"/>
                  <a:gd name="T3" fmla="*/ 1 h 18"/>
                  <a:gd name="T4" fmla="*/ 1 w 46"/>
                  <a:gd name="T5" fmla="*/ 1 h 18"/>
                  <a:gd name="T6" fmla="*/ 1 w 46"/>
                  <a:gd name="T7" fmla="*/ 1 h 18"/>
                  <a:gd name="T8" fmla="*/ 1 w 46"/>
                  <a:gd name="T9" fmla="*/ 1 h 18"/>
                  <a:gd name="T10" fmla="*/ 1 w 46"/>
                  <a:gd name="T11" fmla="*/ 1 h 18"/>
                  <a:gd name="T12" fmla="*/ 1 w 46"/>
                  <a:gd name="T13" fmla="*/ 0 h 18"/>
                  <a:gd name="T14" fmla="*/ 1 w 46"/>
                  <a:gd name="T15" fmla="*/ 1 h 18"/>
                  <a:gd name="T16" fmla="*/ 1 w 46"/>
                  <a:gd name="T17" fmla="*/ 1 h 18"/>
                  <a:gd name="T18" fmla="*/ 1 w 46"/>
                  <a:gd name="T19" fmla="*/ 1 h 18"/>
                  <a:gd name="T20" fmla="*/ 1 w 46"/>
                  <a:gd name="T21" fmla="*/ 1 h 18"/>
                  <a:gd name="T22" fmla="*/ 1 w 46"/>
                  <a:gd name="T23" fmla="*/ 1 h 18"/>
                  <a:gd name="T24" fmla="*/ 1 w 46"/>
                  <a:gd name="T25" fmla="*/ 1 h 18"/>
                  <a:gd name="T26" fmla="*/ 1 w 46"/>
                  <a:gd name="T27" fmla="*/ 1 h 18"/>
                  <a:gd name="T28" fmla="*/ 1 w 46"/>
                  <a:gd name="T29" fmla="*/ 1 h 18"/>
                  <a:gd name="T30" fmla="*/ 1 w 46"/>
                  <a:gd name="T31" fmla="*/ 1 h 18"/>
                  <a:gd name="T32" fmla="*/ 0 w 46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16"/>
                    </a:moveTo>
                    <a:lnTo>
                      <a:pt x="1" y="12"/>
                    </a:lnTo>
                    <a:lnTo>
                      <a:pt x="6" y="9"/>
                    </a:lnTo>
                    <a:lnTo>
                      <a:pt x="12" y="5"/>
                    </a:lnTo>
                    <a:lnTo>
                      <a:pt x="20" y="3"/>
                    </a:lnTo>
                    <a:lnTo>
                      <a:pt x="28" y="1"/>
                    </a:lnTo>
                    <a:lnTo>
                      <a:pt x="36" y="0"/>
                    </a:lnTo>
                    <a:lnTo>
                      <a:pt x="42" y="2"/>
                    </a:lnTo>
                    <a:lnTo>
                      <a:pt x="46" y="5"/>
                    </a:lnTo>
                    <a:lnTo>
                      <a:pt x="39" y="4"/>
                    </a:lnTo>
                    <a:lnTo>
                      <a:pt x="33" y="5"/>
                    </a:lnTo>
                    <a:lnTo>
                      <a:pt x="25" y="9"/>
                    </a:lnTo>
                    <a:lnTo>
                      <a:pt x="16" y="12"/>
                    </a:lnTo>
                    <a:lnTo>
                      <a:pt x="11" y="16"/>
                    </a:lnTo>
                    <a:lnTo>
                      <a:pt x="5" y="18"/>
                    </a:lnTo>
                    <a:lnTo>
                      <a:pt x="1" y="1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09" name="Freeform 210"/>
              <p:cNvSpPr>
                <a:spLocks/>
              </p:cNvSpPr>
              <p:nvPr/>
            </p:nvSpPr>
            <p:spPr bwMode="auto">
              <a:xfrm>
                <a:off x="2681" y="534"/>
                <a:ext cx="42" cy="11"/>
              </a:xfrm>
              <a:custGeom>
                <a:avLst/>
                <a:gdLst>
                  <a:gd name="T0" fmla="*/ 0 w 86"/>
                  <a:gd name="T1" fmla="*/ 0 h 23"/>
                  <a:gd name="T2" fmla="*/ 0 w 86"/>
                  <a:gd name="T3" fmla="*/ 0 h 23"/>
                  <a:gd name="T4" fmla="*/ 0 w 86"/>
                  <a:gd name="T5" fmla="*/ 0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0 w 86"/>
                  <a:gd name="T13" fmla="*/ 0 h 23"/>
                  <a:gd name="T14" fmla="*/ 0 w 86"/>
                  <a:gd name="T15" fmla="*/ 0 h 23"/>
                  <a:gd name="T16" fmla="*/ 0 w 86"/>
                  <a:gd name="T17" fmla="*/ 0 h 23"/>
                  <a:gd name="T18" fmla="*/ 0 w 86"/>
                  <a:gd name="T19" fmla="*/ 0 h 23"/>
                  <a:gd name="T20" fmla="*/ 0 w 86"/>
                  <a:gd name="T21" fmla="*/ 0 h 23"/>
                  <a:gd name="T22" fmla="*/ 0 w 86"/>
                  <a:gd name="T23" fmla="*/ 0 h 23"/>
                  <a:gd name="T24" fmla="*/ 0 w 86"/>
                  <a:gd name="T25" fmla="*/ 0 h 23"/>
                  <a:gd name="T26" fmla="*/ 0 w 86"/>
                  <a:gd name="T27" fmla="*/ 0 h 23"/>
                  <a:gd name="T28" fmla="*/ 0 w 86"/>
                  <a:gd name="T29" fmla="*/ 0 h 23"/>
                  <a:gd name="T30" fmla="*/ 0 w 86"/>
                  <a:gd name="T31" fmla="*/ 0 h 23"/>
                  <a:gd name="T32" fmla="*/ 0 w 86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6"/>
                  <a:gd name="T52" fmla="*/ 0 h 23"/>
                  <a:gd name="T53" fmla="*/ 86 w 86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6" h="23">
                    <a:moveTo>
                      <a:pt x="0" y="4"/>
                    </a:moveTo>
                    <a:lnTo>
                      <a:pt x="4" y="1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35" y="1"/>
                    </a:lnTo>
                    <a:lnTo>
                      <a:pt x="49" y="4"/>
                    </a:lnTo>
                    <a:lnTo>
                      <a:pt x="63" y="8"/>
                    </a:lnTo>
                    <a:lnTo>
                      <a:pt x="75" y="15"/>
                    </a:lnTo>
                    <a:lnTo>
                      <a:pt x="86" y="23"/>
                    </a:lnTo>
                    <a:lnTo>
                      <a:pt x="75" y="21"/>
                    </a:lnTo>
                    <a:lnTo>
                      <a:pt x="63" y="19"/>
                    </a:lnTo>
                    <a:lnTo>
                      <a:pt x="49" y="16"/>
                    </a:lnTo>
                    <a:lnTo>
                      <a:pt x="35" y="13"/>
                    </a:lnTo>
                    <a:lnTo>
                      <a:pt x="21" y="11"/>
                    </a:lnTo>
                    <a:lnTo>
                      <a:pt x="11" y="8"/>
                    </a:lnTo>
                    <a:lnTo>
                      <a:pt x="3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10" name="Freeform 211"/>
              <p:cNvSpPr>
                <a:spLocks/>
              </p:cNvSpPr>
              <p:nvPr/>
            </p:nvSpPr>
            <p:spPr bwMode="auto">
              <a:xfrm>
                <a:off x="2686" y="571"/>
                <a:ext cx="61" cy="12"/>
              </a:xfrm>
              <a:custGeom>
                <a:avLst/>
                <a:gdLst>
                  <a:gd name="T0" fmla="*/ 0 w 121"/>
                  <a:gd name="T1" fmla="*/ 1 h 24"/>
                  <a:gd name="T2" fmla="*/ 1 w 121"/>
                  <a:gd name="T3" fmla="*/ 1 h 24"/>
                  <a:gd name="T4" fmla="*/ 1 w 121"/>
                  <a:gd name="T5" fmla="*/ 0 h 24"/>
                  <a:gd name="T6" fmla="*/ 1 w 121"/>
                  <a:gd name="T7" fmla="*/ 0 h 24"/>
                  <a:gd name="T8" fmla="*/ 1 w 121"/>
                  <a:gd name="T9" fmla="*/ 1 h 24"/>
                  <a:gd name="T10" fmla="*/ 1 w 121"/>
                  <a:gd name="T11" fmla="*/ 1 h 24"/>
                  <a:gd name="T12" fmla="*/ 1 w 121"/>
                  <a:gd name="T13" fmla="*/ 1 h 24"/>
                  <a:gd name="T14" fmla="*/ 1 w 121"/>
                  <a:gd name="T15" fmla="*/ 1 h 24"/>
                  <a:gd name="T16" fmla="*/ 1 w 121"/>
                  <a:gd name="T17" fmla="*/ 1 h 24"/>
                  <a:gd name="T18" fmla="*/ 1 w 121"/>
                  <a:gd name="T19" fmla="*/ 1 h 24"/>
                  <a:gd name="T20" fmla="*/ 1 w 121"/>
                  <a:gd name="T21" fmla="*/ 1 h 24"/>
                  <a:gd name="T22" fmla="*/ 1 w 121"/>
                  <a:gd name="T23" fmla="*/ 1 h 24"/>
                  <a:gd name="T24" fmla="*/ 1 w 121"/>
                  <a:gd name="T25" fmla="*/ 1 h 24"/>
                  <a:gd name="T26" fmla="*/ 1 w 121"/>
                  <a:gd name="T27" fmla="*/ 1 h 24"/>
                  <a:gd name="T28" fmla="*/ 1 w 121"/>
                  <a:gd name="T29" fmla="*/ 1 h 24"/>
                  <a:gd name="T30" fmla="*/ 1 w 121"/>
                  <a:gd name="T31" fmla="*/ 1 h 24"/>
                  <a:gd name="T32" fmla="*/ 0 w 121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1"/>
                  <a:gd name="T52" fmla="*/ 0 h 24"/>
                  <a:gd name="T53" fmla="*/ 121 w 121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1" h="24">
                    <a:moveTo>
                      <a:pt x="0" y="5"/>
                    </a:moveTo>
                    <a:lnTo>
                      <a:pt x="5" y="1"/>
                    </a:lnTo>
                    <a:lnTo>
                      <a:pt x="17" y="0"/>
                    </a:lnTo>
                    <a:lnTo>
                      <a:pt x="33" y="0"/>
                    </a:lnTo>
                    <a:lnTo>
                      <a:pt x="54" y="2"/>
                    </a:lnTo>
                    <a:lnTo>
                      <a:pt x="74" y="6"/>
                    </a:lnTo>
                    <a:lnTo>
                      <a:pt x="93" y="11"/>
                    </a:lnTo>
                    <a:lnTo>
                      <a:pt x="109" y="16"/>
                    </a:lnTo>
                    <a:lnTo>
                      <a:pt x="121" y="24"/>
                    </a:lnTo>
                    <a:lnTo>
                      <a:pt x="112" y="23"/>
                    </a:lnTo>
                    <a:lnTo>
                      <a:pt x="96" y="22"/>
                    </a:lnTo>
                    <a:lnTo>
                      <a:pt x="76" y="20"/>
                    </a:lnTo>
                    <a:lnTo>
                      <a:pt x="55" y="17"/>
                    </a:lnTo>
                    <a:lnTo>
                      <a:pt x="35" y="14"/>
                    </a:lnTo>
                    <a:lnTo>
                      <a:pt x="16" y="11"/>
                    </a:lnTo>
                    <a:lnTo>
                      <a:pt x="5" y="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11" name="Freeform 212"/>
              <p:cNvSpPr>
                <a:spLocks/>
              </p:cNvSpPr>
              <p:nvPr/>
            </p:nvSpPr>
            <p:spPr bwMode="auto">
              <a:xfrm>
                <a:off x="2703" y="615"/>
                <a:ext cx="55" cy="7"/>
              </a:xfrm>
              <a:custGeom>
                <a:avLst/>
                <a:gdLst>
                  <a:gd name="T0" fmla="*/ 0 w 110"/>
                  <a:gd name="T1" fmla="*/ 1 h 14"/>
                  <a:gd name="T2" fmla="*/ 1 w 110"/>
                  <a:gd name="T3" fmla="*/ 1 h 14"/>
                  <a:gd name="T4" fmla="*/ 1 w 110"/>
                  <a:gd name="T5" fmla="*/ 1 h 14"/>
                  <a:gd name="T6" fmla="*/ 1 w 110"/>
                  <a:gd name="T7" fmla="*/ 1 h 14"/>
                  <a:gd name="T8" fmla="*/ 1 w 110"/>
                  <a:gd name="T9" fmla="*/ 0 h 14"/>
                  <a:gd name="T10" fmla="*/ 1 w 110"/>
                  <a:gd name="T11" fmla="*/ 0 h 14"/>
                  <a:gd name="T12" fmla="*/ 1 w 110"/>
                  <a:gd name="T13" fmla="*/ 1 h 14"/>
                  <a:gd name="T14" fmla="*/ 1 w 110"/>
                  <a:gd name="T15" fmla="*/ 1 h 14"/>
                  <a:gd name="T16" fmla="*/ 1 w 110"/>
                  <a:gd name="T17" fmla="*/ 1 h 14"/>
                  <a:gd name="T18" fmla="*/ 1 w 110"/>
                  <a:gd name="T19" fmla="*/ 1 h 14"/>
                  <a:gd name="T20" fmla="*/ 1 w 110"/>
                  <a:gd name="T21" fmla="*/ 1 h 14"/>
                  <a:gd name="T22" fmla="*/ 1 w 110"/>
                  <a:gd name="T23" fmla="*/ 1 h 14"/>
                  <a:gd name="T24" fmla="*/ 1 w 110"/>
                  <a:gd name="T25" fmla="*/ 1 h 14"/>
                  <a:gd name="T26" fmla="*/ 1 w 110"/>
                  <a:gd name="T27" fmla="*/ 1 h 14"/>
                  <a:gd name="T28" fmla="*/ 1 w 110"/>
                  <a:gd name="T29" fmla="*/ 1 h 14"/>
                  <a:gd name="T30" fmla="*/ 1 w 110"/>
                  <a:gd name="T31" fmla="*/ 1 h 14"/>
                  <a:gd name="T32" fmla="*/ 0 w 110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0"/>
                  <a:gd name="T52" fmla="*/ 0 h 14"/>
                  <a:gd name="T53" fmla="*/ 110 w 110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0" h="14">
                    <a:moveTo>
                      <a:pt x="0" y="9"/>
                    </a:moveTo>
                    <a:lnTo>
                      <a:pt x="5" y="6"/>
                    </a:lnTo>
                    <a:lnTo>
                      <a:pt x="14" y="3"/>
                    </a:lnTo>
                    <a:lnTo>
                      <a:pt x="29" y="1"/>
                    </a:lnTo>
                    <a:lnTo>
                      <a:pt x="46" y="0"/>
                    </a:lnTo>
                    <a:lnTo>
                      <a:pt x="65" y="0"/>
                    </a:lnTo>
                    <a:lnTo>
                      <a:pt x="82" y="2"/>
                    </a:lnTo>
                    <a:lnTo>
                      <a:pt x="98" y="7"/>
                    </a:lnTo>
                    <a:lnTo>
                      <a:pt x="110" y="14"/>
                    </a:lnTo>
                    <a:lnTo>
                      <a:pt x="99" y="12"/>
                    </a:lnTo>
                    <a:lnTo>
                      <a:pt x="84" y="12"/>
                    </a:lnTo>
                    <a:lnTo>
                      <a:pt x="66" y="14"/>
                    </a:lnTo>
                    <a:lnTo>
                      <a:pt x="48" y="14"/>
                    </a:lnTo>
                    <a:lnTo>
                      <a:pt x="30" y="14"/>
                    </a:lnTo>
                    <a:lnTo>
                      <a:pt x="14" y="14"/>
                    </a:lnTo>
                    <a:lnTo>
                      <a:pt x="4" y="1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12" name="Freeform 213"/>
              <p:cNvSpPr>
                <a:spLocks/>
              </p:cNvSpPr>
              <p:nvPr/>
            </p:nvSpPr>
            <p:spPr bwMode="auto">
              <a:xfrm>
                <a:off x="2714" y="638"/>
                <a:ext cx="44" cy="7"/>
              </a:xfrm>
              <a:custGeom>
                <a:avLst/>
                <a:gdLst>
                  <a:gd name="T0" fmla="*/ 0 w 89"/>
                  <a:gd name="T1" fmla="*/ 1 h 14"/>
                  <a:gd name="T2" fmla="*/ 0 w 89"/>
                  <a:gd name="T3" fmla="*/ 1 h 14"/>
                  <a:gd name="T4" fmla="*/ 0 w 89"/>
                  <a:gd name="T5" fmla="*/ 0 h 14"/>
                  <a:gd name="T6" fmla="*/ 0 w 89"/>
                  <a:gd name="T7" fmla="*/ 0 h 14"/>
                  <a:gd name="T8" fmla="*/ 0 w 89"/>
                  <a:gd name="T9" fmla="*/ 1 h 14"/>
                  <a:gd name="T10" fmla="*/ 0 w 89"/>
                  <a:gd name="T11" fmla="*/ 1 h 14"/>
                  <a:gd name="T12" fmla="*/ 0 w 89"/>
                  <a:gd name="T13" fmla="*/ 1 h 14"/>
                  <a:gd name="T14" fmla="*/ 0 w 89"/>
                  <a:gd name="T15" fmla="*/ 1 h 14"/>
                  <a:gd name="T16" fmla="*/ 0 w 89"/>
                  <a:gd name="T17" fmla="*/ 1 h 14"/>
                  <a:gd name="T18" fmla="*/ 0 w 89"/>
                  <a:gd name="T19" fmla="*/ 1 h 14"/>
                  <a:gd name="T20" fmla="*/ 0 w 89"/>
                  <a:gd name="T21" fmla="*/ 1 h 14"/>
                  <a:gd name="T22" fmla="*/ 0 w 89"/>
                  <a:gd name="T23" fmla="*/ 1 h 14"/>
                  <a:gd name="T24" fmla="*/ 0 w 89"/>
                  <a:gd name="T25" fmla="*/ 1 h 14"/>
                  <a:gd name="T26" fmla="*/ 0 w 89"/>
                  <a:gd name="T27" fmla="*/ 1 h 14"/>
                  <a:gd name="T28" fmla="*/ 0 w 89"/>
                  <a:gd name="T29" fmla="*/ 1 h 14"/>
                  <a:gd name="T30" fmla="*/ 0 w 89"/>
                  <a:gd name="T31" fmla="*/ 1 h 14"/>
                  <a:gd name="T32" fmla="*/ 0 w 89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14"/>
                  <a:gd name="T53" fmla="*/ 89 w 8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14">
                    <a:moveTo>
                      <a:pt x="0" y="4"/>
                    </a:moveTo>
                    <a:lnTo>
                      <a:pt x="4" y="2"/>
                    </a:lnTo>
                    <a:lnTo>
                      <a:pt x="13" y="0"/>
                    </a:lnTo>
                    <a:lnTo>
                      <a:pt x="27" y="0"/>
                    </a:lnTo>
                    <a:lnTo>
                      <a:pt x="43" y="1"/>
                    </a:lnTo>
                    <a:lnTo>
                      <a:pt x="58" y="3"/>
                    </a:lnTo>
                    <a:lnTo>
                      <a:pt x="73" y="6"/>
                    </a:lnTo>
                    <a:lnTo>
                      <a:pt x="83" y="9"/>
                    </a:lnTo>
                    <a:lnTo>
                      <a:pt x="89" y="14"/>
                    </a:lnTo>
                    <a:lnTo>
                      <a:pt x="81" y="13"/>
                    </a:lnTo>
                    <a:lnTo>
                      <a:pt x="69" y="13"/>
                    </a:lnTo>
                    <a:lnTo>
                      <a:pt x="55" y="11"/>
                    </a:lnTo>
                    <a:lnTo>
                      <a:pt x="40" y="10"/>
                    </a:lnTo>
                    <a:lnTo>
                      <a:pt x="27" y="10"/>
                    </a:lnTo>
                    <a:lnTo>
                      <a:pt x="14" y="8"/>
                    </a:lnTo>
                    <a:lnTo>
                      <a:pt x="5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13" name="Freeform 214"/>
              <p:cNvSpPr>
                <a:spLocks/>
              </p:cNvSpPr>
              <p:nvPr/>
            </p:nvSpPr>
            <p:spPr bwMode="auto">
              <a:xfrm>
                <a:off x="2729" y="652"/>
                <a:ext cx="27" cy="7"/>
              </a:xfrm>
              <a:custGeom>
                <a:avLst/>
                <a:gdLst>
                  <a:gd name="T0" fmla="*/ 0 w 55"/>
                  <a:gd name="T1" fmla="*/ 1 h 14"/>
                  <a:gd name="T2" fmla="*/ 0 w 55"/>
                  <a:gd name="T3" fmla="*/ 1 h 14"/>
                  <a:gd name="T4" fmla="*/ 0 w 55"/>
                  <a:gd name="T5" fmla="*/ 1 h 14"/>
                  <a:gd name="T6" fmla="*/ 0 w 55"/>
                  <a:gd name="T7" fmla="*/ 1 h 14"/>
                  <a:gd name="T8" fmla="*/ 0 w 55"/>
                  <a:gd name="T9" fmla="*/ 1 h 14"/>
                  <a:gd name="T10" fmla="*/ 0 w 55"/>
                  <a:gd name="T11" fmla="*/ 0 h 14"/>
                  <a:gd name="T12" fmla="*/ 0 w 55"/>
                  <a:gd name="T13" fmla="*/ 1 h 14"/>
                  <a:gd name="T14" fmla="*/ 0 w 55"/>
                  <a:gd name="T15" fmla="*/ 1 h 14"/>
                  <a:gd name="T16" fmla="*/ 0 w 55"/>
                  <a:gd name="T17" fmla="*/ 1 h 14"/>
                  <a:gd name="T18" fmla="*/ 0 w 55"/>
                  <a:gd name="T19" fmla="*/ 1 h 14"/>
                  <a:gd name="T20" fmla="*/ 0 w 55"/>
                  <a:gd name="T21" fmla="*/ 1 h 14"/>
                  <a:gd name="T22" fmla="*/ 0 w 55"/>
                  <a:gd name="T23" fmla="*/ 1 h 14"/>
                  <a:gd name="T24" fmla="*/ 0 w 55"/>
                  <a:gd name="T25" fmla="*/ 1 h 14"/>
                  <a:gd name="T26" fmla="*/ 0 w 55"/>
                  <a:gd name="T27" fmla="*/ 1 h 14"/>
                  <a:gd name="T28" fmla="*/ 0 w 55"/>
                  <a:gd name="T29" fmla="*/ 1 h 14"/>
                  <a:gd name="T30" fmla="*/ 0 w 55"/>
                  <a:gd name="T31" fmla="*/ 1 h 14"/>
                  <a:gd name="T32" fmla="*/ 0 w 55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4"/>
                  <a:gd name="T53" fmla="*/ 55 w 55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4">
                    <a:moveTo>
                      <a:pt x="0" y="11"/>
                    </a:moveTo>
                    <a:lnTo>
                      <a:pt x="2" y="9"/>
                    </a:lnTo>
                    <a:lnTo>
                      <a:pt x="8" y="5"/>
                    </a:lnTo>
                    <a:lnTo>
                      <a:pt x="15" y="3"/>
                    </a:lnTo>
                    <a:lnTo>
                      <a:pt x="24" y="1"/>
                    </a:lnTo>
                    <a:lnTo>
                      <a:pt x="35" y="0"/>
                    </a:lnTo>
                    <a:lnTo>
                      <a:pt x="44" y="1"/>
                    </a:lnTo>
                    <a:lnTo>
                      <a:pt x="51" y="2"/>
                    </a:lnTo>
                    <a:lnTo>
                      <a:pt x="55" y="6"/>
                    </a:lnTo>
                    <a:lnTo>
                      <a:pt x="48" y="5"/>
                    </a:lnTo>
                    <a:lnTo>
                      <a:pt x="39" y="5"/>
                    </a:lnTo>
                    <a:lnTo>
                      <a:pt x="30" y="8"/>
                    </a:lnTo>
                    <a:lnTo>
                      <a:pt x="21" y="10"/>
                    </a:lnTo>
                    <a:lnTo>
                      <a:pt x="13" y="13"/>
                    </a:lnTo>
                    <a:lnTo>
                      <a:pt x="6" y="14"/>
                    </a:lnTo>
                    <a:lnTo>
                      <a:pt x="1" y="1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14" name="Freeform 215"/>
              <p:cNvSpPr>
                <a:spLocks/>
              </p:cNvSpPr>
              <p:nvPr/>
            </p:nvSpPr>
            <p:spPr bwMode="auto">
              <a:xfrm>
                <a:off x="2688" y="522"/>
                <a:ext cx="27" cy="11"/>
              </a:xfrm>
              <a:custGeom>
                <a:avLst/>
                <a:gdLst>
                  <a:gd name="T0" fmla="*/ 1 w 54"/>
                  <a:gd name="T1" fmla="*/ 0 h 23"/>
                  <a:gd name="T2" fmla="*/ 1 w 54"/>
                  <a:gd name="T3" fmla="*/ 0 h 23"/>
                  <a:gd name="T4" fmla="*/ 1 w 54"/>
                  <a:gd name="T5" fmla="*/ 0 h 23"/>
                  <a:gd name="T6" fmla="*/ 1 w 54"/>
                  <a:gd name="T7" fmla="*/ 0 h 23"/>
                  <a:gd name="T8" fmla="*/ 1 w 54"/>
                  <a:gd name="T9" fmla="*/ 0 h 23"/>
                  <a:gd name="T10" fmla="*/ 1 w 54"/>
                  <a:gd name="T11" fmla="*/ 0 h 23"/>
                  <a:gd name="T12" fmla="*/ 1 w 54"/>
                  <a:gd name="T13" fmla="*/ 0 h 23"/>
                  <a:gd name="T14" fmla="*/ 0 w 54"/>
                  <a:gd name="T15" fmla="*/ 0 h 23"/>
                  <a:gd name="T16" fmla="*/ 0 w 54"/>
                  <a:gd name="T17" fmla="*/ 0 h 23"/>
                  <a:gd name="T18" fmla="*/ 1 w 54"/>
                  <a:gd name="T19" fmla="*/ 0 h 23"/>
                  <a:gd name="T20" fmla="*/ 1 w 54"/>
                  <a:gd name="T21" fmla="*/ 0 h 23"/>
                  <a:gd name="T22" fmla="*/ 1 w 54"/>
                  <a:gd name="T23" fmla="*/ 0 h 23"/>
                  <a:gd name="T24" fmla="*/ 1 w 54"/>
                  <a:gd name="T25" fmla="*/ 0 h 23"/>
                  <a:gd name="T26" fmla="*/ 1 w 54"/>
                  <a:gd name="T27" fmla="*/ 0 h 23"/>
                  <a:gd name="T28" fmla="*/ 1 w 54"/>
                  <a:gd name="T29" fmla="*/ 0 h 23"/>
                  <a:gd name="T30" fmla="*/ 1 w 54"/>
                  <a:gd name="T31" fmla="*/ 0 h 23"/>
                  <a:gd name="T32" fmla="*/ 1 w 54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23"/>
                  <a:gd name="T53" fmla="*/ 54 w 54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23">
                    <a:moveTo>
                      <a:pt x="54" y="23"/>
                    </a:moveTo>
                    <a:lnTo>
                      <a:pt x="50" y="22"/>
                    </a:lnTo>
                    <a:lnTo>
                      <a:pt x="42" y="21"/>
                    </a:lnTo>
                    <a:lnTo>
                      <a:pt x="33" y="20"/>
                    </a:lnTo>
                    <a:lnTo>
                      <a:pt x="22" y="17"/>
                    </a:lnTo>
                    <a:lnTo>
                      <a:pt x="13" y="15"/>
                    </a:lnTo>
                    <a:lnTo>
                      <a:pt x="5" y="1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6" y="2"/>
                    </a:lnTo>
                    <a:lnTo>
                      <a:pt x="26" y="7"/>
                    </a:lnTo>
                    <a:lnTo>
                      <a:pt x="34" y="12"/>
                    </a:lnTo>
                    <a:lnTo>
                      <a:pt x="42" y="16"/>
                    </a:lnTo>
                    <a:lnTo>
                      <a:pt x="50" y="21"/>
                    </a:lnTo>
                    <a:lnTo>
                      <a:pt x="54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15" name="Freeform 216"/>
              <p:cNvSpPr>
                <a:spLocks/>
              </p:cNvSpPr>
              <p:nvPr/>
            </p:nvSpPr>
            <p:spPr bwMode="auto">
              <a:xfrm>
                <a:off x="2712" y="509"/>
                <a:ext cx="5" cy="26"/>
              </a:xfrm>
              <a:custGeom>
                <a:avLst/>
                <a:gdLst>
                  <a:gd name="T0" fmla="*/ 1 w 10"/>
                  <a:gd name="T1" fmla="*/ 1 h 52"/>
                  <a:gd name="T2" fmla="*/ 1 w 10"/>
                  <a:gd name="T3" fmla="*/ 1 h 52"/>
                  <a:gd name="T4" fmla="*/ 1 w 10"/>
                  <a:gd name="T5" fmla="*/ 1 h 52"/>
                  <a:gd name="T6" fmla="*/ 1 w 10"/>
                  <a:gd name="T7" fmla="*/ 1 h 52"/>
                  <a:gd name="T8" fmla="*/ 1 w 10"/>
                  <a:gd name="T9" fmla="*/ 0 h 52"/>
                  <a:gd name="T10" fmla="*/ 0 w 10"/>
                  <a:gd name="T11" fmla="*/ 1 h 52"/>
                  <a:gd name="T12" fmla="*/ 1 w 10"/>
                  <a:gd name="T13" fmla="*/ 1 h 52"/>
                  <a:gd name="T14" fmla="*/ 1 w 10"/>
                  <a:gd name="T15" fmla="*/ 1 h 52"/>
                  <a:gd name="T16" fmla="*/ 1 w 10"/>
                  <a:gd name="T17" fmla="*/ 1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2"/>
                  <a:gd name="T29" fmla="*/ 10 w 10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2">
                    <a:moveTo>
                      <a:pt x="7" y="52"/>
                    </a:moveTo>
                    <a:lnTo>
                      <a:pt x="8" y="41"/>
                    </a:lnTo>
                    <a:lnTo>
                      <a:pt x="10" y="24"/>
                    </a:lnTo>
                    <a:lnTo>
                      <a:pt x="10" y="8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1" y="20"/>
                    </a:lnTo>
                    <a:lnTo>
                      <a:pt x="4" y="38"/>
                    </a:lnTo>
                    <a:lnTo>
                      <a:pt x="7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16" name="Freeform 217"/>
              <p:cNvSpPr>
                <a:spLocks/>
              </p:cNvSpPr>
              <p:nvPr/>
            </p:nvSpPr>
            <p:spPr bwMode="auto">
              <a:xfrm>
                <a:off x="2691" y="504"/>
                <a:ext cx="16" cy="23"/>
              </a:xfrm>
              <a:custGeom>
                <a:avLst/>
                <a:gdLst>
                  <a:gd name="T0" fmla="*/ 1 w 31"/>
                  <a:gd name="T1" fmla="*/ 1 h 44"/>
                  <a:gd name="T2" fmla="*/ 1 w 31"/>
                  <a:gd name="T3" fmla="*/ 1 h 44"/>
                  <a:gd name="T4" fmla="*/ 1 w 31"/>
                  <a:gd name="T5" fmla="*/ 1 h 44"/>
                  <a:gd name="T6" fmla="*/ 1 w 31"/>
                  <a:gd name="T7" fmla="*/ 1 h 44"/>
                  <a:gd name="T8" fmla="*/ 1 w 31"/>
                  <a:gd name="T9" fmla="*/ 0 h 44"/>
                  <a:gd name="T10" fmla="*/ 0 w 31"/>
                  <a:gd name="T11" fmla="*/ 1 h 44"/>
                  <a:gd name="T12" fmla="*/ 1 w 31"/>
                  <a:gd name="T13" fmla="*/ 1 h 44"/>
                  <a:gd name="T14" fmla="*/ 1 w 31"/>
                  <a:gd name="T15" fmla="*/ 1 h 44"/>
                  <a:gd name="T16" fmla="*/ 1 w 31"/>
                  <a:gd name="T17" fmla="*/ 1 h 44"/>
                  <a:gd name="T18" fmla="*/ 1 w 31"/>
                  <a:gd name="T19" fmla="*/ 1 h 44"/>
                  <a:gd name="T20" fmla="*/ 1 w 31"/>
                  <a:gd name="T21" fmla="*/ 1 h 44"/>
                  <a:gd name="T22" fmla="*/ 1 w 31"/>
                  <a:gd name="T23" fmla="*/ 1 h 44"/>
                  <a:gd name="T24" fmla="*/ 1 w 31"/>
                  <a:gd name="T25" fmla="*/ 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44"/>
                  <a:gd name="T41" fmla="*/ 31 w 31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44">
                    <a:moveTo>
                      <a:pt x="31" y="44"/>
                    </a:moveTo>
                    <a:lnTo>
                      <a:pt x="27" y="35"/>
                    </a:lnTo>
                    <a:lnTo>
                      <a:pt x="20" y="18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1" y="8"/>
                    </a:lnTo>
                    <a:lnTo>
                      <a:pt x="5" y="13"/>
                    </a:lnTo>
                    <a:lnTo>
                      <a:pt x="9" y="20"/>
                    </a:lnTo>
                    <a:lnTo>
                      <a:pt x="15" y="28"/>
                    </a:lnTo>
                    <a:lnTo>
                      <a:pt x="22" y="35"/>
                    </a:lnTo>
                    <a:lnTo>
                      <a:pt x="28" y="40"/>
                    </a:lnTo>
                    <a:lnTo>
                      <a:pt x="31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17" name="Freeform 218"/>
              <p:cNvSpPr>
                <a:spLocks/>
              </p:cNvSpPr>
              <p:nvPr/>
            </p:nvSpPr>
            <p:spPr bwMode="auto">
              <a:xfrm>
                <a:off x="2753" y="650"/>
                <a:ext cx="35" cy="8"/>
              </a:xfrm>
              <a:custGeom>
                <a:avLst/>
                <a:gdLst>
                  <a:gd name="T0" fmla="*/ 0 w 69"/>
                  <a:gd name="T1" fmla="*/ 1 h 15"/>
                  <a:gd name="T2" fmla="*/ 1 w 69"/>
                  <a:gd name="T3" fmla="*/ 1 h 15"/>
                  <a:gd name="T4" fmla="*/ 1 w 69"/>
                  <a:gd name="T5" fmla="*/ 1 h 15"/>
                  <a:gd name="T6" fmla="*/ 1 w 69"/>
                  <a:gd name="T7" fmla="*/ 1 h 15"/>
                  <a:gd name="T8" fmla="*/ 1 w 69"/>
                  <a:gd name="T9" fmla="*/ 0 h 15"/>
                  <a:gd name="T10" fmla="*/ 1 w 69"/>
                  <a:gd name="T11" fmla="*/ 0 h 15"/>
                  <a:gd name="T12" fmla="*/ 1 w 69"/>
                  <a:gd name="T13" fmla="*/ 1 h 15"/>
                  <a:gd name="T14" fmla="*/ 1 w 69"/>
                  <a:gd name="T15" fmla="*/ 1 h 15"/>
                  <a:gd name="T16" fmla="*/ 1 w 69"/>
                  <a:gd name="T17" fmla="*/ 1 h 15"/>
                  <a:gd name="T18" fmla="*/ 1 w 69"/>
                  <a:gd name="T19" fmla="*/ 1 h 15"/>
                  <a:gd name="T20" fmla="*/ 1 w 69"/>
                  <a:gd name="T21" fmla="*/ 1 h 15"/>
                  <a:gd name="T22" fmla="*/ 1 w 69"/>
                  <a:gd name="T23" fmla="*/ 1 h 15"/>
                  <a:gd name="T24" fmla="*/ 1 w 69"/>
                  <a:gd name="T25" fmla="*/ 1 h 15"/>
                  <a:gd name="T26" fmla="*/ 1 w 69"/>
                  <a:gd name="T27" fmla="*/ 1 h 15"/>
                  <a:gd name="T28" fmla="*/ 1 w 69"/>
                  <a:gd name="T29" fmla="*/ 1 h 15"/>
                  <a:gd name="T30" fmla="*/ 1 w 69"/>
                  <a:gd name="T31" fmla="*/ 1 h 15"/>
                  <a:gd name="T32" fmla="*/ 0 w 69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5"/>
                  <a:gd name="T53" fmla="*/ 69 w 6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5">
                    <a:moveTo>
                      <a:pt x="0" y="10"/>
                    </a:moveTo>
                    <a:lnTo>
                      <a:pt x="6" y="6"/>
                    </a:lnTo>
                    <a:lnTo>
                      <a:pt x="17" y="4"/>
                    </a:lnTo>
                    <a:lnTo>
                      <a:pt x="27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58" y="2"/>
                    </a:lnTo>
                    <a:lnTo>
                      <a:pt x="65" y="5"/>
                    </a:lnTo>
                    <a:lnTo>
                      <a:pt x="69" y="9"/>
                    </a:lnTo>
                    <a:lnTo>
                      <a:pt x="67" y="13"/>
                    </a:lnTo>
                    <a:lnTo>
                      <a:pt x="62" y="15"/>
                    </a:lnTo>
                    <a:lnTo>
                      <a:pt x="53" y="15"/>
                    </a:lnTo>
                    <a:lnTo>
                      <a:pt x="41" y="15"/>
                    </a:lnTo>
                    <a:lnTo>
                      <a:pt x="29" y="13"/>
                    </a:lnTo>
                    <a:lnTo>
                      <a:pt x="18" y="12"/>
                    </a:lnTo>
                    <a:lnTo>
                      <a:pt x="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18" name="Freeform 219"/>
              <p:cNvSpPr>
                <a:spLocks/>
              </p:cNvSpPr>
              <p:nvPr/>
            </p:nvSpPr>
            <p:spPr bwMode="auto">
              <a:xfrm>
                <a:off x="2748" y="669"/>
                <a:ext cx="31" cy="14"/>
              </a:xfrm>
              <a:custGeom>
                <a:avLst/>
                <a:gdLst>
                  <a:gd name="T0" fmla="*/ 0 w 63"/>
                  <a:gd name="T1" fmla="*/ 0 h 28"/>
                  <a:gd name="T2" fmla="*/ 0 w 63"/>
                  <a:gd name="T3" fmla="*/ 1 h 28"/>
                  <a:gd name="T4" fmla="*/ 0 w 63"/>
                  <a:gd name="T5" fmla="*/ 1 h 28"/>
                  <a:gd name="T6" fmla="*/ 0 w 63"/>
                  <a:gd name="T7" fmla="*/ 1 h 28"/>
                  <a:gd name="T8" fmla="*/ 0 w 63"/>
                  <a:gd name="T9" fmla="*/ 1 h 28"/>
                  <a:gd name="T10" fmla="*/ 0 w 63"/>
                  <a:gd name="T11" fmla="*/ 1 h 28"/>
                  <a:gd name="T12" fmla="*/ 0 w 63"/>
                  <a:gd name="T13" fmla="*/ 1 h 28"/>
                  <a:gd name="T14" fmla="*/ 0 w 63"/>
                  <a:gd name="T15" fmla="*/ 1 h 28"/>
                  <a:gd name="T16" fmla="*/ 0 w 63"/>
                  <a:gd name="T17" fmla="*/ 1 h 28"/>
                  <a:gd name="T18" fmla="*/ 0 w 63"/>
                  <a:gd name="T19" fmla="*/ 1 h 28"/>
                  <a:gd name="T20" fmla="*/ 0 w 63"/>
                  <a:gd name="T21" fmla="*/ 1 h 28"/>
                  <a:gd name="T22" fmla="*/ 0 w 63"/>
                  <a:gd name="T23" fmla="*/ 1 h 28"/>
                  <a:gd name="T24" fmla="*/ 0 w 63"/>
                  <a:gd name="T25" fmla="*/ 1 h 28"/>
                  <a:gd name="T26" fmla="*/ 0 w 63"/>
                  <a:gd name="T27" fmla="*/ 1 h 28"/>
                  <a:gd name="T28" fmla="*/ 0 w 63"/>
                  <a:gd name="T29" fmla="*/ 1 h 28"/>
                  <a:gd name="T30" fmla="*/ 0 w 63"/>
                  <a:gd name="T31" fmla="*/ 1 h 28"/>
                  <a:gd name="T32" fmla="*/ 0 w 63"/>
                  <a:gd name="T33" fmla="*/ 0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28"/>
                  <a:gd name="T53" fmla="*/ 63 w 63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28">
                    <a:moveTo>
                      <a:pt x="0" y="0"/>
                    </a:moveTo>
                    <a:lnTo>
                      <a:pt x="7" y="1"/>
                    </a:lnTo>
                    <a:lnTo>
                      <a:pt x="15" y="2"/>
                    </a:lnTo>
                    <a:lnTo>
                      <a:pt x="25" y="5"/>
                    </a:lnTo>
                    <a:lnTo>
                      <a:pt x="37" y="8"/>
                    </a:lnTo>
                    <a:lnTo>
                      <a:pt x="46" y="12"/>
                    </a:lnTo>
                    <a:lnTo>
                      <a:pt x="55" y="16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1" y="28"/>
                    </a:lnTo>
                    <a:lnTo>
                      <a:pt x="55" y="28"/>
                    </a:lnTo>
                    <a:lnTo>
                      <a:pt x="46" y="24"/>
                    </a:lnTo>
                    <a:lnTo>
                      <a:pt x="35" y="20"/>
                    </a:lnTo>
                    <a:lnTo>
                      <a:pt x="23" y="14"/>
                    </a:lnTo>
                    <a:lnTo>
                      <a:pt x="13" y="8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19" name="Freeform 220"/>
              <p:cNvSpPr>
                <a:spLocks/>
              </p:cNvSpPr>
              <p:nvPr/>
            </p:nvSpPr>
            <p:spPr bwMode="auto">
              <a:xfrm>
                <a:off x="2757" y="637"/>
                <a:ext cx="31" cy="8"/>
              </a:xfrm>
              <a:custGeom>
                <a:avLst/>
                <a:gdLst>
                  <a:gd name="T0" fmla="*/ 0 w 64"/>
                  <a:gd name="T1" fmla="*/ 1 h 15"/>
                  <a:gd name="T2" fmla="*/ 0 w 64"/>
                  <a:gd name="T3" fmla="*/ 1 h 15"/>
                  <a:gd name="T4" fmla="*/ 0 w 64"/>
                  <a:gd name="T5" fmla="*/ 1 h 15"/>
                  <a:gd name="T6" fmla="*/ 0 w 64"/>
                  <a:gd name="T7" fmla="*/ 1 h 15"/>
                  <a:gd name="T8" fmla="*/ 0 w 64"/>
                  <a:gd name="T9" fmla="*/ 0 h 15"/>
                  <a:gd name="T10" fmla="*/ 0 w 64"/>
                  <a:gd name="T11" fmla="*/ 0 h 15"/>
                  <a:gd name="T12" fmla="*/ 0 w 64"/>
                  <a:gd name="T13" fmla="*/ 1 h 15"/>
                  <a:gd name="T14" fmla="*/ 0 w 64"/>
                  <a:gd name="T15" fmla="*/ 1 h 15"/>
                  <a:gd name="T16" fmla="*/ 0 w 64"/>
                  <a:gd name="T17" fmla="*/ 1 h 15"/>
                  <a:gd name="T18" fmla="*/ 0 w 64"/>
                  <a:gd name="T19" fmla="*/ 1 h 15"/>
                  <a:gd name="T20" fmla="*/ 0 w 64"/>
                  <a:gd name="T21" fmla="*/ 1 h 15"/>
                  <a:gd name="T22" fmla="*/ 0 w 64"/>
                  <a:gd name="T23" fmla="*/ 1 h 15"/>
                  <a:gd name="T24" fmla="*/ 0 w 64"/>
                  <a:gd name="T25" fmla="*/ 1 h 15"/>
                  <a:gd name="T26" fmla="*/ 0 w 64"/>
                  <a:gd name="T27" fmla="*/ 1 h 15"/>
                  <a:gd name="T28" fmla="*/ 0 w 64"/>
                  <a:gd name="T29" fmla="*/ 1 h 15"/>
                  <a:gd name="T30" fmla="*/ 0 w 64"/>
                  <a:gd name="T31" fmla="*/ 1 h 15"/>
                  <a:gd name="T32" fmla="*/ 0 w 64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15"/>
                  <a:gd name="T53" fmla="*/ 64 w 6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15">
                    <a:moveTo>
                      <a:pt x="0" y="15"/>
                    </a:moveTo>
                    <a:lnTo>
                      <a:pt x="3" y="10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1" y="1"/>
                    </a:lnTo>
                    <a:lnTo>
                      <a:pt x="59" y="3"/>
                    </a:lnTo>
                    <a:lnTo>
                      <a:pt x="64" y="7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2" y="14"/>
                    </a:lnTo>
                    <a:lnTo>
                      <a:pt x="42" y="14"/>
                    </a:lnTo>
                    <a:lnTo>
                      <a:pt x="30" y="14"/>
                    </a:lnTo>
                    <a:lnTo>
                      <a:pt x="19" y="14"/>
                    </a:lnTo>
                    <a:lnTo>
                      <a:pt x="9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20" name="Freeform 221"/>
              <p:cNvSpPr>
                <a:spLocks/>
              </p:cNvSpPr>
              <p:nvPr/>
            </p:nvSpPr>
            <p:spPr bwMode="auto">
              <a:xfrm>
                <a:off x="2757" y="624"/>
                <a:ext cx="34" cy="9"/>
              </a:xfrm>
              <a:custGeom>
                <a:avLst/>
                <a:gdLst>
                  <a:gd name="T0" fmla="*/ 0 w 66"/>
                  <a:gd name="T1" fmla="*/ 0 h 20"/>
                  <a:gd name="T2" fmla="*/ 1 w 66"/>
                  <a:gd name="T3" fmla="*/ 0 h 20"/>
                  <a:gd name="T4" fmla="*/ 1 w 66"/>
                  <a:gd name="T5" fmla="*/ 0 h 20"/>
                  <a:gd name="T6" fmla="*/ 1 w 66"/>
                  <a:gd name="T7" fmla="*/ 0 h 20"/>
                  <a:gd name="T8" fmla="*/ 1 w 66"/>
                  <a:gd name="T9" fmla="*/ 0 h 20"/>
                  <a:gd name="T10" fmla="*/ 1 w 66"/>
                  <a:gd name="T11" fmla="*/ 0 h 20"/>
                  <a:gd name="T12" fmla="*/ 1 w 66"/>
                  <a:gd name="T13" fmla="*/ 0 h 20"/>
                  <a:gd name="T14" fmla="*/ 1 w 66"/>
                  <a:gd name="T15" fmla="*/ 0 h 20"/>
                  <a:gd name="T16" fmla="*/ 1 w 66"/>
                  <a:gd name="T17" fmla="*/ 0 h 20"/>
                  <a:gd name="T18" fmla="*/ 1 w 66"/>
                  <a:gd name="T19" fmla="*/ 0 h 20"/>
                  <a:gd name="T20" fmla="*/ 1 w 66"/>
                  <a:gd name="T21" fmla="*/ 0 h 20"/>
                  <a:gd name="T22" fmla="*/ 1 w 66"/>
                  <a:gd name="T23" fmla="*/ 0 h 20"/>
                  <a:gd name="T24" fmla="*/ 1 w 66"/>
                  <a:gd name="T25" fmla="*/ 0 h 20"/>
                  <a:gd name="T26" fmla="*/ 1 w 66"/>
                  <a:gd name="T27" fmla="*/ 0 h 20"/>
                  <a:gd name="T28" fmla="*/ 1 w 66"/>
                  <a:gd name="T29" fmla="*/ 0 h 20"/>
                  <a:gd name="T30" fmla="*/ 1 w 66"/>
                  <a:gd name="T31" fmla="*/ 0 h 20"/>
                  <a:gd name="T32" fmla="*/ 0 w 66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20"/>
                  <a:gd name="T53" fmla="*/ 66 w 66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20">
                    <a:moveTo>
                      <a:pt x="0" y="20"/>
                    </a:moveTo>
                    <a:lnTo>
                      <a:pt x="4" y="14"/>
                    </a:lnTo>
                    <a:lnTo>
                      <a:pt x="11" y="9"/>
                    </a:lnTo>
                    <a:lnTo>
                      <a:pt x="21" y="5"/>
                    </a:lnTo>
                    <a:lnTo>
                      <a:pt x="33" y="2"/>
                    </a:lnTo>
                    <a:lnTo>
                      <a:pt x="43" y="0"/>
                    </a:lnTo>
                    <a:lnTo>
                      <a:pt x="54" y="0"/>
                    </a:lnTo>
                    <a:lnTo>
                      <a:pt x="62" y="1"/>
                    </a:lnTo>
                    <a:lnTo>
                      <a:pt x="66" y="5"/>
                    </a:lnTo>
                    <a:lnTo>
                      <a:pt x="66" y="8"/>
                    </a:lnTo>
                    <a:lnTo>
                      <a:pt x="62" y="9"/>
                    </a:lnTo>
                    <a:lnTo>
                      <a:pt x="55" y="12"/>
                    </a:lnTo>
                    <a:lnTo>
                      <a:pt x="45" y="13"/>
                    </a:lnTo>
                    <a:lnTo>
                      <a:pt x="33" y="14"/>
                    </a:lnTo>
                    <a:lnTo>
                      <a:pt x="20" y="15"/>
                    </a:lnTo>
                    <a:lnTo>
                      <a:pt x="9" y="17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21" name="Freeform 222"/>
              <p:cNvSpPr>
                <a:spLocks/>
              </p:cNvSpPr>
              <p:nvPr/>
            </p:nvSpPr>
            <p:spPr bwMode="auto">
              <a:xfrm>
                <a:off x="2756" y="610"/>
                <a:ext cx="32" cy="14"/>
              </a:xfrm>
              <a:custGeom>
                <a:avLst/>
                <a:gdLst>
                  <a:gd name="T0" fmla="*/ 0 w 65"/>
                  <a:gd name="T1" fmla="*/ 1 h 26"/>
                  <a:gd name="T2" fmla="*/ 0 w 65"/>
                  <a:gd name="T3" fmla="*/ 1 h 26"/>
                  <a:gd name="T4" fmla="*/ 0 w 65"/>
                  <a:gd name="T5" fmla="*/ 1 h 26"/>
                  <a:gd name="T6" fmla="*/ 0 w 65"/>
                  <a:gd name="T7" fmla="*/ 1 h 26"/>
                  <a:gd name="T8" fmla="*/ 0 w 65"/>
                  <a:gd name="T9" fmla="*/ 1 h 26"/>
                  <a:gd name="T10" fmla="*/ 0 w 65"/>
                  <a:gd name="T11" fmla="*/ 1 h 26"/>
                  <a:gd name="T12" fmla="*/ 0 w 65"/>
                  <a:gd name="T13" fmla="*/ 0 h 26"/>
                  <a:gd name="T14" fmla="*/ 0 w 65"/>
                  <a:gd name="T15" fmla="*/ 1 h 26"/>
                  <a:gd name="T16" fmla="*/ 0 w 65"/>
                  <a:gd name="T17" fmla="*/ 1 h 26"/>
                  <a:gd name="T18" fmla="*/ 0 w 65"/>
                  <a:gd name="T19" fmla="*/ 1 h 26"/>
                  <a:gd name="T20" fmla="*/ 0 w 65"/>
                  <a:gd name="T21" fmla="*/ 1 h 26"/>
                  <a:gd name="T22" fmla="*/ 0 w 65"/>
                  <a:gd name="T23" fmla="*/ 1 h 26"/>
                  <a:gd name="T24" fmla="*/ 0 w 65"/>
                  <a:gd name="T25" fmla="*/ 1 h 26"/>
                  <a:gd name="T26" fmla="*/ 0 w 65"/>
                  <a:gd name="T27" fmla="*/ 1 h 26"/>
                  <a:gd name="T28" fmla="*/ 0 w 65"/>
                  <a:gd name="T29" fmla="*/ 1 h 26"/>
                  <a:gd name="T30" fmla="*/ 0 w 65"/>
                  <a:gd name="T31" fmla="*/ 1 h 26"/>
                  <a:gd name="T32" fmla="*/ 0 w 65"/>
                  <a:gd name="T33" fmla="*/ 1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6"/>
                  <a:gd name="T53" fmla="*/ 65 w 6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6">
                    <a:moveTo>
                      <a:pt x="0" y="26"/>
                    </a:moveTo>
                    <a:lnTo>
                      <a:pt x="6" y="19"/>
                    </a:lnTo>
                    <a:lnTo>
                      <a:pt x="14" y="13"/>
                    </a:lnTo>
                    <a:lnTo>
                      <a:pt x="24" y="8"/>
                    </a:lnTo>
                    <a:lnTo>
                      <a:pt x="35" y="4"/>
                    </a:lnTo>
                    <a:lnTo>
                      <a:pt x="45" y="1"/>
                    </a:lnTo>
                    <a:lnTo>
                      <a:pt x="54" y="0"/>
                    </a:lnTo>
                    <a:lnTo>
                      <a:pt x="61" y="1"/>
                    </a:lnTo>
                    <a:lnTo>
                      <a:pt x="65" y="3"/>
                    </a:lnTo>
                    <a:lnTo>
                      <a:pt x="64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6"/>
                    </a:lnTo>
                    <a:lnTo>
                      <a:pt x="30" y="18"/>
                    </a:lnTo>
                    <a:lnTo>
                      <a:pt x="19" y="20"/>
                    </a:lnTo>
                    <a:lnTo>
                      <a:pt x="8" y="23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22" name="Freeform 223"/>
              <p:cNvSpPr>
                <a:spLocks/>
              </p:cNvSpPr>
              <p:nvPr/>
            </p:nvSpPr>
            <p:spPr bwMode="auto">
              <a:xfrm>
                <a:off x="2754" y="591"/>
                <a:ext cx="33" cy="20"/>
              </a:xfrm>
              <a:custGeom>
                <a:avLst/>
                <a:gdLst>
                  <a:gd name="T0" fmla="*/ 0 w 66"/>
                  <a:gd name="T1" fmla="*/ 1 h 40"/>
                  <a:gd name="T2" fmla="*/ 1 w 66"/>
                  <a:gd name="T3" fmla="*/ 1 h 40"/>
                  <a:gd name="T4" fmla="*/ 1 w 66"/>
                  <a:gd name="T5" fmla="*/ 1 h 40"/>
                  <a:gd name="T6" fmla="*/ 1 w 66"/>
                  <a:gd name="T7" fmla="*/ 1 h 40"/>
                  <a:gd name="T8" fmla="*/ 1 w 66"/>
                  <a:gd name="T9" fmla="*/ 1 h 40"/>
                  <a:gd name="T10" fmla="*/ 1 w 66"/>
                  <a:gd name="T11" fmla="*/ 1 h 40"/>
                  <a:gd name="T12" fmla="*/ 1 w 66"/>
                  <a:gd name="T13" fmla="*/ 1 h 40"/>
                  <a:gd name="T14" fmla="*/ 1 w 66"/>
                  <a:gd name="T15" fmla="*/ 0 h 40"/>
                  <a:gd name="T16" fmla="*/ 1 w 66"/>
                  <a:gd name="T17" fmla="*/ 1 h 40"/>
                  <a:gd name="T18" fmla="*/ 1 w 66"/>
                  <a:gd name="T19" fmla="*/ 1 h 40"/>
                  <a:gd name="T20" fmla="*/ 1 w 66"/>
                  <a:gd name="T21" fmla="*/ 1 h 40"/>
                  <a:gd name="T22" fmla="*/ 1 w 66"/>
                  <a:gd name="T23" fmla="*/ 1 h 40"/>
                  <a:gd name="T24" fmla="*/ 1 w 66"/>
                  <a:gd name="T25" fmla="*/ 1 h 40"/>
                  <a:gd name="T26" fmla="*/ 1 w 66"/>
                  <a:gd name="T27" fmla="*/ 1 h 40"/>
                  <a:gd name="T28" fmla="*/ 1 w 66"/>
                  <a:gd name="T29" fmla="*/ 1 h 40"/>
                  <a:gd name="T30" fmla="*/ 1 w 66"/>
                  <a:gd name="T31" fmla="*/ 1 h 40"/>
                  <a:gd name="T32" fmla="*/ 0 w 66"/>
                  <a:gd name="T33" fmla="*/ 1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40"/>
                  <a:gd name="T53" fmla="*/ 66 w 6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40">
                    <a:moveTo>
                      <a:pt x="0" y="40"/>
                    </a:moveTo>
                    <a:lnTo>
                      <a:pt x="7" y="33"/>
                    </a:lnTo>
                    <a:lnTo>
                      <a:pt x="16" y="26"/>
                    </a:lnTo>
                    <a:lnTo>
                      <a:pt x="25" y="18"/>
                    </a:lnTo>
                    <a:lnTo>
                      <a:pt x="37" y="11"/>
                    </a:lnTo>
                    <a:lnTo>
                      <a:pt x="46" y="4"/>
                    </a:lnTo>
                    <a:lnTo>
                      <a:pt x="55" y="1"/>
                    </a:lnTo>
                    <a:lnTo>
                      <a:pt x="62" y="0"/>
                    </a:lnTo>
                    <a:lnTo>
                      <a:pt x="66" y="3"/>
                    </a:lnTo>
                    <a:lnTo>
                      <a:pt x="66" y="9"/>
                    </a:lnTo>
                    <a:lnTo>
                      <a:pt x="61" y="13"/>
                    </a:lnTo>
                    <a:lnTo>
                      <a:pt x="52" y="18"/>
                    </a:lnTo>
                    <a:lnTo>
                      <a:pt x="40" y="23"/>
                    </a:lnTo>
                    <a:lnTo>
                      <a:pt x="28" y="27"/>
                    </a:lnTo>
                    <a:lnTo>
                      <a:pt x="17" y="32"/>
                    </a:lnTo>
                    <a:lnTo>
                      <a:pt x="7" y="3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23" name="Freeform 224"/>
              <p:cNvSpPr>
                <a:spLocks/>
              </p:cNvSpPr>
              <p:nvPr/>
            </p:nvSpPr>
            <p:spPr bwMode="auto">
              <a:xfrm>
                <a:off x="2749" y="571"/>
                <a:ext cx="33" cy="27"/>
              </a:xfrm>
              <a:custGeom>
                <a:avLst/>
                <a:gdLst>
                  <a:gd name="T0" fmla="*/ 0 w 67"/>
                  <a:gd name="T1" fmla="*/ 1 h 54"/>
                  <a:gd name="T2" fmla="*/ 0 w 67"/>
                  <a:gd name="T3" fmla="*/ 1 h 54"/>
                  <a:gd name="T4" fmla="*/ 0 w 67"/>
                  <a:gd name="T5" fmla="*/ 1 h 54"/>
                  <a:gd name="T6" fmla="*/ 0 w 67"/>
                  <a:gd name="T7" fmla="*/ 1 h 54"/>
                  <a:gd name="T8" fmla="*/ 0 w 67"/>
                  <a:gd name="T9" fmla="*/ 1 h 54"/>
                  <a:gd name="T10" fmla="*/ 0 w 67"/>
                  <a:gd name="T11" fmla="*/ 1 h 54"/>
                  <a:gd name="T12" fmla="*/ 0 w 67"/>
                  <a:gd name="T13" fmla="*/ 1 h 54"/>
                  <a:gd name="T14" fmla="*/ 0 w 67"/>
                  <a:gd name="T15" fmla="*/ 0 h 54"/>
                  <a:gd name="T16" fmla="*/ 0 w 67"/>
                  <a:gd name="T17" fmla="*/ 1 h 54"/>
                  <a:gd name="T18" fmla="*/ 0 w 67"/>
                  <a:gd name="T19" fmla="*/ 1 h 54"/>
                  <a:gd name="T20" fmla="*/ 0 w 67"/>
                  <a:gd name="T21" fmla="*/ 1 h 54"/>
                  <a:gd name="T22" fmla="*/ 0 w 67"/>
                  <a:gd name="T23" fmla="*/ 1 h 54"/>
                  <a:gd name="T24" fmla="*/ 0 w 67"/>
                  <a:gd name="T25" fmla="*/ 1 h 54"/>
                  <a:gd name="T26" fmla="*/ 0 w 67"/>
                  <a:gd name="T27" fmla="*/ 1 h 54"/>
                  <a:gd name="T28" fmla="*/ 0 w 67"/>
                  <a:gd name="T29" fmla="*/ 1 h 54"/>
                  <a:gd name="T30" fmla="*/ 0 w 67"/>
                  <a:gd name="T31" fmla="*/ 1 h 54"/>
                  <a:gd name="T32" fmla="*/ 0 w 67"/>
                  <a:gd name="T33" fmla="*/ 1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4"/>
                  <a:gd name="T53" fmla="*/ 67 w 67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4">
                    <a:moveTo>
                      <a:pt x="0" y="54"/>
                    </a:moveTo>
                    <a:lnTo>
                      <a:pt x="6" y="47"/>
                    </a:lnTo>
                    <a:lnTo>
                      <a:pt x="14" y="38"/>
                    </a:lnTo>
                    <a:lnTo>
                      <a:pt x="25" y="28"/>
                    </a:lnTo>
                    <a:lnTo>
                      <a:pt x="36" y="17"/>
                    </a:lnTo>
                    <a:lnTo>
                      <a:pt x="46" y="9"/>
                    </a:lnTo>
                    <a:lnTo>
                      <a:pt x="57" y="2"/>
                    </a:lnTo>
                    <a:lnTo>
                      <a:pt x="64" y="0"/>
                    </a:lnTo>
                    <a:lnTo>
                      <a:pt x="67" y="2"/>
                    </a:lnTo>
                    <a:lnTo>
                      <a:pt x="66" y="8"/>
                    </a:lnTo>
                    <a:lnTo>
                      <a:pt x="59" y="16"/>
                    </a:lnTo>
                    <a:lnTo>
                      <a:pt x="50" y="23"/>
                    </a:lnTo>
                    <a:lnTo>
                      <a:pt x="38" y="31"/>
                    </a:lnTo>
                    <a:lnTo>
                      <a:pt x="26" y="38"/>
                    </a:lnTo>
                    <a:lnTo>
                      <a:pt x="14" y="45"/>
                    </a:lnTo>
                    <a:lnTo>
                      <a:pt x="6" y="51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24" name="Freeform 225"/>
              <p:cNvSpPr>
                <a:spLocks/>
              </p:cNvSpPr>
              <p:nvPr/>
            </p:nvSpPr>
            <p:spPr bwMode="auto">
              <a:xfrm>
                <a:off x="2743" y="550"/>
                <a:ext cx="35" cy="31"/>
              </a:xfrm>
              <a:custGeom>
                <a:avLst/>
                <a:gdLst>
                  <a:gd name="T0" fmla="*/ 0 w 69"/>
                  <a:gd name="T1" fmla="*/ 1 h 61"/>
                  <a:gd name="T2" fmla="*/ 1 w 69"/>
                  <a:gd name="T3" fmla="*/ 1 h 61"/>
                  <a:gd name="T4" fmla="*/ 1 w 69"/>
                  <a:gd name="T5" fmla="*/ 1 h 61"/>
                  <a:gd name="T6" fmla="*/ 1 w 69"/>
                  <a:gd name="T7" fmla="*/ 1 h 61"/>
                  <a:gd name="T8" fmla="*/ 1 w 69"/>
                  <a:gd name="T9" fmla="*/ 1 h 61"/>
                  <a:gd name="T10" fmla="*/ 1 w 69"/>
                  <a:gd name="T11" fmla="*/ 1 h 61"/>
                  <a:gd name="T12" fmla="*/ 1 w 69"/>
                  <a:gd name="T13" fmla="*/ 1 h 61"/>
                  <a:gd name="T14" fmla="*/ 1 w 69"/>
                  <a:gd name="T15" fmla="*/ 0 h 61"/>
                  <a:gd name="T16" fmla="*/ 1 w 69"/>
                  <a:gd name="T17" fmla="*/ 1 h 61"/>
                  <a:gd name="T18" fmla="*/ 1 w 69"/>
                  <a:gd name="T19" fmla="*/ 1 h 61"/>
                  <a:gd name="T20" fmla="*/ 1 w 69"/>
                  <a:gd name="T21" fmla="*/ 1 h 61"/>
                  <a:gd name="T22" fmla="*/ 1 w 69"/>
                  <a:gd name="T23" fmla="*/ 1 h 61"/>
                  <a:gd name="T24" fmla="*/ 1 w 69"/>
                  <a:gd name="T25" fmla="*/ 1 h 61"/>
                  <a:gd name="T26" fmla="*/ 1 w 69"/>
                  <a:gd name="T27" fmla="*/ 1 h 61"/>
                  <a:gd name="T28" fmla="*/ 1 w 69"/>
                  <a:gd name="T29" fmla="*/ 1 h 61"/>
                  <a:gd name="T30" fmla="*/ 1 w 69"/>
                  <a:gd name="T31" fmla="*/ 1 h 61"/>
                  <a:gd name="T32" fmla="*/ 0 w 69"/>
                  <a:gd name="T33" fmla="*/ 1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61"/>
                  <a:gd name="T53" fmla="*/ 69 w 6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61">
                    <a:moveTo>
                      <a:pt x="0" y="61"/>
                    </a:moveTo>
                    <a:lnTo>
                      <a:pt x="5" y="54"/>
                    </a:lnTo>
                    <a:lnTo>
                      <a:pt x="13" y="43"/>
                    </a:lnTo>
                    <a:lnTo>
                      <a:pt x="23" y="32"/>
                    </a:lnTo>
                    <a:lnTo>
                      <a:pt x="33" y="20"/>
                    </a:lnTo>
                    <a:lnTo>
                      <a:pt x="45" y="10"/>
                    </a:lnTo>
                    <a:lnTo>
                      <a:pt x="55" y="3"/>
                    </a:lnTo>
                    <a:lnTo>
                      <a:pt x="63" y="0"/>
                    </a:lnTo>
                    <a:lnTo>
                      <a:pt x="69" y="2"/>
                    </a:lnTo>
                    <a:lnTo>
                      <a:pt x="69" y="8"/>
                    </a:lnTo>
                    <a:lnTo>
                      <a:pt x="63" y="15"/>
                    </a:lnTo>
                    <a:lnTo>
                      <a:pt x="54" y="23"/>
                    </a:lnTo>
                    <a:lnTo>
                      <a:pt x="41" y="31"/>
                    </a:lnTo>
                    <a:lnTo>
                      <a:pt x="29" y="40"/>
                    </a:lnTo>
                    <a:lnTo>
                      <a:pt x="16" y="48"/>
                    </a:lnTo>
                    <a:lnTo>
                      <a:pt x="6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25" name="Freeform 226"/>
              <p:cNvSpPr>
                <a:spLocks/>
              </p:cNvSpPr>
              <p:nvPr/>
            </p:nvSpPr>
            <p:spPr bwMode="auto">
              <a:xfrm>
                <a:off x="2737" y="533"/>
                <a:ext cx="32" cy="36"/>
              </a:xfrm>
              <a:custGeom>
                <a:avLst/>
                <a:gdLst>
                  <a:gd name="T0" fmla="*/ 0 w 65"/>
                  <a:gd name="T1" fmla="*/ 0 h 73"/>
                  <a:gd name="T2" fmla="*/ 0 w 65"/>
                  <a:gd name="T3" fmla="*/ 0 h 73"/>
                  <a:gd name="T4" fmla="*/ 0 w 65"/>
                  <a:gd name="T5" fmla="*/ 0 h 73"/>
                  <a:gd name="T6" fmla="*/ 0 w 65"/>
                  <a:gd name="T7" fmla="*/ 0 h 73"/>
                  <a:gd name="T8" fmla="*/ 0 w 65"/>
                  <a:gd name="T9" fmla="*/ 0 h 73"/>
                  <a:gd name="T10" fmla="*/ 0 w 65"/>
                  <a:gd name="T11" fmla="*/ 0 h 73"/>
                  <a:gd name="T12" fmla="*/ 0 w 65"/>
                  <a:gd name="T13" fmla="*/ 0 h 73"/>
                  <a:gd name="T14" fmla="*/ 0 w 65"/>
                  <a:gd name="T15" fmla="*/ 0 h 73"/>
                  <a:gd name="T16" fmla="*/ 0 w 65"/>
                  <a:gd name="T17" fmla="*/ 0 h 73"/>
                  <a:gd name="T18" fmla="*/ 0 w 65"/>
                  <a:gd name="T19" fmla="*/ 0 h 73"/>
                  <a:gd name="T20" fmla="*/ 0 w 65"/>
                  <a:gd name="T21" fmla="*/ 0 h 73"/>
                  <a:gd name="T22" fmla="*/ 0 w 65"/>
                  <a:gd name="T23" fmla="*/ 0 h 73"/>
                  <a:gd name="T24" fmla="*/ 0 w 65"/>
                  <a:gd name="T25" fmla="*/ 0 h 73"/>
                  <a:gd name="T26" fmla="*/ 0 w 65"/>
                  <a:gd name="T27" fmla="*/ 0 h 73"/>
                  <a:gd name="T28" fmla="*/ 0 w 65"/>
                  <a:gd name="T29" fmla="*/ 0 h 73"/>
                  <a:gd name="T30" fmla="*/ 0 w 65"/>
                  <a:gd name="T31" fmla="*/ 0 h 73"/>
                  <a:gd name="T32" fmla="*/ 0 w 65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73"/>
                  <a:gd name="T53" fmla="*/ 65 w 65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73">
                    <a:moveTo>
                      <a:pt x="0" y="73"/>
                    </a:moveTo>
                    <a:lnTo>
                      <a:pt x="4" y="64"/>
                    </a:lnTo>
                    <a:lnTo>
                      <a:pt x="9" y="52"/>
                    </a:lnTo>
                    <a:lnTo>
                      <a:pt x="16" y="39"/>
                    </a:lnTo>
                    <a:lnTo>
                      <a:pt x="24" y="28"/>
                    </a:lnTo>
                    <a:lnTo>
                      <a:pt x="34" y="17"/>
                    </a:lnTo>
                    <a:lnTo>
                      <a:pt x="44" y="8"/>
                    </a:lnTo>
                    <a:lnTo>
                      <a:pt x="53" y="2"/>
                    </a:lnTo>
                    <a:lnTo>
                      <a:pt x="63" y="0"/>
                    </a:lnTo>
                    <a:lnTo>
                      <a:pt x="65" y="4"/>
                    </a:lnTo>
                    <a:lnTo>
                      <a:pt x="61" y="11"/>
                    </a:lnTo>
                    <a:lnTo>
                      <a:pt x="52" y="21"/>
                    </a:lnTo>
                    <a:lnTo>
                      <a:pt x="42" y="32"/>
                    </a:lnTo>
                    <a:lnTo>
                      <a:pt x="29" y="45"/>
                    </a:lnTo>
                    <a:lnTo>
                      <a:pt x="17" y="57"/>
                    </a:lnTo>
                    <a:lnTo>
                      <a:pt x="7" y="67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26" name="Freeform 227"/>
              <p:cNvSpPr>
                <a:spLocks/>
              </p:cNvSpPr>
              <p:nvPr/>
            </p:nvSpPr>
            <p:spPr bwMode="auto">
              <a:xfrm>
                <a:off x="2733" y="520"/>
                <a:ext cx="16" cy="40"/>
              </a:xfrm>
              <a:custGeom>
                <a:avLst/>
                <a:gdLst>
                  <a:gd name="T0" fmla="*/ 1 w 32"/>
                  <a:gd name="T1" fmla="*/ 1 h 79"/>
                  <a:gd name="T2" fmla="*/ 1 w 32"/>
                  <a:gd name="T3" fmla="*/ 1 h 79"/>
                  <a:gd name="T4" fmla="*/ 1 w 32"/>
                  <a:gd name="T5" fmla="*/ 1 h 79"/>
                  <a:gd name="T6" fmla="*/ 1 w 32"/>
                  <a:gd name="T7" fmla="*/ 1 h 79"/>
                  <a:gd name="T8" fmla="*/ 1 w 32"/>
                  <a:gd name="T9" fmla="*/ 1 h 79"/>
                  <a:gd name="T10" fmla="*/ 1 w 32"/>
                  <a:gd name="T11" fmla="*/ 1 h 79"/>
                  <a:gd name="T12" fmla="*/ 1 w 32"/>
                  <a:gd name="T13" fmla="*/ 1 h 79"/>
                  <a:gd name="T14" fmla="*/ 1 w 32"/>
                  <a:gd name="T15" fmla="*/ 1 h 79"/>
                  <a:gd name="T16" fmla="*/ 1 w 32"/>
                  <a:gd name="T17" fmla="*/ 1 h 79"/>
                  <a:gd name="T18" fmla="*/ 0 w 32"/>
                  <a:gd name="T19" fmla="*/ 1 h 79"/>
                  <a:gd name="T20" fmla="*/ 1 w 32"/>
                  <a:gd name="T21" fmla="*/ 1 h 79"/>
                  <a:gd name="T22" fmla="*/ 1 w 32"/>
                  <a:gd name="T23" fmla="*/ 1 h 79"/>
                  <a:gd name="T24" fmla="*/ 1 w 32"/>
                  <a:gd name="T25" fmla="*/ 1 h 79"/>
                  <a:gd name="T26" fmla="*/ 1 w 32"/>
                  <a:gd name="T27" fmla="*/ 1 h 79"/>
                  <a:gd name="T28" fmla="*/ 1 w 32"/>
                  <a:gd name="T29" fmla="*/ 1 h 79"/>
                  <a:gd name="T30" fmla="*/ 1 w 32"/>
                  <a:gd name="T31" fmla="*/ 0 h 79"/>
                  <a:gd name="T32" fmla="*/ 1 w 32"/>
                  <a:gd name="T33" fmla="*/ 1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79"/>
                  <a:gd name="T53" fmla="*/ 32 w 32"/>
                  <a:gd name="T54" fmla="*/ 79 h 7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79">
                    <a:moveTo>
                      <a:pt x="32" y="1"/>
                    </a:moveTo>
                    <a:lnTo>
                      <a:pt x="32" y="4"/>
                    </a:lnTo>
                    <a:lnTo>
                      <a:pt x="30" y="12"/>
                    </a:lnTo>
                    <a:lnTo>
                      <a:pt x="27" y="24"/>
                    </a:lnTo>
                    <a:lnTo>
                      <a:pt x="21" y="35"/>
                    </a:lnTo>
                    <a:lnTo>
                      <a:pt x="15" y="48"/>
                    </a:lnTo>
                    <a:lnTo>
                      <a:pt x="9" y="61"/>
                    </a:lnTo>
                    <a:lnTo>
                      <a:pt x="5" y="71"/>
                    </a:lnTo>
                    <a:lnTo>
                      <a:pt x="3" y="79"/>
                    </a:lnTo>
                    <a:lnTo>
                      <a:pt x="0" y="69"/>
                    </a:lnTo>
                    <a:lnTo>
                      <a:pt x="1" y="55"/>
                    </a:lnTo>
                    <a:lnTo>
                      <a:pt x="4" y="41"/>
                    </a:lnTo>
                    <a:lnTo>
                      <a:pt x="7" y="27"/>
                    </a:lnTo>
                    <a:lnTo>
                      <a:pt x="13" y="15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27" name="Freeform 228"/>
              <p:cNvSpPr>
                <a:spLocks/>
              </p:cNvSpPr>
              <p:nvPr/>
            </p:nvSpPr>
            <p:spPr bwMode="auto">
              <a:xfrm>
                <a:off x="2722" y="507"/>
                <a:ext cx="16" cy="39"/>
              </a:xfrm>
              <a:custGeom>
                <a:avLst/>
                <a:gdLst>
                  <a:gd name="T0" fmla="*/ 1 w 31"/>
                  <a:gd name="T1" fmla="*/ 0 h 79"/>
                  <a:gd name="T2" fmla="*/ 1 w 31"/>
                  <a:gd name="T3" fmla="*/ 0 h 79"/>
                  <a:gd name="T4" fmla="*/ 1 w 31"/>
                  <a:gd name="T5" fmla="*/ 0 h 79"/>
                  <a:gd name="T6" fmla="*/ 1 w 31"/>
                  <a:gd name="T7" fmla="*/ 0 h 79"/>
                  <a:gd name="T8" fmla="*/ 1 w 31"/>
                  <a:gd name="T9" fmla="*/ 0 h 79"/>
                  <a:gd name="T10" fmla="*/ 1 w 31"/>
                  <a:gd name="T11" fmla="*/ 0 h 79"/>
                  <a:gd name="T12" fmla="*/ 1 w 31"/>
                  <a:gd name="T13" fmla="*/ 0 h 79"/>
                  <a:gd name="T14" fmla="*/ 1 w 31"/>
                  <a:gd name="T15" fmla="*/ 0 h 79"/>
                  <a:gd name="T16" fmla="*/ 1 w 31"/>
                  <a:gd name="T17" fmla="*/ 0 h 79"/>
                  <a:gd name="T18" fmla="*/ 0 w 31"/>
                  <a:gd name="T19" fmla="*/ 0 h 79"/>
                  <a:gd name="T20" fmla="*/ 0 w 31"/>
                  <a:gd name="T21" fmla="*/ 0 h 79"/>
                  <a:gd name="T22" fmla="*/ 1 w 31"/>
                  <a:gd name="T23" fmla="*/ 0 h 79"/>
                  <a:gd name="T24" fmla="*/ 1 w 31"/>
                  <a:gd name="T25" fmla="*/ 0 h 79"/>
                  <a:gd name="T26" fmla="*/ 1 w 31"/>
                  <a:gd name="T27" fmla="*/ 0 h 79"/>
                  <a:gd name="T28" fmla="*/ 1 w 31"/>
                  <a:gd name="T29" fmla="*/ 0 h 79"/>
                  <a:gd name="T30" fmla="*/ 1 w 31"/>
                  <a:gd name="T31" fmla="*/ 0 h 79"/>
                  <a:gd name="T32" fmla="*/ 1 w 31"/>
                  <a:gd name="T33" fmla="*/ 0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"/>
                  <a:gd name="T52" fmla="*/ 0 h 79"/>
                  <a:gd name="T53" fmla="*/ 31 w 31"/>
                  <a:gd name="T54" fmla="*/ 79 h 7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" h="79">
                    <a:moveTo>
                      <a:pt x="31" y="0"/>
                    </a:moveTo>
                    <a:lnTo>
                      <a:pt x="31" y="5"/>
                    </a:lnTo>
                    <a:lnTo>
                      <a:pt x="29" y="13"/>
                    </a:lnTo>
                    <a:lnTo>
                      <a:pt x="26" y="23"/>
                    </a:lnTo>
                    <a:lnTo>
                      <a:pt x="20" y="36"/>
                    </a:lnTo>
                    <a:lnTo>
                      <a:pt x="14" y="50"/>
                    </a:lnTo>
                    <a:lnTo>
                      <a:pt x="10" y="61"/>
                    </a:lnTo>
                    <a:lnTo>
                      <a:pt x="5" y="72"/>
                    </a:lnTo>
                    <a:lnTo>
                      <a:pt x="2" y="79"/>
                    </a:lnTo>
                    <a:lnTo>
                      <a:pt x="0" y="67"/>
                    </a:lnTo>
                    <a:lnTo>
                      <a:pt x="0" y="54"/>
                    </a:lnTo>
                    <a:lnTo>
                      <a:pt x="3" y="41"/>
                    </a:lnTo>
                    <a:lnTo>
                      <a:pt x="7" y="27"/>
                    </a:lnTo>
                    <a:lnTo>
                      <a:pt x="12" y="14"/>
                    </a:lnTo>
                    <a:lnTo>
                      <a:pt x="18" y="5"/>
                    </a:lnTo>
                    <a:lnTo>
                      <a:pt x="25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28" name="Freeform 229"/>
              <p:cNvSpPr>
                <a:spLocks/>
              </p:cNvSpPr>
              <p:nvPr/>
            </p:nvSpPr>
            <p:spPr bwMode="auto">
              <a:xfrm>
                <a:off x="2756" y="390"/>
                <a:ext cx="40" cy="197"/>
              </a:xfrm>
              <a:custGeom>
                <a:avLst/>
                <a:gdLst>
                  <a:gd name="T0" fmla="*/ 0 w 81"/>
                  <a:gd name="T1" fmla="*/ 0 h 395"/>
                  <a:gd name="T2" fmla="*/ 0 w 81"/>
                  <a:gd name="T3" fmla="*/ 0 h 395"/>
                  <a:gd name="T4" fmla="*/ 0 w 81"/>
                  <a:gd name="T5" fmla="*/ 0 h 395"/>
                  <a:gd name="T6" fmla="*/ 0 w 81"/>
                  <a:gd name="T7" fmla="*/ 0 h 395"/>
                  <a:gd name="T8" fmla="*/ 0 w 81"/>
                  <a:gd name="T9" fmla="*/ 0 h 395"/>
                  <a:gd name="T10" fmla="*/ 0 w 81"/>
                  <a:gd name="T11" fmla="*/ 0 h 395"/>
                  <a:gd name="T12" fmla="*/ 0 w 81"/>
                  <a:gd name="T13" fmla="*/ 0 h 395"/>
                  <a:gd name="T14" fmla="*/ 0 w 81"/>
                  <a:gd name="T15" fmla="*/ 0 h 395"/>
                  <a:gd name="T16" fmla="*/ 0 w 81"/>
                  <a:gd name="T17" fmla="*/ 0 h 395"/>
                  <a:gd name="T18" fmla="*/ 0 w 81"/>
                  <a:gd name="T19" fmla="*/ 0 h 395"/>
                  <a:gd name="T20" fmla="*/ 0 w 81"/>
                  <a:gd name="T21" fmla="*/ 0 h 395"/>
                  <a:gd name="T22" fmla="*/ 0 w 81"/>
                  <a:gd name="T23" fmla="*/ 0 h 395"/>
                  <a:gd name="T24" fmla="*/ 0 w 81"/>
                  <a:gd name="T25" fmla="*/ 0 h 395"/>
                  <a:gd name="T26" fmla="*/ 0 w 81"/>
                  <a:gd name="T27" fmla="*/ 0 h 395"/>
                  <a:gd name="T28" fmla="*/ 0 w 81"/>
                  <a:gd name="T29" fmla="*/ 0 h 395"/>
                  <a:gd name="T30" fmla="*/ 0 w 81"/>
                  <a:gd name="T31" fmla="*/ 0 h 395"/>
                  <a:gd name="T32" fmla="*/ 0 w 81"/>
                  <a:gd name="T33" fmla="*/ 0 h 395"/>
                  <a:gd name="T34" fmla="*/ 0 w 81"/>
                  <a:gd name="T35" fmla="*/ 0 h 395"/>
                  <a:gd name="T36" fmla="*/ 0 w 81"/>
                  <a:gd name="T37" fmla="*/ 0 h 395"/>
                  <a:gd name="T38" fmla="*/ 0 w 81"/>
                  <a:gd name="T39" fmla="*/ 0 h 395"/>
                  <a:gd name="T40" fmla="*/ 0 w 81"/>
                  <a:gd name="T41" fmla="*/ 0 h 39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1"/>
                  <a:gd name="T64" fmla="*/ 0 h 395"/>
                  <a:gd name="T65" fmla="*/ 81 w 81"/>
                  <a:gd name="T66" fmla="*/ 395 h 39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1" h="395">
                    <a:moveTo>
                      <a:pt x="68" y="390"/>
                    </a:moveTo>
                    <a:lnTo>
                      <a:pt x="72" y="392"/>
                    </a:lnTo>
                    <a:lnTo>
                      <a:pt x="75" y="393"/>
                    </a:lnTo>
                    <a:lnTo>
                      <a:pt x="77" y="394"/>
                    </a:lnTo>
                    <a:lnTo>
                      <a:pt x="81" y="395"/>
                    </a:lnTo>
                    <a:lnTo>
                      <a:pt x="53" y="337"/>
                    </a:lnTo>
                    <a:lnTo>
                      <a:pt x="34" y="280"/>
                    </a:lnTo>
                    <a:lnTo>
                      <a:pt x="21" y="225"/>
                    </a:lnTo>
                    <a:lnTo>
                      <a:pt x="14" y="173"/>
                    </a:lnTo>
                    <a:lnTo>
                      <a:pt x="11" y="125"/>
                    </a:lnTo>
                    <a:lnTo>
                      <a:pt x="11" y="79"/>
                    </a:lnTo>
                    <a:lnTo>
                      <a:pt x="13" y="37"/>
                    </a:lnTo>
                    <a:lnTo>
                      <a:pt x="14" y="0"/>
                    </a:lnTo>
                    <a:lnTo>
                      <a:pt x="7" y="28"/>
                    </a:lnTo>
                    <a:lnTo>
                      <a:pt x="2" y="71"/>
                    </a:lnTo>
                    <a:lnTo>
                      <a:pt x="0" y="122"/>
                    </a:lnTo>
                    <a:lnTo>
                      <a:pt x="4" y="180"/>
                    </a:lnTo>
                    <a:lnTo>
                      <a:pt x="11" y="240"/>
                    </a:lnTo>
                    <a:lnTo>
                      <a:pt x="23" y="298"/>
                    </a:lnTo>
                    <a:lnTo>
                      <a:pt x="42" y="348"/>
                    </a:lnTo>
                    <a:lnTo>
                      <a:pt x="68" y="39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29" name="Freeform 230"/>
              <p:cNvSpPr>
                <a:spLocks/>
              </p:cNvSpPr>
              <p:nvPr/>
            </p:nvSpPr>
            <p:spPr bwMode="auto">
              <a:xfrm>
                <a:off x="2759" y="403"/>
                <a:ext cx="30" cy="27"/>
              </a:xfrm>
              <a:custGeom>
                <a:avLst/>
                <a:gdLst>
                  <a:gd name="T0" fmla="*/ 1 w 60"/>
                  <a:gd name="T1" fmla="*/ 1 h 54"/>
                  <a:gd name="T2" fmla="*/ 1 w 60"/>
                  <a:gd name="T3" fmla="*/ 0 h 54"/>
                  <a:gd name="T4" fmla="*/ 1 w 60"/>
                  <a:gd name="T5" fmla="*/ 1 h 54"/>
                  <a:gd name="T6" fmla="*/ 1 w 60"/>
                  <a:gd name="T7" fmla="*/ 1 h 54"/>
                  <a:gd name="T8" fmla="*/ 1 w 60"/>
                  <a:gd name="T9" fmla="*/ 1 h 54"/>
                  <a:gd name="T10" fmla="*/ 1 w 60"/>
                  <a:gd name="T11" fmla="*/ 1 h 54"/>
                  <a:gd name="T12" fmla="*/ 1 w 60"/>
                  <a:gd name="T13" fmla="*/ 1 h 54"/>
                  <a:gd name="T14" fmla="*/ 1 w 60"/>
                  <a:gd name="T15" fmla="*/ 1 h 54"/>
                  <a:gd name="T16" fmla="*/ 0 w 60"/>
                  <a:gd name="T17" fmla="*/ 1 h 54"/>
                  <a:gd name="T18" fmla="*/ 1 w 60"/>
                  <a:gd name="T19" fmla="*/ 1 h 54"/>
                  <a:gd name="T20" fmla="*/ 1 w 60"/>
                  <a:gd name="T21" fmla="*/ 1 h 54"/>
                  <a:gd name="T22" fmla="*/ 1 w 60"/>
                  <a:gd name="T23" fmla="*/ 1 h 54"/>
                  <a:gd name="T24" fmla="*/ 1 w 60"/>
                  <a:gd name="T25" fmla="*/ 1 h 54"/>
                  <a:gd name="T26" fmla="*/ 1 w 60"/>
                  <a:gd name="T27" fmla="*/ 1 h 54"/>
                  <a:gd name="T28" fmla="*/ 1 w 60"/>
                  <a:gd name="T29" fmla="*/ 1 h 54"/>
                  <a:gd name="T30" fmla="*/ 1 w 60"/>
                  <a:gd name="T31" fmla="*/ 1 h 54"/>
                  <a:gd name="T32" fmla="*/ 1 w 60"/>
                  <a:gd name="T33" fmla="*/ 1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54"/>
                  <a:gd name="T53" fmla="*/ 60 w 60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54">
                    <a:moveTo>
                      <a:pt x="60" y="1"/>
                    </a:moveTo>
                    <a:lnTo>
                      <a:pt x="56" y="0"/>
                    </a:lnTo>
                    <a:lnTo>
                      <a:pt x="50" y="1"/>
                    </a:lnTo>
                    <a:lnTo>
                      <a:pt x="42" y="4"/>
                    </a:lnTo>
                    <a:lnTo>
                      <a:pt x="31" y="10"/>
                    </a:lnTo>
                    <a:lnTo>
                      <a:pt x="21" y="19"/>
                    </a:lnTo>
                    <a:lnTo>
                      <a:pt x="12" y="29"/>
                    </a:lnTo>
                    <a:lnTo>
                      <a:pt x="5" y="41"/>
                    </a:lnTo>
                    <a:lnTo>
                      <a:pt x="0" y="54"/>
                    </a:lnTo>
                    <a:lnTo>
                      <a:pt x="7" y="48"/>
                    </a:lnTo>
                    <a:lnTo>
                      <a:pt x="15" y="40"/>
                    </a:lnTo>
                    <a:lnTo>
                      <a:pt x="25" y="33"/>
                    </a:lnTo>
                    <a:lnTo>
                      <a:pt x="36" y="25"/>
                    </a:lnTo>
                    <a:lnTo>
                      <a:pt x="46" y="17"/>
                    </a:lnTo>
                    <a:lnTo>
                      <a:pt x="54" y="10"/>
                    </a:lnTo>
                    <a:lnTo>
                      <a:pt x="59" y="4"/>
                    </a:lnTo>
                    <a:lnTo>
                      <a:pt x="6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30" name="Freeform 231"/>
              <p:cNvSpPr>
                <a:spLocks/>
              </p:cNvSpPr>
              <p:nvPr/>
            </p:nvSpPr>
            <p:spPr bwMode="auto">
              <a:xfrm>
                <a:off x="2757" y="429"/>
                <a:ext cx="34" cy="36"/>
              </a:xfrm>
              <a:custGeom>
                <a:avLst/>
                <a:gdLst>
                  <a:gd name="T0" fmla="*/ 0 w 70"/>
                  <a:gd name="T1" fmla="*/ 1 h 71"/>
                  <a:gd name="T2" fmla="*/ 0 w 70"/>
                  <a:gd name="T3" fmla="*/ 0 h 71"/>
                  <a:gd name="T4" fmla="*/ 0 w 70"/>
                  <a:gd name="T5" fmla="*/ 1 h 71"/>
                  <a:gd name="T6" fmla="*/ 0 w 70"/>
                  <a:gd name="T7" fmla="*/ 1 h 71"/>
                  <a:gd name="T8" fmla="*/ 0 w 70"/>
                  <a:gd name="T9" fmla="*/ 1 h 71"/>
                  <a:gd name="T10" fmla="*/ 0 w 70"/>
                  <a:gd name="T11" fmla="*/ 1 h 71"/>
                  <a:gd name="T12" fmla="*/ 0 w 70"/>
                  <a:gd name="T13" fmla="*/ 1 h 71"/>
                  <a:gd name="T14" fmla="*/ 0 w 70"/>
                  <a:gd name="T15" fmla="*/ 1 h 71"/>
                  <a:gd name="T16" fmla="*/ 0 w 70"/>
                  <a:gd name="T17" fmla="*/ 1 h 71"/>
                  <a:gd name="T18" fmla="*/ 0 w 70"/>
                  <a:gd name="T19" fmla="*/ 1 h 71"/>
                  <a:gd name="T20" fmla="*/ 0 w 70"/>
                  <a:gd name="T21" fmla="*/ 1 h 71"/>
                  <a:gd name="T22" fmla="*/ 0 w 70"/>
                  <a:gd name="T23" fmla="*/ 1 h 71"/>
                  <a:gd name="T24" fmla="*/ 0 w 70"/>
                  <a:gd name="T25" fmla="*/ 1 h 71"/>
                  <a:gd name="T26" fmla="*/ 0 w 70"/>
                  <a:gd name="T27" fmla="*/ 1 h 71"/>
                  <a:gd name="T28" fmla="*/ 0 w 70"/>
                  <a:gd name="T29" fmla="*/ 1 h 71"/>
                  <a:gd name="T30" fmla="*/ 0 w 70"/>
                  <a:gd name="T31" fmla="*/ 1 h 71"/>
                  <a:gd name="T32" fmla="*/ 0 w 70"/>
                  <a:gd name="T33" fmla="*/ 1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0"/>
                  <a:gd name="T52" fmla="*/ 0 h 71"/>
                  <a:gd name="T53" fmla="*/ 70 w 70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0" h="71">
                    <a:moveTo>
                      <a:pt x="70" y="2"/>
                    </a:moveTo>
                    <a:lnTo>
                      <a:pt x="66" y="0"/>
                    </a:lnTo>
                    <a:lnTo>
                      <a:pt x="58" y="2"/>
                    </a:lnTo>
                    <a:lnTo>
                      <a:pt x="48" y="9"/>
                    </a:lnTo>
                    <a:lnTo>
                      <a:pt x="37" y="18"/>
                    </a:lnTo>
                    <a:lnTo>
                      <a:pt x="25" y="30"/>
                    </a:lnTo>
                    <a:lnTo>
                      <a:pt x="14" y="44"/>
                    </a:lnTo>
                    <a:lnTo>
                      <a:pt x="6" y="57"/>
                    </a:lnTo>
                    <a:lnTo>
                      <a:pt x="0" y="71"/>
                    </a:lnTo>
                    <a:lnTo>
                      <a:pt x="6" y="65"/>
                    </a:lnTo>
                    <a:lnTo>
                      <a:pt x="15" y="57"/>
                    </a:lnTo>
                    <a:lnTo>
                      <a:pt x="27" y="48"/>
                    </a:lnTo>
                    <a:lnTo>
                      <a:pt x="41" y="38"/>
                    </a:lnTo>
                    <a:lnTo>
                      <a:pt x="52" y="26"/>
                    </a:lnTo>
                    <a:lnTo>
                      <a:pt x="63" y="17"/>
                    </a:lnTo>
                    <a:lnTo>
                      <a:pt x="68" y="8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31" name="Freeform 232"/>
              <p:cNvSpPr>
                <a:spLocks/>
              </p:cNvSpPr>
              <p:nvPr/>
            </p:nvSpPr>
            <p:spPr bwMode="auto">
              <a:xfrm>
                <a:off x="2759" y="452"/>
                <a:ext cx="39" cy="31"/>
              </a:xfrm>
              <a:custGeom>
                <a:avLst/>
                <a:gdLst>
                  <a:gd name="T0" fmla="*/ 1 w 77"/>
                  <a:gd name="T1" fmla="*/ 1 h 62"/>
                  <a:gd name="T2" fmla="*/ 1 w 77"/>
                  <a:gd name="T3" fmla="*/ 0 h 62"/>
                  <a:gd name="T4" fmla="*/ 1 w 77"/>
                  <a:gd name="T5" fmla="*/ 1 h 62"/>
                  <a:gd name="T6" fmla="*/ 1 w 77"/>
                  <a:gd name="T7" fmla="*/ 1 h 62"/>
                  <a:gd name="T8" fmla="*/ 1 w 77"/>
                  <a:gd name="T9" fmla="*/ 1 h 62"/>
                  <a:gd name="T10" fmla="*/ 1 w 77"/>
                  <a:gd name="T11" fmla="*/ 1 h 62"/>
                  <a:gd name="T12" fmla="*/ 1 w 77"/>
                  <a:gd name="T13" fmla="*/ 1 h 62"/>
                  <a:gd name="T14" fmla="*/ 1 w 77"/>
                  <a:gd name="T15" fmla="*/ 1 h 62"/>
                  <a:gd name="T16" fmla="*/ 0 w 77"/>
                  <a:gd name="T17" fmla="*/ 1 h 62"/>
                  <a:gd name="T18" fmla="*/ 1 w 77"/>
                  <a:gd name="T19" fmla="*/ 1 h 62"/>
                  <a:gd name="T20" fmla="*/ 1 w 77"/>
                  <a:gd name="T21" fmla="*/ 1 h 62"/>
                  <a:gd name="T22" fmla="*/ 1 w 77"/>
                  <a:gd name="T23" fmla="*/ 1 h 62"/>
                  <a:gd name="T24" fmla="*/ 1 w 77"/>
                  <a:gd name="T25" fmla="*/ 1 h 62"/>
                  <a:gd name="T26" fmla="*/ 1 w 77"/>
                  <a:gd name="T27" fmla="*/ 1 h 62"/>
                  <a:gd name="T28" fmla="*/ 1 w 77"/>
                  <a:gd name="T29" fmla="*/ 1 h 62"/>
                  <a:gd name="T30" fmla="*/ 1 w 77"/>
                  <a:gd name="T31" fmla="*/ 1 h 62"/>
                  <a:gd name="T32" fmla="*/ 1 w 77"/>
                  <a:gd name="T33" fmla="*/ 1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7"/>
                  <a:gd name="T52" fmla="*/ 0 h 62"/>
                  <a:gd name="T53" fmla="*/ 77 w 77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7" h="62">
                    <a:moveTo>
                      <a:pt x="77" y="2"/>
                    </a:moveTo>
                    <a:lnTo>
                      <a:pt x="73" y="0"/>
                    </a:lnTo>
                    <a:lnTo>
                      <a:pt x="63" y="1"/>
                    </a:lnTo>
                    <a:lnTo>
                      <a:pt x="52" y="7"/>
                    </a:lnTo>
                    <a:lnTo>
                      <a:pt x="39" y="15"/>
                    </a:lnTo>
                    <a:lnTo>
                      <a:pt x="25" y="25"/>
                    </a:lnTo>
                    <a:lnTo>
                      <a:pt x="14" y="37"/>
                    </a:lnTo>
                    <a:lnTo>
                      <a:pt x="5" y="49"/>
                    </a:lnTo>
                    <a:lnTo>
                      <a:pt x="0" y="62"/>
                    </a:lnTo>
                    <a:lnTo>
                      <a:pt x="6" y="58"/>
                    </a:lnTo>
                    <a:lnTo>
                      <a:pt x="16" y="52"/>
                    </a:lnTo>
                    <a:lnTo>
                      <a:pt x="30" y="42"/>
                    </a:lnTo>
                    <a:lnTo>
                      <a:pt x="44" y="33"/>
                    </a:lnTo>
                    <a:lnTo>
                      <a:pt x="56" y="24"/>
                    </a:lnTo>
                    <a:lnTo>
                      <a:pt x="68" y="15"/>
                    </a:lnTo>
                    <a:lnTo>
                      <a:pt x="75" y="7"/>
                    </a:lnTo>
                    <a:lnTo>
                      <a:pt x="77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32" name="Freeform 233"/>
              <p:cNvSpPr>
                <a:spLocks/>
              </p:cNvSpPr>
              <p:nvPr/>
            </p:nvSpPr>
            <p:spPr bwMode="auto">
              <a:xfrm>
                <a:off x="2762" y="489"/>
                <a:ext cx="36" cy="27"/>
              </a:xfrm>
              <a:custGeom>
                <a:avLst/>
                <a:gdLst>
                  <a:gd name="T0" fmla="*/ 1 w 71"/>
                  <a:gd name="T1" fmla="*/ 1 h 54"/>
                  <a:gd name="T2" fmla="*/ 1 w 71"/>
                  <a:gd name="T3" fmla="*/ 0 h 54"/>
                  <a:gd name="T4" fmla="*/ 1 w 71"/>
                  <a:gd name="T5" fmla="*/ 1 h 54"/>
                  <a:gd name="T6" fmla="*/ 1 w 71"/>
                  <a:gd name="T7" fmla="*/ 1 h 54"/>
                  <a:gd name="T8" fmla="*/ 1 w 71"/>
                  <a:gd name="T9" fmla="*/ 1 h 54"/>
                  <a:gd name="T10" fmla="*/ 1 w 71"/>
                  <a:gd name="T11" fmla="*/ 1 h 54"/>
                  <a:gd name="T12" fmla="*/ 1 w 71"/>
                  <a:gd name="T13" fmla="*/ 1 h 54"/>
                  <a:gd name="T14" fmla="*/ 1 w 71"/>
                  <a:gd name="T15" fmla="*/ 1 h 54"/>
                  <a:gd name="T16" fmla="*/ 0 w 71"/>
                  <a:gd name="T17" fmla="*/ 1 h 54"/>
                  <a:gd name="T18" fmla="*/ 1 w 71"/>
                  <a:gd name="T19" fmla="*/ 1 h 54"/>
                  <a:gd name="T20" fmla="*/ 1 w 71"/>
                  <a:gd name="T21" fmla="*/ 1 h 54"/>
                  <a:gd name="T22" fmla="*/ 1 w 71"/>
                  <a:gd name="T23" fmla="*/ 1 h 54"/>
                  <a:gd name="T24" fmla="*/ 1 w 71"/>
                  <a:gd name="T25" fmla="*/ 1 h 54"/>
                  <a:gd name="T26" fmla="*/ 1 w 71"/>
                  <a:gd name="T27" fmla="*/ 1 h 54"/>
                  <a:gd name="T28" fmla="*/ 1 w 71"/>
                  <a:gd name="T29" fmla="*/ 1 h 54"/>
                  <a:gd name="T30" fmla="*/ 1 w 71"/>
                  <a:gd name="T31" fmla="*/ 1 h 54"/>
                  <a:gd name="T32" fmla="*/ 1 w 71"/>
                  <a:gd name="T33" fmla="*/ 1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54"/>
                  <a:gd name="T53" fmla="*/ 71 w 71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54">
                    <a:moveTo>
                      <a:pt x="71" y="2"/>
                    </a:moveTo>
                    <a:lnTo>
                      <a:pt x="68" y="0"/>
                    </a:lnTo>
                    <a:lnTo>
                      <a:pt x="59" y="2"/>
                    </a:lnTo>
                    <a:lnTo>
                      <a:pt x="48" y="6"/>
                    </a:lnTo>
                    <a:lnTo>
                      <a:pt x="36" y="15"/>
                    </a:lnTo>
                    <a:lnTo>
                      <a:pt x="23" y="24"/>
                    </a:lnTo>
                    <a:lnTo>
                      <a:pt x="13" y="33"/>
                    </a:lnTo>
                    <a:lnTo>
                      <a:pt x="3" y="43"/>
                    </a:lnTo>
                    <a:lnTo>
                      <a:pt x="0" y="54"/>
                    </a:lnTo>
                    <a:lnTo>
                      <a:pt x="7" y="49"/>
                    </a:lnTo>
                    <a:lnTo>
                      <a:pt x="17" y="45"/>
                    </a:lnTo>
                    <a:lnTo>
                      <a:pt x="30" y="38"/>
                    </a:lnTo>
                    <a:lnTo>
                      <a:pt x="43" y="31"/>
                    </a:lnTo>
                    <a:lnTo>
                      <a:pt x="54" y="23"/>
                    </a:lnTo>
                    <a:lnTo>
                      <a:pt x="64" y="16"/>
                    </a:lnTo>
                    <a:lnTo>
                      <a:pt x="70" y="9"/>
                    </a:lnTo>
                    <a:lnTo>
                      <a:pt x="71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33" name="Freeform 234"/>
              <p:cNvSpPr>
                <a:spLocks/>
              </p:cNvSpPr>
              <p:nvPr/>
            </p:nvSpPr>
            <p:spPr bwMode="auto">
              <a:xfrm>
                <a:off x="2767" y="511"/>
                <a:ext cx="32" cy="19"/>
              </a:xfrm>
              <a:custGeom>
                <a:avLst/>
                <a:gdLst>
                  <a:gd name="T0" fmla="*/ 1 w 64"/>
                  <a:gd name="T1" fmla="*/ 1 h 38"/>
                  <a:gd name="T2" fmla="*/ 1 w 64"/>
                  <a:gd name="T3" fmla="*/ 0 h 38"/>
                  <a:gd name="T4" fmla="*/ 1 w 64"/>
                  <a:gd name="T5" fmla="*/ 0 h 38"/>
                  <a:gd name="T6" fmla="*/ 1 w 64"/>
                  <a:gd name="T7" fmla="*/ 1 h 38"/>
                  <a:gd name="T8" fmla="*/ 1 w 64"/>
                  <a:gd name="T9" fmla="*/ 1 h 38"/>
                  <a:gd name="T10" fmla="*/ 1 w 64"/>
                  <a:gd name="T11" fmla="*/ 1 h 38"/>
                  <a:gd name="T12" fmla="*/ 1 w 64"/>
                  <a:gd name="T13" fmla="*/ 1 h 38"/>
                  <a:gd name="T14" fmla="*/ 1 w 64"/>
                  <a:gd name="T15" fmla="*/ 1 h 38"/>
                  <a:gd name="T16" fmla="*/ 0 w 64"/>
                  <a:gd name="T17" fmla="*/ 1 h 38"/>
                  <a:gd name="T18" fmla="*/ 1 w 64"/>
                  <a:gd name="T19" fmla="*/ 1 h 38"/>
                  <a:gd name="T20" fmla="*/ 1 w 64"/>
                  <a:gd name="T21" fmla="*/ 1 h 38"/>
                  <a:gd name="T22" fmla="*/ 1 w 64"/>
                  <a:gd name="T23" fmla="*/ 1 h 38"/>
                  <a:gd name="T24" fmla="*/ 1 w 64"/>
                  <a:gd name="T25" fmla="*/ 1 h 38"/>
                  <a:gd name="T26" fmla="*/ 1 w 64"/>
                  <a:gd name="T27" fmla="*/ 1 h 38"/>
                  <a:gd name="T28" fmla="*/ 1 w 64"/>
                  <a:gd name="T29" fmla="*/ 1 h 38"/>
                  <a:gd name="T30" fmla="*/ 1 w 64"/>
                  <a:gd name="T31" fmla="*/ 1 h 38"/>
                  <a:gd name="T32" fmla="*/ 1 w 64"/>
                  <a:gd name="T33" fmla="*/ 1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38"/>
                  <a:gd name="T53" fmla="*/ 64 w 64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38">
                    <a:moveTo>
                      <a:pt x="64" y="4"/>
                    </a:moveTo>
                    <a:lnTo>
                      <a:pt x="60" y="0"/>
                    </a:lnTo>
                    <a:lnTo>
                      <a:pt x="53" y="0"/>
                    </a:lnTo>
                    <a:lnTo>
                      <a:pt x="44" y="2"/>
                    </a:lnTo>
                    <a:lnTo>
                      <a:pt x="34" y="4"/>
                    </a:lnTo>
                    <a:lnTo>
                      <a:pt x="22" y="10"/>
                    </a:lnTo>
                    <a:lnTo>
                      <a:pt x="13" y="16"/>
                    </a:lnTo>
                    <a:lnTo>
                      <a:pt x="5" y="27"/>
                    </a:lnTo>
                    <a:lnTo>
                      <a:pt x="0" y="38"/>
                    </a:lnTo>
                    <a:lnTo>
                      <a:pt x="7" y="35"/>
                    </a:lnTo>
                    <a:lnTo>
                      <a:pt x="16" y="30"/>
                    </a:lnTo>
                    <a:lnTo>
                      <a:pt x="27" y="27"/>
                    </a:lnTo>
                    <a:lnTo>
                      <a:pt x="38" y="22"/>
                    </a:lnTo>
                    <a:lnTo>
                      <a:pt x="49" y="18"/>
                    </a:lnTo>
                    <a:lnTo>
                      <a:pt x="58" y="13"/>
                    </a:lnTo>
                    <a:lnTo>
                      <a:pt x="62" y="8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34" name="Freeform 235"/>
              <p:cNvSpPr>
                <a:spLocks/>
              </p:cNvSpPr>
              <p:nvPr/>
            </p:nvSpPr>
            <p:spPr bwMode="auto">
              <a:xfrm>
                <a:off x="2779" y="546"/>
                <a:ext cx="24" cy="15"/>
              </a:xfrm>
              <a:custGeom>
                <a:avLst/>
                <a:gdLst>
                  <a:gd name="T0" fmla="*/ 0 w 49"/>
                  <a:gd name="T1" fmla="*/ 1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1 h 28"/>
                  <a:gd name="T8" fmla="*/ 0 w 49"/>
                  <a:gd name="T9" fmla="*/ 1 h 28"/>
                  <a:gd name="T10" fmla="*/ 0 w 49"/>
                  <a:gd name="T11" fmla="*/ 1 h 28"/>
                  <a:gd name="T12" fmla="*/ 0 w 49"/>
                  <a:gd name="T13" fmla="*/ 1 h 28"/>
                  <a:gd name="T14" fmla="*/ 0 w 49"/>
                  <a:gd name="T15" fmla="*/ 1 h 28"/>
                  <a:gd name="T16" fmla="*/ 0 w 49"/>
                  <a:gd name="T17" fmla="*/ 1 h 28"/>
                  <a:gd name="T18" fmla="*/ 0 w 49"/>
                  <a:gd name="T19" fmla="*/ 1 h 28"/>
                  <a:gd name="T20" fmla="*/ 0 w 49"/>
                  <a:gd name="T21" fmla="*/ 1 h 28"/>
                  <a:gd name="T22" fmla="*/ 0 w 49"/>
                  <a:gd name="T23" fmla="*/ 1 h 28"/>
                  <a:gd name="T24" fmla="*/ 0 w 49"/>
                  <a:gd name="T25" fmla="*/ 1 h 28"/>
                  <a:gd name="T26" fmla="*/ 0 w 49"/>
                  <a:gd name="T27" fmla="*/ 1 h 28"/>
                  <a:gd name="T28" fmla="*/ 0 w 49"/>
                  <a:gd name="T29" fmla="*/ 1 h 28"/>
                  <a:gd name="T30" fmla="*/ 0 w 49"/>
                  <a:gd name="T31" fmla="*/ 1 h 28"/>
                  <a:gd name="T32" fmla="*/ 0 w 49"/>
                  <a:gd name="T33" fmla="*/ 1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28"/>
                  <a:gd name="T53" fmla="*/ 49 w 49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28">
                    <a:moveTo>
                      <a:pt x="49" y="2"/>
                    </a:moveTo>
                    <a:lnTo>
                      <a:pt x="45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3" y="5"/>
                    </a:lnTo>
                    <a:lnTo>
                      <a:pt x="14" y="10"/>
                    </a:lnTo>
                    <a:lnTo>
                      <a:pt x="7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5" y="26"/>
                    </a:lnTo>
                    <a:lnTo>
                      <a:pt x="12" y="24"/>
                    </a:lnTo>
                    <a:lnTo>
                      <a:pt x="20" y="20"/>
                    </a:lnTo>
                    <a:lnTo>
                      <a:pt x="28" y="17"/>
                    </a:lnTo>
                    <a:lnTo>
                      <a:pt x="36" y="13"/>
                    </a:lnTo>
                    <a:lnTo>
                      <a:pt x="42" y="10"/>
                    </a:lnTo>
                    <a:lnTo>
                      <a:pt x="46" y="5"/>
                    </a:lnTo>
                    <a:lnTo>
                      <a:pt x="49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35" name="Freeform 236"/>
              <p:cNvSpPr>
                <a:spLocks/>
              </p:cNvSpPr>
              <p:nvPr/>
            </p:nvSpPr>
            <p:spPr bwMode="auto">
              <a:xfrm>
                <a:off x="2784" y="564"/>
                <a:ext cx="16" cy="11"/>
              </a:xfrm>
              <a:custGeom>
                <a:avLst/>
                <a:gdLst>
                  <a:gd name="T0" fmla="*/ 0 w 33"/>
                  <a:gd name="T1" fmla="*/ 1 h 22"/>
                  <a:gd name="T2" fmla="*/ 0 w 33"/>
                  <a:gd name="T3" fmla="*/ 0 h 22"/>
                  <a:gd name="T4" fmla="*/ 0 w 33"/>
                  <a:gd name="T5" fmla="*/ 0 h 22"/>
                  <a:gd name="T6" fmla="*/ 0 w 33"/>
                  <a:gd name="T7" fmla="*/ 1 h 22"/>
                  <a:gd name="T8" fmla="*/ 0 w 33"/>
                  <a:gd name="T9" fmla="*/ 1 h 22"/>
                  <a:gd name="T10" fmla="*/ 0 w 33"/>
                  <a:gd name="T11" fmla="*/ 1 h 22"/>
                  <a:gd name="T12" fmla="*/ 0 w 33"/>
                  <a:gd name="T13" fmla="*/ 1 h 22"/>
                  <a:gd name="T14" fmla="*/ 0 w 33"/>
                  <a:gd name="T15" fmla="*/ 1 h 22"/>
                  <a:gd name="T16" fmla="*/ 0 w 33"/>
                  <a:gd name="T17" fmla="*/ 1 h 22"/>
                  <a:gd name="T18" fmla="*/ 0 w 33"/>
                  <a:gd name="T19" fmla="*/ 1 h 22"/>
                  <a:gd name="T20" fmla="*/ 0 w 33"/>
                  <a:gd name="T21" fmla="*/ 1 h 22"/>
                  <a:gd name="T22" fmla="*/ 0 w 33"/>
                  <a:gd name="T23" fmla="*/ 1 h 22"/>
                  <a:gd name="T24" fmla="*/ 0 w 33"/>
                  <a:gd name="T25" fmla="*/ 1 h 22"/>
                  <a:gd name="T26" fmla="*/ 0 w 33"/>
                  <a:gd name="T27" fmla="*/ 1 h 22"/>
                  <a:gd name="T28" fmla="*/ 0 w 33"/>
                  <a:gd name="T29" fmla="*/ 1 h 22"/>
                  <a:gd name="T30" fmla="*/ 0 w 33"/>
                  <a:gd name="T31" fmla="*/ 1 h 22"/>
                  <a:gd name="T32" fmla="*/ 0 w 3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3"/>
                  <a:gd name="T52" fmla="*/ 0 h 22"/>
                  <a:gd name="T53" fmla="*/ 33 w 3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3" h="22">
                    <a:moveTo>
                      <a:pt x="31" y="1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2" y="22"/>
                    </a:lnTo>
                    <a:lnTo>
                      <a:pt x="3" y="16"/>
                    </a:lnTo>
                    <a:lnTo>
                      <a:pt x="8" y="13"/>
                    </a:lnTo>
                    <a:lnTo>
                      <a:pt x="15" y="11"/>
                    </a:lnTo>
                    <a:lnTo>
                      <a:pt x="21" y="9"/>
                    </a:lnTo>
                    <a:lnTo>
                      <a:pt x="27" y="8"/>
                    </a:lnTo>
                    <a:lnTo>
                      <a:pt x="32" y="6"/>
                    </a:lnTo>
                    <a:lnTo>
                      <a:pt x="33" y="5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36" name="Freeform 237"/>
              <p:cNvSpPr>
                <a:spLocks/>
              </p:cNvSpPr>
              <p:nvPr/>
            </p:nvSpPr>
            <p:spPr bwMode="auto">
              <a:xfrm>
                <a:off x="2757" y="417"/>
                <a:ext cx="33" cy="31"/>
              </a:xfrm>
              <a:custGeom>
                <a:avLst/>
                <a:gdLst>
                  <a:gd name="T0" fmla="*/ 1 w 65"/>
                  <a:gd name="T1" fmla="*/ 0 h 64"/>
                  <a:gd name="T2" fmla="*/ 1 w 65"/>
                  <a:gd name="T3" fmla="*/ 0 h 64"/>
                  <a:gd name="T4" fmla="*/ 1 w 65"/>
                  <a:gd name="T5" fmla="*/ 0 h 64"/>
                  <a:gd name="T6" fmla="*/ 1 w 65"/>
                  <a:gd name="T7" fmla="*/ 0 h 64"/>
                  <a:gd name="T8" fmla="*/ 1 w 65"/>
                  <a:gd name="T9" fmla="*/ 0 h 64"/>
                  <a:gd name="T10" fmla="*/ 1 w 65"/>
                  <a:gd name="T11" fmla="*/ 0 h 64"/>
                  <a:gd name="T12" fmla="*/ 1 w 65"/>
                  <a:gd name="T13" fmla="*/ 0 h 64"/>
                  <a:gd name="T14" fmla="*/ 1 w 65"/>
                  <a:gd name="T15" fmla="*/ 0 h 64"/>
                  <a:gd name="T16" fmla="*/ 0 w 65"/>
                  <a:gd name="T17" fmla="*/ 0 h 64"/>
                  <a:gd name="T18" fmla="*/ 1 w 65"/>
                  <a:gd name="T19" fmla="*/ 0 h 64"/>
                  <a:gd name="T20" fmla="*/ 1 w 65"/>
                  <a:gd name="T21" fmla="*/ 0 h 64"/>
                  <a:gd name="T22" fmla="*/ 1 w 65"/>
                  <a:gd name="T23" fmla="*/ 0 h 64"/>
                  <a:gd name="T24" fmla="*/ 1 w 65"/>
                  <a:gd name="T25" fmla="*/ 0 h 64"/>
                  <a:gd name="T26" fmla="*/ 1 w 65"/>
                  <a:gd name="T27" fmla="*/ 0 h 64"/>
                  <a:gd name="T28" fmla="*/ 1 w 65"/>
                  <a:gd name="T29" fmla="*/ 0 h 64"/>
                  <a:gd name="T30" fmla="*/ 1 w 65"/>
                  <a:gd name="T31" fmla="*/ 0 h 64"/>
                  <a:gd name="T32" fmla="*/ 1 w 65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4"/>
                  <a:gd name="T53" fmla="*/ 65 w 65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4">
                    <a:moveTo>
                      <a:pt x="65" y="3"/>
                    </a:moveTo>
                    <a:lnTo>
                      <a:pt x="62" y="0"/>
                    </a:lnTo>
                    <a:lnTo>
                      <a:pt x="55" y="2"/>
                    </a:lnTo>
                    <a:lnTo>
                      <a:pt x="45" y="6"/>
                    </a:lnTo>
                    <a:lnTo>
                      <a:pt x="34" y="14"/>
                    </a:lnTo>
                    <a:lnTo>
                      <a:pt x="23" y="25"/>
                    </a:lnTo>
                    <a:lnTo>
                      <a:pt x="13" y="37"/>
                    </a:lnTo>
                    <a:lnTo>
                      <a:pt x="5" y="50"/>
                    </a:lnTo>
                    <a:lnTo>
                      <a:pt x="0" y="64"/>
                    </a:lnTo>
                    <a:lnTo>
                      <a:pt x="5" y="59"/>
                    </a:lnTo>
                    <a:lnTo>
                      <a:pt x="13" y="51"/>
                    </a:lnTo>
                    <a:lnTo>
                      <a:pt x="25" y="43"/>
                    </a:lnTo>
                    <a:lnTo>
                      <a:pt x="38" y="34"/>
                    </a:lnTo>
                    <a:lnTo>
                      <a:pt x="49" y="25"/>
                    </a:lnTo>
                    <a:lnTo>
                      <a:pt x="58" y="17"/>
                    </a:lnTo>
                    <a:lnTo>
                      <a:pt x="64" y="8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37" name="Freeform 238"/>
              <p:cNvSpPr>
                <a:spLocks/>
              </p:cNvSpPr>
              <p:nvPr/>
            </p:nvSpPr>
            <p:spPr bwMode="auto">
              <a:xfrm>
                <a:off x="2759" y="388"/>
                <a:ext cx="26" cy="25"/>
              </a:xfrm>
              <a:custGeom>
                <a:avLst/>
                <a:gdLst>
                  <a:gd name="T0" fmla="*/ 1 w 52"/>
                  <a:gd name="T1" fmla="*/ 1 h 50"/>
                  <a:gd name="T2" fmla="*/ 1 w 52"/>
                  <a:gd name="T3" fmla="*/ 0 h 50"/>
                  <a:gd name="T4" fmla="*/ 1 w 52"/>
                  <a:gd name="T5" fmla="*/ 1 h 50"/>
                  <a:gd name="T6" fmla="*/ 1 w 52"/>
                  <a:gd name="T7" fmla="*/ 1 h 50"/>
                  <a:gd name="T8" fmla="*/ 1 w 52"/>
                  <a:gd name="T9" fmla="*/ 1 h 50"/>
                  <a:gd name="T10" fmla="*/ 1 w 52"/>
                  <a:gd name="T11" fmla="*/ 1 h 50"/>
                  <a:gd name="T12" fmla="*/ 1 w 52"/>
                  <a:gd name="T13" fmla="*/ 1 h 50"/>
                  <a:gd name="T14" fmla="*/ 1 w 52"/>
                  <a:gd name="T15" fmla="*/ 1 h 50"/>
                  <a:gd name="T16" fmla="*/ 0 w 52"/>
                  <a:gd name="T17" fmla="*/ 1 h 50"/>
                  <a:gd name="T18" fmla="*/ 1 w 52"/>
                  <a:gd name="T19" fmla="*/ 1 h 50"/>
                  <a:gd name="T20" fmla="*/ 1 w 52"/>
                  <a:gd name="T21" fmla="*/ 1 h 50"/>
                  <a:gd name="T22" fmla="*/ 1 w 52"/>
                  <a:gd name="T23" fmla="*/ 1 h 50"/>
                  <a:gd name="T24" fmla="*/ 1 w 52"/>
                  <a:gd name="T25" fmla="*/ 1 h 50"/>
                  <a:gd name="T26" fmla="*/ 1 w 52"/>
                  <a:gd name="T27" fmla="*/ 1 h 50"/>
                  <a:gd name="T28" fmla="*/ 1 w 52"/>
                  <a:gd name="T29" fmla="*/ 1 h 50"/>
                  <a:gd name="T30" fmla="*/ 1 w 52"/>
                  <a:gd name="T31" fmla="*/ 1 h 50"/>
                  <a:gd name="T32" fmla="*/ 1 w 52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50"/>
                  <a:gd name="T53" fmla="*/ 52 w 52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50">
                    <a:moveTo>
                      <a:pt x="52" y="2"/>
                    </a:moveTo>
                    <a:lnTo>
                      <a:pt x="50" y="0"/>
                    </a:lnTo>
                    <a:lnTo>
                      <a:pt x="44" y="1"/>
                    </a:lnTo>
                    <a:lnTo>
                      <a:pt x="37" y="4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2" y="26"/>
                    </a:lnTo>
                    <a:lnTo>
                      <a:pt x="5" y="37"/>
                    </a:lnTo>
                    <a:lnTo>
                      <a:pt x="0" y="50"/>
                    </a:lnTo>
                    <a:lnTo>
                      <a:pt x="7" y="44"/>
                    </a:lnTo>
                    <a:lnTo>
                      <a:pt x="15" y="38"/>
                    </a:lnTo>
                    <a:lnTo>
                      <a:pt x="23" y="30"/>
                    </a:lnTo>
                    <a:lnTo>
                      <a:pt x="32" y="23"/>
                    </a:lnTo>
                    <a:lnTo>
                      <a:pt x="40" y="17"/>
                    </a:lnTo>
                    <a:lnTo>
                      <a:pt x="47" y="11"/>
                    </a:lnTo>
                    <a:lnTo>
                      <a:pt x="51" y="6"/>
                    </a:lnTo>
                    <a:lnTo>
                      <a:pt x="52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38" name="Freeform 239"/>
              <p:cNvSpPr>
                <a:spLocks/>
              </p:cNvSpPr>
              <p:nvPr/>
            </p:nvSpPr>
            <p:spPr bwMode="auto">
              <a:xfrm>
                <a:off x="2759" y="475"/>
                <a:ext cx="36" cy="27"/>
              </a:xfrm>
              <a:custGeom>
                <a:avLst/>
                <a:gdLst>
                  <a:gd name="T0" fmla="*/ 1 w 71"/>
                  <a:gd name="T1" fmla="*/ 1 h 53"/>
                  <a:gd name="T2" fmla="*/ 1 w 71"/>
                  <a:gd name="T3" fmla="*/ 0 h 53"/>
                  <a:gd name="T4" fmla="*/ 1 w 71"/>
                  <a:gd name="T5" fmla="*/ 1 h 53"/>
                  <a:gd name="T6" fmla="*/ 1 w 71"/>
                  <a:gd name="T7" fmla="*/ 1 h 53"/>
                  <a:gd name="T8" fmla="*/ 1 w 71"/>
                  <a:gd name="T9" fmla="*/ 1 h 53"/>
                  <a:gd name="T10" fmla="*/ 1 w 71"/>
                  <a:gd name="T11" fmla="*/ 1 h 53"/>
                  <a:gd name="T12" fmla="*/ 1 w 71"/>
                  <a:gd name="T13" fmla="*/ 1 h 53"/>
                  <a:gd name="T14" fmla="*/ 1 w 71"/>
                  <a:gd name="T15" fmla="*/ 1 h 53"/>
                  <a:gd name="T16" fmla="*/ 0 w 71"/>
                  <a:gd name="T17" fmla="*/ 1 h 53"/>
                  <a:gd name="T18" fmla="*/ 1 w 71"/>
                  <a:gd name="T19" fmla="*/ 1 h 53"/>
                  <a:gd name="T20" fmla="*/ 1 w 71"/>
                  <a:gd name="T21" fmla="*/ 1 h 53"/>
                  <a:gd name="T22" fmla="*/ 1 w 71"/>
                  <a:gd name="T23" fmla="*/ 1 h 53"/>
                  <a:gd name="T24" fmla="*/ 1 w 71"/>
                  <a:gd name="T25" fmla="*/ 1 h 53"/>
                  <a:gd name="T26" fmla="*/ 1 w 71"/>
                  <a:gd name="T27" fmla="*/ 1 h 53"/>
                  <a:gd name="T28" fmla="*/ 1 w 71"/>
                  <a:gd name="T29" fmla="*/ 1 h 53"/>
                  <a:gd name="T30" fmla="*/ 1 w 71"/>
                  <a:gd name="T31" fmla="*/ 1 h 53"/>
                  <a:gd name="T32" fmla="*/ 1 w 71"/>
                  <a:gd name="T33" fmla="*/ 1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53"/>
                  <a:gd name="T53" fmla="*/ 71 w 71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53">
                    <a:moveTo>
                      <a:pt x="71" y="1"/>
                    </a:moveTo>
                    <a:lnTo>
                      <a:pt x="68" y="0"/>
                    </a:lnTo>
                    <a:lnTo>
                      <a:pt x="59" y="2"/>
                    </a:lnTo>
                    <a:lnTo>
                      <a:pt x="48" y="7"/>
                    </a:lnTo>
                    <a:lnTo>
                      <a:pt x="36" y="15"/>
                    </a:lnTo>
                    <a:lnTo>
                      <a:pt x="23" y="23"/>
                    </a:lnTo>
                    <a:lnTo>
                      <a:pt x="13" y="33"/>
                    </a:lnTo>
                    <a:lnTo>
                      <a:pt x="4" y="44"/>
                    </a:lnTo>
                    <a:lnTo>
                      <a:pt x="0" y="53"/>
                    </a:lnTo>
                    <a:lnTo>
                      <a:pt x="7" y="49"/>
                    </a:lnTo>
                    <a:lnTo>
                      <a:pt x="17" y="44"/>
                    </a:lnTo>
                    <a:lnTo>
                      <a:pt x="30" y="37"/>
                    </a:lnTo>
                    <a:lnTo>
                      <a:pt x="43" y="30"/>
                    </a:lnTo>
                    <a:lnTo>
                      <a:pt x="54" y="23"/>
                    </a:lnTo>
                    <a:lnTo>
                      <a:pt x="65" y="15"/>
                    </a:lnTo>
                    <a:lnTo>
                      <a:pt x="70" y="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39" name="Freeform 240"/>
              <p:cNvSpPr>
                <a:spLocks/>
              </p:cNvSpPr>
              <p:nvPr/>
            </p:nvSpPr>
            <p:spPr bwMode="auto">
              <a:xfrm>
                <a:off x="2771" y="526"/>
                <a:ext cx="30" cy="20"/>
              </a:xfrm>
              <a:custGeom>
                <a:avLst/>
                <a:gdLst>
                  <a:gd name="T0" fmla="*/ 1 w 60"/>
                  <a:gd name="T1" fmla="*/ 0 h 41"/>
                  <a:gd name="T2" fmla="*/ 1 w 60"/>
                  <a:gd name="T3" fmla="*/ 0 h 41"/>
                  <a:gd name="T4" fmla="*/ 1 w 60"/>
                  <a:gd name="T5" fmla="*/ 0 h 41"/>
                  <a:gd name="T6" fmla="*/ 1 w 60"/>
                  <a:gd name="T7" fmla="*/ 0 h 41"/>
                  <a:gd name="T8" fmla="*/ 1 w 60"/>
                  <a:gd name="T9" fmla="*/ 0 h 41"/>
                  <a:gd name="T10" fmla="*/ 1 w 60"/>
                  <a:gd name="T11" fmla="*/ 0 h 41"/>
                  <a:gd name="T12" fmla="*/ 1 w 60"/>
                  <a:gd name="T13" fmla="*/ 0 h 41"/>
                  <a:gd name="T14" fmla="*/ 1 w 60"/>
                  <a:gd name="T15" fmla="*/ 0 h 41"/>
                  <a:gd name="T16" fmla="*/ 0 w 60"/>
                  <a:gd name="T17" fmla="*/ 0 h 41"/>
                  <a:gd name="T18" fmla="*/ 1 w 60"/>
                  <a:gd name="T19" fmla="*/ 0 h 41"/>
                  <a:gd name="T20" fmla="*/ 1 w 60"/>
                  <a:gd name="T21" fmla="*/ 0 h 41"/>
                  <a:gd name="T22" fmla="*/ 1 w 60"/>
                  <a:gd name="T23" fmla="*/ 0 h 41"/>
                  <a:gd name="T24" fmla="*/ 1 w 60"/>
                  <a:gd name="T25" fmla="*/ 0 h 41"/>
                  <a:gd name="T26" fmla="*/ 1 w 60"/>
                  <a:gd name="T27" fmla="*/ 0 h 41"/>
                  <a:gd name="T28" fmla="*/ 1 w 60"/>
                  <a:gd name="T29" fmla="*/ 0 h 41"/>
                  <a:gd name="T30" fmla="*/ 1 w 60"/>
                  <a:gd name="T31" fmla="*/ 0 h 41"/>
                  <a:gd name="T32" fmla="*/ 1 w 60"/>
                  <a:gd name="T33" fmla="*/ 0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41"/>
                  <a:gd name="T53" fmla="*/ 60 w 60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41">
                    <a:moveTo>
                      <a:pt x="60" y="3"/>
                    </a:moveTo>
                    <a:lnTo>
                      <a:pt x="57" y="0"/>
                    </a:lnTo>
                    <a:lnTo>
                      <a:pt x="50" y="1"/>
                    </a:lnTo>
                    <a:lnTo>
                      <a:pt x="39" y="5"/>
                    </a:lnTo>
                    <a:lnTo>
                      <a:pt x="29" y="11"/>
                    </a:lnTo>
                    <a:lnTo>
                      <a:pt x="19" y="19"/>
                    </a:lnTo>
                    <a:lnTo>
                      <a:pt x="9" y="27"/>
                    </a:lnTo>
                    <a:lnTo>
                      <a:pt x="3" y="34"/>
                    </a:lnTo>
                    <a:lnTo>
                      <a:pt x="0" y="41"/>
                    </a:lnTo>
                    <a:lnTo>
                      <a:pt x="6" y="37"/>
                    </a:lnTo>
                    <a:lnTo>
                      <a:pt x="14" y="34"/>
                    </a:lnTo>
                    <a:lnTo>
                      <a:pt x="23" y="29"/>
                    </a:lnTo>
                    <a:lnTo>
                      <a:pt x="34" y="23"/>
                    </a:lnTo>
                    <a:lnTo>
                      <a:pt x="43" y="18"/>
                    </a:lnTo>
                    <a:lnTo>
                      <a:pt x="51" y="13"/>
                    </a:lnTo>
                    <a:lnTo>
                      <a:pt x="58" y="7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40" name="Freeform 241"/>
              <p:cNvSpPr>
                <a:spLocks/>
              </p:cNvSpPr>
              <p:nvPr/>
            </p:nvSpPr>
            <p:spPr bwMode="auto">
              <a:xfrm>
                <a:off x="2760" y="370"/>
                <a:ext cx="4" cy="31"/>
              </a:xfrm>
              <a:custGeom>
                <a:avLst/>
                <a:gdLst>
                  <a:gd name="T0" fmla="*/ 1 w 8"/>
                  <a:gd name="T1" fmla="*/ 1 h 61"/>
                  <a:gd name="T2" fmla="*/ 1 w 8"/>
                  <a:gd name="T3" fmla="*/ 1 h 61"/>
                  <a:gd name="T4" fmla="*/ 0 w 8"/>
                  <a:gd name="T5" fmla="*/ 1 h 61"/>
                  <a:gd name="T6" fmla="*/ 0 w 8"/>
                  <a:gd name="T7" fmla="*/ 1 h 61"/>
                  <a:gd name="T8" fmla="*/ 1 w 8"/>
                  <a:gd name="T9" fmla="*/ 0 h 61"/>
                  <a:gd name="T10" fmla="*/ 1 w 8"/>
                  <a:gd name="T11" fmla="*/ 1 h 61"/>
                  <a:gd name="T12" fmla="*/ 1 w 8"/>
                  <a:gd name="T13" fmla="*/ 1 h 61"/>
                  <a:gd name="T14" fmla="*/ 1 w 8"/>
                  <a:gd name="T15" fmla="*/ 1 h 61"/>
                  <a:gd name="T16" fmla="*/ 1 w 8"/>
                  <a:gd name="T17" fmla="*/ 1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1"/>
                  <a:gd name="T29" fmla="*/ 8 w 8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1">
                    <a:moveTo>
                      <a:pt x="4" y="61"/>
                    </a:moveTo>
                    <a:lnTo>
                      <a:pt x="3" y="48"/>
                    </a:lnTo>
                    <a:lnTo>
                      <a:pt x="0" y="27"/>
                    </a:lnTo>
                    <a:lnTo>
                      <a:pt x="0" y="8"/>
                    </a:lnTo>
                    <a:lnTo>
                      <a:pt x="4" y="0"/>
                    </a:lnTo>
                    <a:lnTo>
                      <a:pt x="8" y="9"/>
                    </a:lnTo>
                    <a:lnTo>
                      <a:pt x="8" y="27"/>
                    </a:lnTo>
                    <a:lnTo>
                      <a:pt x="6" y="46"/>
                    </a:lnTo>
                    <a:lnTo>
                      <a:pt x="4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41" name="Freeform 242"/>
              <p:cNvSpPr>
                <a:spLocks/>
              </p:cNvSpPr>
              <p:nvPr/>
            </p:nvSpPr>
            <p:spPr bwMode="auto">
              <a:xfrm>
                <a:off x="2726" y="392"/>
                <a:ext cx="32" cy="43"/>
              </a:xfrm>
              <a:custGeom>
                <a:avLst/>
                <a:gdLst>
                  <a:gd name="T0" fmla="*/ 0 w 65"/>
                  <a:gd name="T1" fmla="*/ 1 h 85"/>
                  <a:gd name="T2" fmla="*/ 0 w 65"/>
                  <a:gd name="T3" fmla="*/ 1 h 85"/>
                  <a:gd name="T4" fmla="*/ 0 w 65"/>
                  <a:gd name="T5" fmla="*/ 1 h 85"/>
                  <a:gd name="T6" fmla="*/ 0 w 65"/>
                  <a:gd name="T7" fmla="*/ 1 h 85"/>
                  <a:gd name="T8" fmla="*/ 0 w 65"/>
                  <a:gd name="T9" fmla="*/ 1 h 85"/>
                  <a:gd name="T10" fmla="*/ 0 w 65"/>
                  <a:gd name="T11" fmla="*/ 1 h 85"/>
                  <a:gd name="T12" fmla="*/ 0 w 65"/>
                  <a:gd name="T13" fmla="*/ 1 h 85"/>
                  <a:gd name="T14" fmla="*/ 0 w 65"/>
                  <a:gd name="T15" fmla="*/ 0 h 85"/>
                  <a:gd name="T16" fmla="*/ 0 w 65"/>
                  <a:gd name="T17" fmla="*/ 1 h 85"/>
                  <a:gd name="T18" fmla="*/ 0 w 65"/>
                  <a:gd name="T19" fmla="*/ 1 h 85"/>
                  <a:gd name="T20" fmla="*/ 0 w 65"/>
                  <a:gd name="T21" fmla="*/ 1 h 85"/>
                  <a:gd name="T22" fmla="*/ 0 w 65"/>
                  <a:gd name="T23" fmla="*/ 1 h 85"/>
                  <a:gd name="T24" fmla="*/ 0 w 65"/>
                  <a:gd name="T25" fmla="*/ 1 h 85"/>
                  <a:gd name="T26" fmla="*/ 0 w 65"/>
                  <a:gd name="T27" fmla="*/ 1 h 85"/>
                  <a:gd name="T28" fmla="*/ 0 w 65"/>
                  <a:gd name="T29" fmla="*/ 1 h 85"/>
                  <a:gd name="T30" fmla="*/ 0 w 65"/>
                  <a:gd name="T31" fmla="*/ 1 h 85"/>
                  <a:gd name="T32" fmla="*/ 0 w 65"/>
                  <a:gd name="T33" fmla="*/ 1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85"/>
                  <a:gd name="T53" fmla="*/ 65 w 65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85">
                    <a:moveTo>
                      <a:pt x="65" y="85"/>
                    </a:moveTo>
                    <a:lnTo>
                      <a:pt x="60" y="75"/>
                    </a:lnTo>
                    <a:lnTo>
                      <a:pt x="53" y="62"/>
                    </a:lnTo>
                    <a:lnTo>
                      <a:pt x="44" y="46"/>
                    </a:lnTo>
                    <a:lnTo>
                      <a:pt x="34" y="31"/>
                    </a:lnTo>
                    <a:lnTo>
                      <a:pt x="23" y="16"/>
                    </a:lnTo>
                    <a:lnTo>
                      <a:pt x="14" y="6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6" y="17"/>
                    </a:lnTo>
                    <a:lnTo>
                      <a:pt x="15" y="29"/>
                    </a:lnTo>
                    <a:lnTo>
                      <a:pt x="27" y="41"/>
                    </a:lnTo>
                    <a:lnTo>
                      <a:pt x="38" y="54"/>
                    </a:lnTo>
                    <a:lnTo>
                      <a:pt x="50" y="66"/>
                    </a:lnTo>
                    <a:lnTo>
                      <a:pt x="59" y="76"/>
                    </a:lnTo>
                    <a:lnTo>
                      <a:pt x="65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42" name="Freeform 243"/>
              <p:cNvSpPr>
                <a:spLocks/>
              </p:cNvSpPr>
              <p:nvPr/>
            </p:nvSpPr>
            <p:spPr bwMode="auto">
              <a:xfrm>
                <a:off x="2724" y="410"/>
                <a:ext cx="34" cy="38"/>
              </a:xfrm>
              <a:custGeom>
                <a:avLst/>
                <a:gdLst>
                  <a:gd name="T0" fmla="*/ 1 w 68"/>
                  <a:gd name="T1" fmla="*/ 0 h 77"/>
                  <a:gd name="T2" fmla="*/ 1 w 68"/>
                  <a:gd name="T3" fmla="*/ 0 h 77"/>
                  <a:gd name="T4" fmla="*/ 1 w 68"/>
                  <a:gd name="T5" fmla="*/ 0 h 77"/>
                  <a:gd name="T6" fmla="*/ 1 w 68"/>
                  <a:gd name="T7" fmla="*/ 0 h 77"/>
                  <a:gd name="T8" fmla="*/ 1 w 68"/>
                  <a:gd name="T9" fmla="*/ 0 h 77"/>
                  <a:gd name="T10" fmla="*/ 1 w 68"/>
                  <a:gd name="T11" fmla="*/ 0 h 77"/>
                  <a:gd name="T12" fmla="*/ 1 w 68"/>
                  <a:gd name="T13" fmla="*/ 0 h 77"/>
                  <a:gd name="T14" fmla="*/ 1 w 68"/>
                  <a:gd name="T15" fmla="*/ 0 h 77"/>
                  <a:gd name="T16" fmla="*/ 0 w 68"/>
                  <a:gd name="T17" fmla="*/ 0 h 77"/>
                  <a:gd name="T18" fmla="*/ 1 w 68"/>
                  <a:gd name="T19" fmla="*/ 0 h 77"/>
                  <a:gd name="T20" fmla="*/ 1 w 68"/>
                  <a:gd name="T21" fmla="*/ 0 h 77"/>
                  <a:gd name="T22" fmla="*/ 1 w 68"/>
                  <a:gd name="T23" fmla="*/ 0 h 77"/>
                  <a:gd name="T24" fmla="*/ 1 w 68"/>
                  <a:gd name="T25" fmla="*/ 0 h 77"/>
                  <a:gd name="T26" fmla="*/ 1 w 68"/>
                  <a:gd name="T27" fmla="*/ 0 h 77"/>
                  <a:gd name="T28" fmla="*/ 1 w 68"/>
                  <a:gd name="T29" fmla="*/ 0 h 77"/>
                  <a:gd name="T30" fmla="*/ 1 w 68"/>
                  <a:gd name="T31" fmla="*/ 0 h 77"/>
                  <a:gd name="T32" fmla="*/ 1 w 68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7"/>
                  <a:gd name="T53" fmla="*/ 68 w 68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7">
                    <a:moveTo>
                      <a:pt x="68" y="77"/>
                    </a:moveTo>
                    <a:lnTo>
                      <a:pt x="62" y="68"/>
                    </a:lnTo>
                    <a:lnTo>
                      <a:pt x="53" y="55"/>
                    </a:lnTo>
                    <a:lnTo>
                      <a:pt x="43" y="41"/>
                    </a:lnTo>
                    <a:lnTo>
                      <a:pt x="31" y="26"/>
                    </a:lnTo>
                    <a:lnTo>
                      <a:pt x="21" y="13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8" y="19"/>
                    </a:lnTo>
                    <a:lnTo>
                      <a:pt x="18" y="30"/>
                    </a:lnTo>
                    <a:lnTo>
                      <a:pt x="31" y="41"/>
                    </a:lnTo>
                    <a:lnTo>
                      <a:pt x="43" y="53"/>
                    </a:lnTo>
                    <a:lnTo>
                      <a:pt x="54" y="63"/>
                    </a:lnTo>
                    <a:lnTo>
                      <a:pt x="63" y="71"/>
                    </a:lnTo>
                    <a:lnTo>
                      <a:pt x="68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43" name="Freeform 244"/>
              <p:cNvSpPr>
                <a:spLocks/>
              </p:cNvSpPr>
              <p:nvPr/>
            </p:nvSpPr>
            <p:spPr bwMode="auto">
              <a:xfrm>
                <a:off x="2722" y="431"/>
                <a:ext cx="36" cy="35"/>
              </a:xfrm>
              <a:custGeom>
                <a:avLst/>
                <a:gdLst>
                  <a:gd name="T0" fmla="*/ 0 w 73"/>
                  <a:gd name="T1" fmla="*/ 1 h 70"/>
                  <a:gd name="T2" fmla="*/ 0 w 73"/>
                  <a:gd name="T3" fmla="*/ 1 h 70"/>
                  <a:gd name="T4" fmla="*/ 0 w 73"/>
                  <a:gd name="T5" fmla="*/ 1 h 70"/>
                  <a:gd name="T6" fmla="*/ 0 w 73"/>
                  <a:gd name="T7" fmla="*/ 1 h 70"/>
                  <a:gd name="T8" fmla="*/ 0 w 73"/>
                  <a:gd name="T9" fmla="*/ 1 h 70"/>
                  <a:gd name="T10" fmla="*/ 0 w 73"/>
                  <a:gd name="T11" fmla="*/ 1 h 70"/>
                  <a:gd name="T12" fmla="*/ 0 w 73"/>
                  <a:gd name="T13" fmla="*/ 1 h 70"/>
                  <a:gd name="T14" fmla="*/ 0 w 73"/>
                  <a:gd name="T15" fmla="*/ 0 h 70"/>
                  <a:gd name="T16" fmla="*/ 0 w 73"/>
                  <a:gd name="T17" fmla="*/ 1 h 70"/>
                  <a:gd name="T18" fmla="*/ 0 w 73"/>
                  <a:gd name="T19" fmla="*/ 1 h 70"/>
                  <a:gd name="T20" fmla="*/ 0 w 73"/>
                  <a:gd name="T21" fmla="*/ 1 h 70"/>
                  <a:gd name="T22" fmla="*/ 0 w 73"/>
                  <a:gd name="T23" fmla="*/ 1 h 70"/>
                  <a:gd name="T24" fmla="*/ 0 w 73"/>
                  <a:gd name="T25" fmla="*/ 1 h 70"/>
                  <a:gd name="T26" fmla="*/ 0 w 73"/>
                  <a:gd name="T27" fmla="*/ 1 h 70"/>
                  <a:gd name="T28" fmla="*/ 0 w 73"/>
                  <a:gd name="T29" fmla="*/ 1 h 70"/>
                  <a:gd name="T30" fmla="*/ 0 w 73"/>
                  <a:gd name="T31" fmla="*/ 1 h 70"/>
                  <a:gd name="T32" fmla="*/ 0 w 73"/>
                  <a:gd name="T33" fmla="*/ 1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70"/>
                  <a:gd name="T53" fmla="*/ 73 w 73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70">
                    <a:moveTo>
                      <a:pt x="73" y="70"/>
                    </a:moveTo>
                    <a:lnTo>
                      <a:pt x="66" y="60"/>
                    </a:lnTo>
                    <a:lnTo>
                      <a:pt x="57" y="47"/>
                    </a:lnTo>
                    <a:lnTo>
                      <a:pt x="45" y="33"/>
                    </a:lnTo>
                    <a:lnTo>
                      <a:pt x="33" y="22"/>
                    </a:lnTo>
                    <a:lnTo>
                      <a:pt x="21" y="12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8"/>
                    </a:lnTo>
                    <a:lnTo>
                      <a:pt x="10" y="16"/>
                    </a:lnTo>
                    <a:lnTo>
                      <a:pt x="20" y="25"/>
                    </a:lnTo>
                    <a:lnTo>
                      <a:pt x="33" y="35"/>
                    </a:lnTo>
                    <a:lnTo>
                      <a:pt x="45" y="45"/>
                    </a:lnTo>
                    <a:lnTo>
                      <a:pt x="58" y="54"/>
                    </a:lnTo>
                    <a:lnTo>
                      <a:pt x="67" y="63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44" name="Freeform 245"/>
              <p:cNvSpPr>
                <a:spLocks/>
              </p:cNvSpPr>
              <p:nvPr/>
            </p:nvSpPr>
            <p:spPr bwMode="auto">
              <a:xfrm>
                <a:off x="2727" y="456"/>
                <a:ext cx="34" cy="26"/>
              </a:xfrm>
              <a:custGeom>
                <a:avLst/>
                <a:gdLst>
                  <a:gd name="T0" fmla="*/ 0 w 69"/>
                  <a:gd name="T1" fmla="*/ 0 h 53"/>
                  <a:gd name="T2" fmla="*/ 0 w 69"/>
                  <a:gd name="T3" fmla="*/ 0 h 53"/>
                  <a:gd name="T4" fmla="*/ 0 w 69"/>
                  <a:gd name="T5" fmla="*/ 0 h 53"/>
                  <a:gd name="T6" fmla="*/ 0 w 69"/>
                  <a:gd name="T7" fmla="*/ 0 h 53"/>
                  <a:gd name="T8" fmla="*/ 0 w 69"/>
                  <a:gd name="T9" fmla="*/ 0 h 53"/>
                  <a:gd name="T10" fmla="*/ 0 w 69"/>
                  <a:gd name="T11" fmla="*/ 0 h 53"/>
                  <a:gd name="T12" fmla="*/ 0 w 69"/>
                  <a:gd name="T13" fmla="*/ 0 h 53"/>
                  <a:gd name="T14" fmla="*/ 0 w 69"/>
                  <a:gd name="T15" fmla="*/ 0 h 53"/>
                  <a:gd name="T16" fmla="*/ 0 w 69"/>
                  <a:gd name="T17" fmla="*/ 0 h 53"/>
                  <a:gd name="T18" fmla="*/ 0 w 69"/>
                  <a:gd name="T19" fmla="*/ 0 h 53"/>
                  <a:gd name="T20" fmla="*/ 0 w 69"/>
                  <a:gd name="T21" fmla="*/ 0 h 53"/>
                  <a:gd name="T22" fmla="*/ 0 w 69"/>
                  <a:gd name="T23" fmla="*/ 0 h 53"/>
                  <a:gd name="T24" fmla="*/ 0 w 69"/>
                  <a:gd name="T25" fmla="*/ 0 h 53"/>
                  <a:gd name="T26" fmla="*/ 0 w 69"/>
                  <a:gd name="T27" fmla="*/ 0 h 53"/>
                  <a:gd name="T28" fmla="*/ 0 w 69"/>
                  <a:gd name="T29" fmla="*/ 0 h 53"/>
                  <a:gd name="T30" fmla="*/ 0 w 69"/>
                  <a:gd name="T31" fmla="*/ 0 h 53"/>
                  <a:gd name="T32" fmla="*/ 0 w 69"/>
                  <a:gd name="T33" fmla="*/ 0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53"/>
                  <a:gd name="T53" fmla="*/ 69 w 69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53">
                    <a:moveTo>
                      <a:pt x="69" y="53"/>
                    </a:moveTo>
                    <a:lnTo>
                      <a:pt x="62" y="45"/>
                    </a:lnTo>
                    <a:lnTo>
                      <a:pt x="53" y="35"/>
                    </a:lnTo>
                    <a:lnTo>
                      <a:pt x="41" y="24"/>
                    </a:lnTo>
                    <a:lnTo>
                      <a:pt x="30" y="15"/>
                    </a:lnTo>
                    <a:lnTo>
                      <a:pt x="19" y="6"/>
                    </a:lnTo>
                    <a:lnTo>
                      <a:pt x="9" y="1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11"/>
                    </a:lnTo>
                    <a:lnTo>
                      <a:pt x="8" y="18"/>
                    </a:lnTo>
                    <a:lnTo>
                      <a:pt x="18" y="24"/>
                    </a:lnTo>
                    <a:lnTo>
                      <a:pt x="30" y="30"/>
                    </a:lnTo>
                    <a:lnTo>
                      <a:pt x="41" y="35"/>
                    </a:lnTo>
                    <a:lnTo>
                      <a:pt x="53" y="41"/>
                    </a:lnTo>
                    <a:lnTo>
                      <a:pt x="62" y="47"/>
                    </a:lnTo>
                    <a:lnTo>
                      <a:pt x="69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45" name="Freeform 246"/>
              <p:cNvSpPr>
                <a:spLocks/>
              </p:cNvSpPr>
              <p:nvPr/>
            </p:nvSpPr>
            <p:spPr bwMode="auto">
              <a:xfrm>
                <a:off x="2729" y="477"/>
                <a:ext cx="33" cy="24"/>
              </a:xfrm>
              <a:custGeom>
                <a:avLst/>
                <a:gdLst>
                  <a:gd name="T0" fmla="*/ 0 w 67"/>
                  <a:gd name="T1" fmla="*/ 0 h 49"/>
                  <a:gd name="T2" fmla="*/ 0 w 67"/>
                  <a:gd name="T3" fmla="*/ 0 h 49"/>
                  <a:gd name="T4" fmla="*/ 0 w 67"/>
                  <a:gd name="T5" fmla="*/ 0 h 49"/>
                  <a:gd name="T6" fmla="*/ 0 w 67"/>
                  <a:gd name="T7" fmla="*/ 0 h 49"/>
                  <a:gd name="T8" fmla="*/ 0 w 67"/>
                  <a:gd name="T9" fmla="*/ 0 h 49"/>
                  <a:gd name="T10" fmla="*/ 0 w 67"/>
                  <a:gd name="T11" fmla="*/ 0 h 49"/>
                  <a:gd name="T12" fmla="*/ 0 w 67"/>
                  <a:gd name="T13" fmla="*/ 0 h 49"/>
                  <a:gd name="T14" fmla="*/ 0 w 67"/>
                  <a:gd name="T15" fmla="*/ 0 h 49"/>
                  <a:gd name="T16" fmla="*/ 0 w 67"/>
                  <a:gd name="T17" fmla="*/ 0 h 49"/>
                  <a:gd name="T18" fmla="*/ 0 w 67"/>
                  <a:gd name="T19" fmla="*/ 0 h 49"/>
                  <a:gd name="T20" fmla="*/ 0 w 67"/>
                  <a:gd name="T21" fmla="*/ 0 h 49"/>
                  <a:gd name="T22" fmla="*/ 0 w 67"/>
                  <a:gd name="T23" fmla="*/ 0 h 49"/>
                  <a:gd name="T24" fmla="*/ 0 w 67"/>
                  <a:gd name="T25" fmla="*/ 0 h 49"/>
                  <a:gd name="T26" fmla="*/ 0 w 67"/>
                  <a:gd name="T27" fmla="*/ 0 h 49"/>
                  <a:gd name="T28" fmla="*/ 0 w 67"/>
                  <a:gd name="T29" fmla="*/ 0 h 49"/>
                  <a:gd name="T30" fmla="*/ 0 w 67"/>
                  <a:gd name="T31" fmla="*/ 0 h 49"/>
                  <a:gd name="T32" fmla="*/ 0 w 67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9"/>
                  <a:gd name="T53" fmla="*/ 67 w 67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9">
                    <a:moveTo>
                      <a:pt x="67" y="49"/>
                    </a:moveTo>
                    <a:lnTo>
                      <a:pt x="61" y="43"/>
                    </a:lnTo>
                    <a:lnTo>
                      <a:pt x="51" y="34"/>
                    </a:lnTo>
                    <a:lnTo>
                      <a:pt x="39" y="25"/>
                    </a:lnTo>
                    <a:lnTo>
                      <a:pt x="28" y="14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11" y="19"/>
                    </a:lnTo>
                    <a:lnTo>
                      <a:pt x="20" y="26"/>
                    </a:lnTo>
                    <a:lnTo>
                      <a:pt x="31" y="31"/>
                    </a:lnTo>
                    <a:lnTo>
                      <a:pt x="43" y="37"/>
                    </a:lnTo>
                    <a:lnTo>
                      <a:pt x="53" y="42"/>
                    </a:lnTo>
                    <a:lnTo>
                      <a:pt x="62" y="45"/>
                    </a:lnTo>
                    <a:lnTo>
                      <a:pt x="67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46" name="Freeform 247"/>
              <p:cNvSpPr>
                <a:spLocks/>
              </p:cNvSpPr>
              <p:nvPr/>
            </p:nvSpPr>
            <p:spPr bwMode="auto">
              <a:xfrm>
                <a:off x="2736" y="506"/>
                <a:ext cx="29" cy="13"/>
              </a:xfrm>
              <a:custGeom>
                <a:avLst/>
                <a:gdLst>
                  <a:gd name="T0" fmla="*/ 0 w 59"/>
                  <a:gd name="T1" fmla="*/ 1 h 25"/>
                  <a:gd name="T2" fmla="*/ 0 w 59"/>
                  <a:gd name="T3" fmla="*/ 1 h 25"/>
                  <a:gd name="T4" fmla="*/ 0 w 59"/>
                  <a:gd name="T5" fmla="*/ 1 h 25"/>
                  <a:gd name="T6" fmla="*/ 0 w 59"/>
                  <a:gd name="T7" fmla="*/ 1 h 25"/>
                  <a:gd name="T8" fmla="*/ 0 w 59"/>
                  <a:gd name="T9" fmla="*/ 1 h 25"/>
                  <a:gd name="T10" fmla="*/ 0 w 59"/>
                  <a:gd name="T11" fmla="*/ 0 h 25"/>
                  <a:gd name="T12" fmla="*/ 0 w 59"/>
                  <a:gd name="T13" fmla="*/ 0 h 25"/>
                  <a:gd name="T14" fmla="*/ 0 w 59"/>
                  <a:gd name="T15" fmla="*/ 1 h 25"/>
                  <a:gd name="T16" fmla="*/ 0 w 59"/>
                  <a:gd name="T17" fmla="*/ 1 h 25"/>
                  <a:gd name="T18" fmla="*/ 0 w 59"/>
                  <a:gd name="T19" fmla="*/ 1 h 25"/>
                  <a:gd name="T20" fmla="*/ 0 w 59"/>
                  <a:gd name="T21" fmla="*/ 1 h 25"/>
                  <a:gd name="T22" fmla="*/ 0 w 59"/>
                  <a:gd name="T23" fmla="*/ 1 h 25"/>
                  <a:gd name="T24" fmla="*/ 0 w 59"/>
                  <a:gd name="T25" fmla="*/ 1 h 25"/>
                  <a:gd name="T26" fmla="*/ 0 w 59"/>
                  <a:gd name="T27" fmla="*/ 1 h 25"/>
                  <a:gd name="T28" fmla="*/ 0 w 59"/>
                  <a:gd name="T29" fmla="*/ 1 h 25"/>
                  <a:gd name="T30" fmla="*/ 0 w 59"/>
                  <a:gd name="T31" fmla="*/ 1 h 25"/>
                  <a:gd name="T32" fmla="*/ 0 w 59"/>
                  <a:gd name="T33" fmla="*/ 1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25"/>
                  <a:gd name="T53" fmla="*/ 59 w 59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25">
                    <a:moveTo>
                      <a:pt x="59" y="25"/>
                    </a:moveTo>
                    <a:lnTo>
                      <a:pt x="52" y="20"/>
                    </a:lnTo>
                    <a:lnTo>
                      <a:pt x="43" y="14"/>
                    </a:lnTo>
                    <a:lnTo>
                      <a:pt x="32" y="8"/>
                    </a:lnTo>
                    <a:lnTo>
                      <a:pt x="23" y="3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1" y="1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17"/>
                    </a:lnTo>
                    <a:lnTo>
                      <a:pt x="16" y="20"/>
                    </a:lnTo>
                    <a:lnTo>
                      <a:pt x="25" y="21"/>
                    </a:lnTo>
                    <a:lnTo>
                      <a:pt x="35" y="21"/>
                    </a:lnTo>
                    <a:lnTo>
                      <a:pt x="45" y="22"/>
                    </a:lnTo>
                    <a:lnTo>
                      <a:pt x="53" y="23"/>
                    </a:lnTo>
                    <a:lnTo>
                      <a:pt x="59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47" name="Freeform 248"/>
              <p:cNvSpPr>
                <a:spLocks/>
              </p:cNvSpPr>
              <p:nvPr/>
            </p:nvSpPr>
            <p:spPr bwMode="auto">
              <a:xfrm>
                <a:off x="2743" y="526"/>
                <a:ext cx="26" cy="6"/>
              </a:xfrm>
              <a:custGeom>
                <a:avLst/>
                <a:gdLst>
                  <a:gd name="T0" fmla="*/ 1 w 52"/>
                  <a:gd name="T1" fmla="*/ 0 h 13"/>
                  <a:gd name="T2" fmla="*/ 1 w 52"/>
                  <a:gd name="T3" fmla="*/ 0 h 13"/>
                  <a:gd name="T4" fmla="*/ 1 w 52"/>
                  <a:gd name="T5" fmla="*/ 0 h 13"/>
                  <a:gd name="T6" fmla="*/ 1 w 52"/>
                  <a:gd name="T7" fmla="*/ 0 h 13"/>
                  <a:gd name="T8" fmla="*/ 1 w 52"/>
                  <a:gd name="T9" fmla="*/ 0 h 13"/>
                  <a:gd name="T10" fmla="*/ 1 w 52"/>
                  <a:gd name="T11" fmla="*/ 0 h 13"/>
                  <a:gd name="T12" fmla="*/ 1 w 52"/>
                  <a:gd name="T13" fmla="*/ 0 h 13"/>
                  <a:gd name="T14" fmla="*/ 1 w 52"/>
                  <a:gd name="T15" fmla="*/ 0 h 13"/>
                  <a:gd name="T16" fmla="*/ 0 w 52"/>
                  <a:gd name="T17" fmla="*/ 0 h 13"/>
                  <a:gd name="T18" fmla="*/ 1 w 52"/>
                  <a:gd name="T19" fmla="*/ 0 h 13"/>
                  <a:gd name="T20" fmla="*/ 1 w 52"/>
                  <a:gd name="T21" fmla="*/ 0 h 13"/>
                  <a:gd name="T22" fmla="*/ 1 w 52"/>
                  <a:gd name="T23" fmla="*/ 0 h 13"/>
                  <a:gd name="T24" fmla="*/ 1 w 52"/>
                  <a:gd name="T25" fmla="*/ 0 h 13"/>
                  <a:gd name="T26" fmla="*/ 1 w 52"/>
                  <a:gd name="T27" fmla="*/ 0 h 13"/>
                  <a:gd name="T28" fmla="*/ 1 w 52"/>
                  <a:gd name="T29" fmla="*/ 0 h 13"/>
                  <a:gd name="T30" fmla="*/ 1 w 52"/>
                  <a:gd name="T31" fmla="*/ 0 h 13"/>
                  <a:gd name="T32" fmla="*/ 1 w 52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13"/>
                  <a:gd name="T53" fmla="*/ 52 w 52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13">
                    <a:moveTo>
                      <a:pt x="52" y="13"/>
                    </a:moveTo>
                    <a:lnTo>
                      <a:pt x="46" y="11"/>
                    </a:lnTo>
                    <a:lnTo>
                      <a:pt x="38" y="7"/>
                    </a:lnTo>
                    <a:lnTo>
                      <a:pt x="30" y="4"/>
                    </a:lnTo>
                    <a:lnTo>
                      <a:pt x="21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21" y="13"/>
                    </a:lnTo>
                    <a:lnTo>
                      <a:pt x="29" y="12"/>
                    </a:lnTo>
                    <a:lnTo>
                      <a:pt x="37" y="12"/>
                    </a:lnTo>
                    <a:lnTo>
                      <a:pt x="45" y="12"/>
                    </a:lnTo>
                    <a:lnTo>
                      <a:pt x="5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48" name="Freeform 249"/>
              <p:cNvSpPr>
                <a:spLocks/>
              </p:cNvSpPr>
              <p:nvPr/>
            </p:nvSpPr>
            <p:spPr bwMode="auto">
              <a:xfrm>
                <a:off x="2747" y="542"/>
                <a:ext cx="25" cy="7"/>
              </a:xfrm>
              <a:custGeom>
                <a:avLst/>
                <a:gdLst>
                  <a:gd name="T0" fmla="*/ 0 w 51"/>
                  <a:gd name="T1" fmla="*/ 1 h 14"/>
                  <a:gd name="T2" fmla="*/ 0 w 51"/>
                  <a:gd name="T3" fmla="*/ 1 h 14"/>
                  <a:gd name="T4" fmla="*/ 0 w 51"/>
                  <a:gd name="T5" fmla="*/ 1 h 14"/>
                  <a:gd name="T6" fmla="*/ 0 w 51"/>
                  <a:gd name="T7" fmla="*/ 1 h 14"/>
                  <a:gd name="T8" fmla="*/ 0 w 51"/>
                  <a:gd name="T9" fmla="*/ 0 h 14"/>
                  <a:gd name="T10" fmla="*/ 0 w 51"/>
                  <a:gd name="T11" fmla="*/ 0 h 14"/>
                  <a:gd name="T12" fmla="*/ 0 w 51"/>
                  <a:gd name="T13" fmla="*/ 1 h 14"/>
                  <a:gd name="T14" fmla="*/ 0 w 51"/>
                  <a:gd name="T15" fmla="*/ 1 h 14"/>
                  <a:gd name="T16" fmla="*/ 0 w 51"/>
                  <a:gd name="T17" fmla="*/ 1 h 14"/>
                  <a:gd name="T18" fmla="*/ 0 w 51"/>
                  <a:gd name="T19" fmla="*/ 1 h 14"/>
                  <a:gd name="T20" fmla="*/ 0 w 51"/>
                  <a:gd name="T21" fmla="*/ 1 h 14"/>
                  <a:gd name="T22" fmla="*/ 0 w 51"/>
                  <a:gd name="T23" fmla="*/ 1 h 14"/>
                  <a:gd name="T24" fmla="*/ 0 w 51"/>
                  <a:gd name="T25" fmla="*/ 1 h 14"/>
                  <a:gd name="T26" fmla="*/ 0 w 51"/>
                  <a:gd name="T27" fmla="*/ 1 h 14"/>
                  <a:gd name="T28" fmla="*/ 0 w 51"/>
                  <a:gd name="T29" fmla="*/ 1 h 14"/>
                  <a:gd name="T30" fmla="*/ 0 w 51"/>
                  <a:gd name="T31" fmla="*/ 1 h 14"/>
                  <a:gd name="T32" fmla="*/ 0 w 51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4"/>
                  <a:gd name="T53" fmla="*/ 51 w 51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4">
                    <a:moveTo>
                      <a:pt x="51" y="7"/>
                    </a:moveTo>
                    <a:lnTo>
                      <a:pt x="46" y="5"/>
                    </a:lnTo>
                    <a:lnTo>
                      <a:pt x="39" y="3"/>
                    </a:lnTo>
                    <a:lnTo>
                      <a:pt x="31" y="2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7" y="2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4"/>
                    </a:lnTo>
                    <a:lnTo>
                      <a:pt x="10" y="14"/>
                    </a:lnTo>
                    <a:lnTo>
                      <a:pt x="17" y="13"/>
                    </a:lnTo>
                    <a:lnTo>
                      <a:pt x="25" y="11"/>
                    </a:lnTo>
                    <a:lnTo>
                      <a:pt x="34" y="8"/>
                    </a:lnTo>
                    <a:lnTo>
                      <a:pt x="42" y="7"/>
                    </a:lnTo>
                    <a:lnTo>
                      <a:pt x="51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49" name="Freeform 250"/>
              <p:cNvSpPr>
                <a:spLocks/>
              </p:cNvSpPr>
              <p:nvPr/>
            </p:nvSpPr>
            <p:spPr bwMode="auto">
              <a:xfrm>
                <a:off x="2755" y="554"/>
                <a:ext cx="25" cy="8"/>
              </a:xfrm>
              <a:custGeom>
                <a:avLst/>
                <a:gdLst>
                  <a:gd name="T0" fmla="*/ 1 w 50"/>
                  <a:gd name="T1" fmla="*/ 1 h 16"/>
                  <a:gd name="T2" fmla="*/ 1 w 50"/>
                  <a:gd name="T3" fmla="*/ 1 h 16"/>
                  <a:gd name="T4" fmla="*/ 1 w 50"/>
                  <a:gd name="T5" fmla="*/ 1 h 16"/>
                  <a:gd name="T6" fmla="*/ 1 w 50"/>
                  <a:gd name="T7" fmla="*/ 1 h 16"/>
                  <a:gd name="T8" fmla="*/ 1 w 50"/>
                  <a:gd name="T9" fmla="*/ 1 h 16"/>
                  <a:gd name="T10" fmla="*/ 1 w 50"/>
                  <a:gd name="T11" fmla="*/ 0 h 16"/>
                  <a:gd name="T12" fmla="*/ 1 w 50"/>
                  <a:gd name="T13" fmla="*/ 0 h 16"/>
                  <a:gd name="T14" fmla="*/ 1 w 50"/>
                  <a:gd name="T15" fmla="*/ 1 h 16"/>
                  <a:gd name="T16" fmla="*/ 0 w 50"/>
                  <a:gd name="T17" fmla="*/ 1 h 16"/>
                  <a:gd name="T18" fmla="*/ 0 w 50"/>
                  <a:gd name="T19" fmla="*/ 1 h 16"/>
                  <a:gd name="T20" fmla="*/ 1 w 50"/>
                  <a:gd name="T21" fmla="*/ 1 h 16"/>
                  <a:gd name="T22" fmla="*/ 1 w 50"/>
                  <a:gd name="T23" fmla="*/ 1 h 16"/>
                  <a:gd name="T24" fmla="*/ 1 w 50"/>
                  <a:gd name="T25" fmla="*/ 1 h 16"/>
                  <a:gd name="T26" fmla="*/ 1 w 50"/>
                  <a:gd name="T27" fmla="*/ 1 h 16"/>
                  <a:gd name="T28" fmla="*/ 1 w 50"/>
                  <a:gd name="T29" fmla="*/ 1 h 16"/>
                  <a:gd name="T30" fmla="*/ 1 w 50"/>
                  <a:gd name="T31" fmla="*/ 1 h 16"/>
                  <a:gd name="T32" fmla="*/ 1 w 50"/>
                  <a:gd name="T33" fmla="*/ 1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6"/>
                  <a:gd name="T53" fmla="*/ 50 w 50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6">
                    <a:moveTo>
                      <a:pt x="50" y="16"/>
                    </a:moveTo>
                    <a:lnTo>
                      <a:pt x="47" y="11"/>
                    </a:lnTo>
                    <a:lnTo>
                      <a:pt x="43" y="8"/>
                    </a:lnTo>
                    <a:lnTo>
                      <a:pt x="36" y="4"/>
                    </a:lnTo>
                    <a:lnTo>
                      <a:pt x="28" y="1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9" y="16"/>
                    </a:lnTo>
                    <a:lnTo>
                      <a:pt x="17" y="16"/>
                    </a:lnTo>
                    <a:lnTo>
                      <a:pt x="26" y="15"/>
                    </a:lnTo>
                    <a:lnTo>
                      <a:pt x="35" y="15"/>
                    </a:lnTo>
                    <a:lnTo>
                      <a:pt x="43" y="15"/>
                    </a:lnTo>
                    <a:lnTo>
                      <a:pt x="50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50" name="Freeform 251"/>
              <p:cNvSpPr>
                <a:spLocks/>
              </p:cNvSpPr>
              <p:nvPr/>
            </p:nvSpPr>
            <p:spPr bwMode="auto">
              <a:xfrm>
                <a:off x="2757" y="564"/>
                <a:ext cx="27" cy="8"/>
              </a:xfrm>
              <a:custGeom>
                <a:avLst/>
                <a:gdLst>
                  <a:gd name="T0" fmla="*/ 0 w 56"/>
                  <a:gd name="T1" fmla="*/ 1 h 15"/>
                  <a:gd name="T2" fmla="*/ 0 w 56"/>
                  <a:gd name="T3" fmla="*/ 1 h 15"/>
                  <a:gd name="T4" fmla="*/ 0 w 56"/>
                  <a:gd name="T5" fmla="*/ 1 h 15"/>
                  <a:gd name="T6" fmla="*/ 0 w 56"/>
                  <a:gd name="T7" fmla="*/ 1 h 15"/>
                  <a:gd name="T8" fmla="*/ 0 w 56"/>
                  <a:gd name="T9" fmla="*/ 1 h 15"/>
                  <a:gd name="T10" fmla="*/ 0 w 56"/>
                  <a:gd name="T11" fmla="*/ 0 h 15"/>
                  <a:gd name="T12" fmla="*/ 0 w 56"/>
                  <a:gd name="T13" fmla="*/ 0 h 15"/>
                  <a:gd name="T14" fmla="*/ 0 w 56"/>
                  <a:gd name="T15" fmla="*/ 1 h 15"/>
                  <a:gd name="T16" fmla="*/ 0 w 56"/>
                  <a:gd name="T17" fmla="*/ 1 h 15"/>
                  <a:gd name="T18" fmla="*/ 0 w 56"/>
                  <a:gd name="T19" fmla="*/ 1 h 15"/>
                  <a:gd name="T20" fmla="*/ 0 w 56"/>
                  <a:gd name="T21" fmla="*/ 1 h 15"/>
                  <a:gd name="T22" fmla="*/ 0 w 56"/>
                  <a:gd name="T23" fmla="*/ 1 h 15"/>
                  <a:gd name="T24" fmla="*/ 0 w 56"/>
                  <a:gd name="T25" fmla="*/ 1 h 15"/>
                  <a:gd name="T26" fmla="*/ 0 w 56"/>
                  <a:gd name="T27" fmla="*/ 1 h 15"/>
                  <a:gd name="T28" fmla="*/ 0 w 56"/>
                  <a:gd name="T29" fmla="*/ 1 h 15"/>
                  <a:gd name="T30" fmla="*/ 0 w 56"/>
                  <a:gd name="T31" fmla="*/ 1 h 15"/>
                  <a:gd name="T32" fmla="*/ 0 w 56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15"/>
                  <a:gd name="T53" fmla="*/ 56 w 5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15">
                    <a:moveTo>
                      <a:pt x="56" y="13"/>
                    </a:moveTo>
                    <a:lnTo>
                      <a:pt x="51" y="11"/>
                    </a:lnTo>
                    <a:lnTo>
                      <a:pt x="44" y="8"/>
                    </a:lnTo>
                    <a:lnTo>
                      <a:pt x="37" y="5"/>
                    </a:lnTo>
                    <a:lnTo>
                      <a:pt x="29" y="3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5" y="13"/>
                    </a:lnTo>
                    <a:lnTo>
                      <a:pt x="12" y="15"/>
                    </a:lnTo>
                    <a:lnTo>
                      <a:pt x="22" y="15"/>
                    </a:lnTo>
                    <a:lnTo>
                      <a:pt x="33" y="15"/>
                    </a:lnTo>
                    <a:lnTo>
                      <a:pt x="42" y="15"/>
                    </a:lnTo>
                    <a:lnTo>
                      <a:pt x="51" y="14"/>
                    </a:lnTo>
                    <a:lnTo>
                      <a:pt x="56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51" name="Freeform 252"/>
              <p:cNvSpPr>
                <a:spLocks/>
              </p:cNvSpPr>
              <p:nvPr/>
            </p:nvSpPr>
            <p:spPr bwMode="auto">
              <a:xfrm>
                <a:off x="2733" y="375"/>
                <a:ext cx="26" cy="43"/>
              </a:xfrm>
              <a:custGeom>
                <a:avLst/>
                <a:gdLst>
                  <a:gd name="T0" fmla="*/ 0 w 52"/>
                  <a:gd name="T1" fmla="*/ 1 h 86"/>
                  <a:gd name="T2" fmla="*/ 1 w 52"/>
                  <a:gd name="T3" fmla="*/ 1 h 86"/>
                  <a:gd name="T4" fmla="*/ 1 w 52"/>
                  <a:gd name="T5" fmla="*/ 1 h 86"/>
                  <a:gd name="T6" fmla="*/ 1 w 52"/>
                  <a:gd name="T7" fmla="*/ 1 h 86"/>
                  <a:gd name="T8" fmla="*/ 1 w 52"/>
                  <a:gd name="T9" fmla="*/ 1 h 86"/>
                  <a:gd name="T10" fmla="*/ 1 w 52"/>
                  <a:gd name="T11" fmla="*/ 1 h 86"/>
                  <a:gd name="T12" fmla="*/ 1 w 52"/>
                  <a:gd name="T13" fmla="*/ 1 h 86"/>
                  <a:gd name="T14" fmla="*/ 1 w 52"/>
                  <a:gd name="T15" fmla="*/ 1 h 86"/>
                  <a:gd name="T16" fmla="*/ 1 w 52"/>
                  <a:gd name="T17" fmla="*/ 1 h 86"/>
                  <a:gd name="T18" fmla="*/ 1 w 52"/>
                  <a:gd name="T19" fmla="*/ 1 h 86"/>
                  <a:gd name="T20" fmla="*/ 1 w 52"/>
                  <a:gd name="T21" fmla="*/ 1 h 86"/>
                  <a:gd name="T22" fmla="*/ 1 w 52"/>
                  <a:gd name="T23" fmla="*/ 1 h 86"/>
                  <a:gd name="T24" fmla="*/ 1 w 52"/>
                  <a:gd name="T25" fmla="*/ 1 h 86"/>
                  <a:gd name="T26" fmla="*/ 1 w 52"/>
                  <a:gd name="T27" fmla="*/ 1 h 86"/>
                  <a:gd name="T28" fmla="*/ 1 w 52"/>
                  <a:gd name="T29" fmla="*/ 1 h 86"/>
                  <a:gd name="T30" fmla="*/ 1 w 52"/>
                  <a:gd name="T31" fmla="*/ 0 h 86"/>
                  <a:gd name="T32" fmla="*/ 0 w 52"/>
                  <a:gd name="T33" fmla="*/ 1 h 8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6"/>
                  <a:gd name="T53" fmla="*/ 52 w 52"/>
                  <a:gd name="T54" fmla="*/ 86 h 8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6">
                    <a:moveTo>
                      <a:pt x="0" y="3"/>
                    </a:moveTo>
                    <a:lnTo>
                      <a:pt x="3" y="7"/>
                    </a:lnTo>
                    <a:lnTo>
                      <a:pt x="7" y="15"/>
                    </a:lnTo>
                    <a:lnTo>
                      <a:pt x="15" y="26"/>
                    </a:lnTo>
                    <a:lnTo>
                      <a:pt x="24" y="37"/>
                    </a:lnTo>
                    <a:lnTo>
                      <a:pt x="35" y="50"/>
                    </a:lnTo>
                    <a:lnTo>
                      <a:pt x="43" y="63"/>
                    </a:lnTo>
                    <a:lnTo>
                      <a:pt x="49" y="75"/>
                    </a:lnTo>
                    <a:lnTo>
                      <a:pt x="52" y="86"/>
                    </a:lnTo>
                    <a:lnTo>
                      <a:pt x="49" y="72"/>
                    </a:lnTo>
                    <a:lnTo>
                      <a:pt x="43" y="57"/>
                    </a:lnTo>
                    <a:lnTo>
                      <a:pt x="36" y="41"/>
                    </a:lnTo>
                    <a:lnTo>
                      <a:pt x="28" y="26"/>
                    </a:lnTo>
                    <a:lnTo>
                      <a:pt x="20" y="13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52" name="Freeform 253"/>
              <p:cNvSpPr>
                <a:spLocks/>
              </p:cNvSpPr>
              <p:nvPr/>
            </p:nvSpPr>
            <p:spPr bwMode="auto">
              <a:xfrm>
                <a:off x="2745" y="369"/>
                <a:ext cx="17" cy="31"/>
              </a:xfrm>
              <a:custGeom>
                <a:avLst/>
                <a:gdLst>
                  <a:gd name="T0" fmla="*/ 1 w 34"/>
                  <a:gd name="T1" fmla="*/ 1 h 62"/>
                  <a:gd name="T2" fmla="*/ 1 w 34"/>
                  <a:gd name="T3" fmla="*/ 1 h 62"/>
                  <a:gd name="T4" fmla="*/ 1 w 34"/>
                  <a:gd name="T5" fmla="*/ 1 h 62"/>
                  <a:gd name="T6" fmla="*/ 1 w 34"/>
                  <a:gd name="T7" fmla="*/ 1 h 62"/>
                  <a:gd name="T8" fmla="*/ 0 w 34"/>
                  <a:gd name="T9" fmla="*/ 0 h 62"/>
                  <a:gd name="T10" fmla="*/ 0 w 34"/>
                  <a:gd name="T11" fmla="*/ 1 h 62"/>
                  <a:gd name="T12" fmla="*/ 1 w 34"/>
                  <a:gd name="T13" fmla="*/ 1 h 62"/>
                  <a:gd name="T14" fmla="*/ 1 w 34"/>
                  <a:gd name="T15" fmla="*/ 1 h 62"/>
                  <a:gd name="T16" fmla="*/ 1 w 34"/>
                  <a:gd name="T17" fmla="*/ 1 h 62"/>
                  <a:gd name="T18" fmla="*/ 1 w 34"/>
                  <a:gd name="T19" fmla="*/ 1 h 62"/>
                  <a:gd name="T20" fmla="*/ 1 w 34"/>
                  <a:gd name="T21" fmla="*/ 1 h 62"/>
                  <a:gd name="T22" fmla="*/ 1 w 34"/>
                  <a:gd name="T23" fmla="*/ 1 h 62"/>
                  <a:gd name="T24" fmla="*/ 1 w 34"/>
                  <a:gd name="T25" fmla="*/ 1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62"/>
                  <a:gd name="T41" fmla="*/ 34 w 3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62">
                    <a:moveTo>
                      <a:pt x="34" y="62"/>
                    </a:moveTo>
                    <a:lnTo>
                      <a:pt x="27" y="42"/>
                    </a:lnTo>
                    <a:lnTo>
                      <a:pt x="17" y="20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11"/>
                    </a:lnTo>
                    <a:lnTo>
                      <a:pt x="8" y="20"/>
                    </a:lnTo>
                    <a:lnTo>
                      <a:pt x="14" y="30"/>
                    </a:lnTo>
                    <a:lnTo>
                      <a:pt x="20" y="40"/>
                    </a:lnTo>
                    <a:lnTo>
                      <a:pt x="26" y="49"/>
                    </a:lnTo>
                    <a:lnTo>
                      <a:pt x="30" y="56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53" name="Freeform 254"/>
              <p:cNvSpPr>
                <a:spLocks/>
              </p:cNvSpPr>
              <p:nvPr/>
            </p:nvSpPr>
            <p:spPr bwMode="auto">
              <a:xfrm>
                <a:off x="2834" y="486"/>
                <a:ext cx="48" cy="165"/>
              </a:xfrm>
              <a:custGeom>
                <a:avLst/>
                <a:gdLst>
                  <a:gd name="T0" fmla="*/ 1 w 95"/>
                  <a:gd name="T1" fmla="*/ 1 h 330"/>
                  <a:gd name="T2" fmla="*/ 1 w 95"/>
                  <a:gd name="T3" fmla="*/ 1 h 330"/>
                  <a:gd name="T4" fmla="*/ 1 w 95"/>
                  <a:gd name="T5" fmla="*/ 1 h 330"/>
                  <a:gd name="T6" fmla="*/ 1 w 95"/>
                  <a:gd name="T7" fmla="*/ 1 h 330"/>
                  <a:gd name="T8" fmla="*/ 0 w 95"/>
                  <a:gd name="T9" fmla="*/ 1 h 330"/>
                  <a:gd name="T10" fmla="*/ 1 w 95"/>
                  <a:gd name="T11" fmla="*/ 1 h 330"/>
                  <a:gd name="T12" fmla="*/ 1 w 95"/>
                  <a:gd name="T13" fmla="*/ 1 h 330"/>
                  <a:gd name="T14" fmla="*/ 1 w 95"/>
                  <a:gd name="T15" fmla="*/ 1 h 330"/>
                  <a:gd name="T16" fmla="*/ 1 w 95"/>
                  <a:gd name="T17" fmla="*/ 1 h 330"/>
                  <a:gd name="T18" fmla="*/ 1 w 95"/>
                  <a:gd name="T19" fmla="*/ 1 h 330"/>
                  <a:gd name="T20" fmla="*/ 1 w 95"/>
                  <a:gd name="T21" fmla="*/ 1 h 330"/>
                  <a:gd name="T22" fmla="*/ 1 w 95"/>
                  <a:gd name="T23" fmla="*/ 1 h 330"/>
                  <a:gd name="T24" fmla="*/ 1 w 95"/>
                  <a:gd name="T25" fmla="*/ 0 h 330"/>
                  <a:gd name="T26" fmla="*/ 1 w 95"/>
                  <a:gd name="T27" fmla="*/ 1 h 330"/>
                  <a:gd name="T28" fmla="*/ 1 w 95"/>
                  <a:gd name="T29" fmla="*/ 1 h 330"/>
                  <a:gd name="T30" fmla="*/ 1 w 95"/>
                  <a:gd name="T31" fmla="*/ 1 h 330"/>
                  <a:gd name="T32" fmla="*/ 1 w 95"/>
                  <a:gd name="T33" fmla="*/ 1 h 330"/>
                  <a:gd name="T34" fmla="*/ 1 w 95"/>
                  <a:gd name="T35" fmla="*/ 1 h 330"/>
                  <a:gd name="T36" fmla="*/ 1 w 95"/>
                  <a:gd name="T37" fmla="*/ 1 h 330"/>
                  <a:gd name="T38" fmla="*/ 1 w 95"/>
                  <a:gd name="T39" fmla="*/ 1 h 330"/>
                  <a:gd name="T40" fmla="*/ 1 w 95"/>
                  <a:gd name="T41" fmla="*/ 1 h 3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5"/>
                  <a:gd name="T64" fmla="*/ 0 h 330"/>
                  <a:gd name="T65" fmla="*/ 95 w 95"/>
                  <a:gd name="T66" fmla="*/ 330 h 3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5" h="330">
                    <a:moveTo>
                      <a:pt x="14" y="329"/>
                    </a:moveTo>
                    <a:lnTo>
                      <a:pt x="10" y="330"/>
                    </a:lnTo>
                    <a:lnTo>
                      <a:pt x="7" y="329"/>
                    </a:lnTo>
                    <a:lnTo>
                      <a:pt x="3" y="328"/>
                    </a:lnTo>
                    <a:lnTo>
                      <a:pt x="0" y="328"/>
                    </a:lnTo>
                    <a:lnTo>
                      <a:pt x="35" y="288"/>
                    </a:lnTo>
                    <a:lnTo>
                      <a:pt x="60" y="245"/>
                    </a:lnTo>
                    <a:lnTo>
                      <a:pt x="76" y="200"/>
                    </a:lnTo>
                    <a:lnTo>
                      <a:pt x="83" y="154"/>
                    </a:lnTo>
                    <a:lnTo>
                      <a:pt x="85" y="110"/>
                    </a:lnTo>
                    <a:lnTo>
                      <a:pt x="83" y="69"/>
                    </a:lnTo>
                    <a:lnTo>
                      <a:pt x="79" y="32"/>
                    </a:lnTo>
                    <a:lnTo>
                      <a:pt x="75" y="0"/>
                    </a:lnTo>
                    <a:lnTo>
                      <a:pt x="86" y="25"/>
                    </a:lnTo>
                    <a:lnTo>
                      <a:pt x="94" y="64"/>
                    </a:lnTo>
                    <a:lnTo>
                      <a:pt x="95" y="111"/>
                    </a:lnTo>
                    <a:lnTo>
                      <a:pt x="92" y="162"/>
                    </a:lnTo>
                    <a:lnTo>
                      <a:pt x="83" y="214"/>
                    </a:lnTo>
                    <a:lnTo>
                      <a:pt x="67" y="262"/>
                    </a:lnTo>
                    <a:lnTo>
                      <a:pt x="43" y="302"/>
                    </a:lnTo>
                    <a:lnTo>
                      <a:pt x="14" y="3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54" name="Freeform 255"/>
              <p:cNvSpPr>
                <a:spLocks/>
              </p:cNvSpPr>
              <p:nvPr/>
            </p:nvSpPr>
            <p:spPr bwMode="auto">
              <a:xfrm>
                <a:off x="2845" y="490"/>
                <a:ext cx="33" cy="23"/>
              </a:xfrm>
              <a:custGeom>
                <a:avLst/>
                <a:gdLst>
                  <a:gd name="T0" fmla="*/ 1 w 64"/>
                  <a:gd name="T1" fmla="*/ 1 h 46"/>
                  <a:gd name="T2" fmla="*/ 1 w 64"/>
                  <a:gd name="T3" fmla="*/ 1 h 46"/>
                  <a:gd name="T4" fmla="*/ 1 w 64"/>
                  <a:gd name="T5" fmla="*/ 1 h 46"/>
                  <a:gd name="T6" fmla="*/ 1 w 64"/>
                  <a:gd name="T7" fmla="*/ 1 h 46"/>
                  <a:gd name="T8" fmla="*/ 1 w 64"/>
                  <a:gd name="T9" fmla="*/ 1 h 46"/>
                  <a:gd name="T10" fmla="*/ 1 w 64"/>
                  <a:gd name="T11" fmla="*/ 1 h 46"/>
                  <a:gd name="T12" fmla="*/ 1 w 64"/>
                  <a:gd name="T13" fmla="*/ 1 h 46"/>
                  <a:gd name="T14" fmla="*/ 1 w 64"/>
                  <a:gd name="T15" fmla="*/ 0 h 46"/>
                  <a:gd name="T16" fmla="*/ 0 w 64"/>
                  <a:gd name="T17" fmla="*/ 1 h 46"/>
                  <a:gd name="T18" fmla="*/ 0 w 64"/>
                  <a:gd name="T19" fmla="*/ 1 h 46"/>
                  <a:gd name="T20" fmla="*/ 1 w 64"/>
                  <a:gd name="T21" fmla="*/ 1 h 46"/>
                  <a:gd name="T22" fmla="*/ 1 w 64"/>
                  <a:gd name="T23" fmla="*/ 1 h 46"/>
                  <a:gd name="T24" fmla="*/ 1 w 64"/>
                  <a:gd name="T25" fmla="*/ 1 h 46"/>
                  <a:gd name="T26" fmla="*/ 1 w 64"/>
                  <a:gd name="T27" fmla="*/ 1 h 46"/>
                  <a:gd name="T28" fmla="*/ 1 w 64"/>
                  <a:gd name="T29" fmla="*/ 1 h 46"/>
                  <a:gd name="T30" fmla="*/ 1 w 64"/>
                  <a:gd name="T31" fmla="*/ 1 h 46"/>
                  <a:gd name="T32" fmla="*/ 1 w 64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6"/>
                  <a:gd name="T53" fmla="*/ 64 w 64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6">
                    <a:moveTo>
                      <a:pt x="64" y="46"/>
                    </a:moveTo>
                    <a:lnTo>
                      <a:pt x="58" y="37"/>
                    </a:lnTo>
                    <a:lnTo>
                      <a:pt x="49" y="27"/>
                    </a:lnTo>
                    <a:lnTo>
                      <a:pt x="40" y="19"/>
                    </a:lnTo>
                    <a:lnTo>
                      <a:pt x="29" y="11"/>
                    </a:lnTo>
                    <a:lnTo>
                      <a:pt x="19" y="5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12" y="14"/>
                    </a:lnTo>
                    <a:lnTo>
                      <a:pt x="22" y="19"/>
                    </a:lnTo>
                    <a:lnTo>
                      <a:pt x="33" y="25"/>
                    </a:lnTo>
                    <a:lnTo>
                      <a:pt x="45" y="31"/>
                    </a:lnTo>
                    <a:lnTo>
                      <a:pt x="55" y="38"/>
                    </a:lnTo>
                    <a:lnTo>
                      <a:pt x="64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55" name="Freeform 256"/>
              <p:cNvSpPr>
                <a:spLocks/>
              </p:cNvSpPr>
              <p:nvPr/>
            </p:nvSpPr>
            <p:spPr bwMode="auto">
              <a:xfrm>
                <a:off x="2840" y="495"/>
                <a:ext cx="39" cy="34"/>
              </a:xfrm>
              <a:custGeom>
                <a:avLst/>
                <a:gdLst>
                  <a:gd name="T0" fmla="*/ 0 w 78"/>
                  <a:gd name="T1" fmla="*/ 1 h 68"/>
                  <a:gd name="T2" fmla="*/ 1 w 78"/>
                  <a:gd name="T3" fmla="*/ 0 h 68"/>
                  <a:gd name="T4" fmla="*/ 1 w 78"/>
                  <a:gd name="T5" fmla="*/ 1 h 68"/>
                  <a:gd name="T6" fmla="*/ 1 w 78"/>
                  <a:gd name="T7" fmla="*/ 1 h 68"/>
                  <a:gd name="T8" fmla="*/ 1 w 78"/>
                  <a:gd name="T9" fmla="*/ 1 h 68"/>
                  <a:gd name="T10" fmla="*/ 1 w 78"/>
                  <a:gd name="T11" fmla="*/ 1 h 68"/>
                  <a:gd name="T12" fmla="*/ 1 w 78"/>
                  <a:gd name="T13" fmla="*/ 1 h 68"/>
                  <a:gd name="T14" fmla="*/ 1 w 78"/>
                  <a:gd name="T15" fmla="*/ 1 h 68"/>
                  <a:gd name="T16" fmla="*/ 1 w 78"/>
                  <a:gd name="T17" fmla="*/ 1 h 68"/>
                  <a:gd name="T18" fmla="*/ 1 w 78"/>
                  <a:gd name="T19" fmla="*/ 1 h 68"/>
                  <a:gd name="T20" fmla="*/ 1 w 78"/>
                  <a:gd name="T21" fmla="*/ 1 h 68"/>
                  <a:gd name="T22" fmla="*/ 1 w 78"/>
                  <a:gd name="T23" fmla="*/ 1 h 68"/>
                  <a:gd name="T24" fmla="*/ 1 w 78"/>
                  <a:gd name="T25" fmla="*/ 1 h 68"/>
                  <a:gd name="T26" fmla="*/ 1 w 78"/>
                  <a:gd name="T27" fmla="*/ 1 h 68"/>
                  <a:gd name="T28" fmla="*/ 1 w 78"/>
                  <a:gd name="T29" fmla="*/ 1 h 68"/>
                  <a:gd name="T30" fmla="*/ 1 w 78"/>
                  <a:gd name="T31" fmla="*/ 1 h 68"/>
                  <a:gd name="T32" fmla="*/ 0 w 78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68"/>
                  <a:gd name="T53" fmla="*/ 78 w 78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68">
                    <a:moveTo>
                      <a:pt x="0" y="1"/>
                    </a:moveTo>
                    <a:lnTo>
                      <a:pt x="4" y="0"/>
                    </a:lnTo>
                    <a:lnTo>
                      <a:pt x="13" y="4"/>
                    </a:lnTo>
                    <a:lnTo>
                      <a:pt x="23" y="9"/>
                    </a:lnTo>
                    <a:lnTo>
                      <a:pt x="37" y="19"/>
                    </a:lnTo>
                    <a:lnTo>
                      <a:pt x="50" y="29"/>
                    </a:lnTo>
                    <a:lnTo>
                      <a:pt x="63" y="42"/>
                    </a:lnTo>
                    <a:lnTo>
                      <a:pt x="72" y="54"/>
                    </a:lnTo>
                    <a:lnTo>
                      <a:pt x="78" y="68"/>
                    </a:lnTo>
                    <a:lnTo>
                      <a:pt x="69" y="60"/>
                    </a:lnTo>
                    <a:lnTo>
                      <a:pt x="58" y="51"/>
                    </a:lnTo>
                    <a:lnTo>
                      <a:pt x="44" y="40"/>
                    </a:lnTo>
                    <a:lnTo>
                      <a:pt x="30" y="30"/>
                    </a:lnTo>
                    <a:lnTo>
                      <a:pt x="18" y="20"/>
                    </a:lnTo>
                    <a:lnTo>
                      <a:pt x="8" y="12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56" name="Freeform 257"/>
              <p:cNvSpPr>
                <a:spLocks/>
              </p:cNvSpPr>
              <p:nvPr/>
            </p:nvSpPr>
            <p:spPr bwMode="auto">
              <a:xfrm>
                <a:off x="2834" y="517"/>
                <a:ext cx="45" cy="43"/>
              </a:xfrm>
              <a:custGeom>
                <a:avLst/>
                <a:gdLst>
                  <a:gd name="T0" fmla="*/ 0 w 91"/>
                  <a:gd name="T1" fmla="*/ 0 h 85"/>
                  <a:gd name="T2" fmla="*/ 0 w 91"/>
                  <a:gd name="T3" fmla="*/ 0 h 85"/>
                  <a:gd name="T4" fmla="*/ 0 w 91"/>
                  <a:gd name="T5" fmla="*/ 1 h 85"/>
                  <a:gd name="T6" fmla="*/ 0 w 91"/>
                  <a:gd name="T7" fmla="*/ 1 h 85"/>
                  <a:gd name="T8" fmla="*/ 0 w 91"/>
                  <a:gd name="T9" fmla="*/ 1 h 85"/>
                  <a:gd name="T10" fmla="*/ 0 w 91"/>
                  <a:gd name="T11" fmla="*/ 1 h 85"/>
                  <a:gd name="T12" fmla="*/ 0 w 91"/>
                  <a:gd name="T13" fmla="*/ 1 h 85"/>
                  <a:gd name="T14" fmla="*/ 0 w 91"/>
                  <a:gd name="T15" fmla="*/ 1 h 85"/>
                  <a:gd name="T16" fmla="*/ 0 w 91"/>
                  <a:gd name="T17" fmla="*/ 1 h 85"/>
                  <a:gd name="T18" fmla="*/ 0 w 91"/>
                  <a:gd name="T19" fmla="*/ 1 h 85"/>
                  <a:gd name="T20" fmla="*/ 0 w 91"/>
                  <a:gd name="T21" fmla="*/ 1 h 85"/>
                  <a:gd name="T22" fmla="*/ 0 w 91"/>
                  <a:gd name="T23" fmla="*/ 1 h 85"/>
                  <a:gd name="T24" fmla="*/ 0 w 91"/>
                  <a:gd name="T25" fmla="*/ 1 h 85"/>
                  <a:gd name="T26" fmla="*/ 0 w 91"/>
                  <a:gd name="T27" fmla="*/ 1 h 85"/>
                  <a:gd name="T28" fmla="*/ 0 w 91"/>
                  <a:gd name="T29" fmla="*/ 1 h 85"/>
                  <a:gd name="T30" fmla="*/ 0 w 91"/>
                  <a:gd name="T31" fmla="*/ 1 h 85"/>
                  <a:gd name="T32" fmla="*/ 0 w 91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1"/>
                  <a:gd name="T52" fmla="*/ 0 h 85"/>
                  <a:gd name="T53" fmla="*/ 91 w 91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1" h="85">
                    <a:moveTo>
                      <a:pt x="0" y="0"/>
                    </a:moveTo>
                    <a:lnTo>
                      <a:pt x="4" y="0"/>
                    </a:lnTo>
                    <a:lnTo>
                      <a:pt x="15" y="4"/>
                    </a:lnTo>
                    <a:lnTo>
                      <a:pt x="29" y="14"/>
                    </a:lnTo>
                    <a:lnTo>
                      <a:pt x="43" y="26"/>
                    </a:lnTo>
                    <a:lnTo>
                      <a:pt x="58" y="40"/>
                    </a:lnTo>
                    <a:lnTo>
                      <a:pt x="72" y="56"/>
                    </a:lnTo>
                    <a:lnTo>
                      <a:pt x="84" y="71"/>
                    </a:lnTo>
                    <a:lnTo>
                      <a:pt x="91" y="85"/>
                    </a:lnTo>
                    <a:lnTo>
                      <a:pt x="84" y="78"/>
                    </a:lnTo>
                    <a:lnTo>
                      <a:pt x="71" y="68"/>
                    </a:lnTo>
                    <a:lnTo>
                      <a:pt x="56" y="56"/>
                    </a:lnTo>
                    <a:lnTo>
                      <a:pt x="39" y="43"/>
                    </a:lnTo>
                    <a:lnTo>
                      <a:pt x="23" y="29"/>
                    </a:lnTo>
                    <a:lnTo>
                      <a:pt x="10" y="16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57" name="Freeform 258"/>
              <p:cNvSpPr>
                <a:spLocks/>
              </p:cNvSpPr>
              <p:nvPr/>
            </p:nvSpPr>
            <p:spPr bwMode="auto">
              <a:xfrm>
                <a:off x="2825" y="550"/>
                <a:ext cx="50" cy="40"/>
              </a:xfrm>
              <a:custGeom>
                <a:avLst/>
                <a:gdLst>
                  <a:gd name="T0" fmla="*/ 0 w 101"/>
                  <a:gd name="T1" fmla="*/ 1 h 78"/>
                  <a:gd name="T2" fmla="*/ 0 w 101"/>
                  <a:gd name="T3" fmla="*/ 0 h 78"/>
                  <a:gd name="T4" fmla="*/ 0 w 101"/>
                  <a:gd name="T5" fmla="*/ 1 h 78"/>
                  <a:gd name="T6" fmla="*/ 0 w 101"/>
                  <a:gd name="T7" fmla="*/ 1 h 78"/>
                  <a:gd name="T8" fmla="*/ 0 w 101"/>
                  <a:gd name="T9" fmla="*/ 1 h 78"/>
                  <a:gd name="T10" fmla="*/ 0 w 101"/>
                  <a:gd name="T11" fmla="*/ 1 h 78"/>
                  <a:gd name="T12" fmla="*/ 0 w 101"/>
                  <a:gd name="T13" fmla="*/ 1 h 78"/>
                  <a:gd name="T14" fmla="*/ 0 w 101"/>
                  <a:gd name="T15" fmla="*/ 1 h 78"/>
                  <a:gd name="T16" fmla="*/ 0 w 101"/>
                  <a:gd name="T17" fmla="*/ 1 h 78"/>
                  <a:gd name="T18" fmla="*/ 0 w 101"/>
                  <a:gd name="T19" fmla="*/ 1 h 78"/>
                  <a:gd name="T20" fmla="*/ 0 w 101"/>
                  <a:gd name="T21" fmla="*/ 1 h 78"/>
                  <a:gd name="T22" fmla="*/ 0 w 101"/>
                  <a:gd name="T23" fmla="*/ 1 h 78"/>
                  <a:gd name="T24" fmla="*/ 0 w 101"/>
                  <a:gd name="T25" fmla="*/ 1 h 78"/>
                  <a:gd name="T26" fmla="*/ 0 w 101"/>
                  <a:gd name="T27" fmla="*/ 1 h 78"/>
                  <a:gd name="T28" fmla="*/ 0 w 101"/>
                  <a:gd name="T29" fmla="*/ 1 h 78"/>
                  <a:gd name="T30" fmla="*/ 0 w 101"/>
                  <a:gd name="T31" fmla="*/ 1 h 78"/>
                  <a:gd name="T32" fmla="*/ 0 w 101"/>
                  <a:gd name="T33" fmla="*/ 1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78"/>
                  <a:gd name="T53" fmla="*/ 101 w 101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78">
                    <a:moveTo>
                      <a:pt x="0" y="1"/>
                    </a:moveTo>
                    <a:lnTo>
                      <a:pt x="6" y="0"/>
                    </a:lnTo>
                    <a:lnTo>
                      <a:pt x="19" y="4"/>
                    </a:lnTo>
                    <a:lnTo>
                      <a:pt x="34" y="12"/>
                    </a:lnTo>
                    <a:lnTo>
                      <a:pt x="51" y="24"/>
                    </a:lnTo>
                    <a:lnTo>
                      <a:pt x="67" y="38"/>
                    </a:lnTo>
                    <a:lnTo>
                      <a:pt x="82" y="52"/>
                    </a:lnTo>
                    <a:lnTo>
                      <a:pt x="95" y="65"/>
                    </a:lnTo>
                    <a:lnTo>
                      <a:pt x="101" y="78"/>
                    </a:lnTo>
                    <a:lnTo>
                      <a:pt x="93" y="73"/>
                    </a:lnTo>
                    <a:lnTo>
                      <a:pt x="80" y="64"/>
                    </a:lnTo>
                    <a:lnTo>
                      <a:pt x="63" y="53"/>
                    </a:lnTo>
                    <a:lnTo>
                      <a:pt x="44" y="39"/>
                    </a:lnTo>
                    <a:lnTo>
                      <a:pt x="27" y="26"/>
                    </a:lnTo>
                    <a:lnTo>
                      <a:pt x="13" y="15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58" name="Freeform 259"/>
              <p:cNvSpPr>
                <a:spLocks/>
              </p:cNvSpPr>
              <p:nvPr/>
            </p:nvSpPr>
            <p:spPr bwMode="auto">
              <a:xfrm>
                <a:off x="2824" y="567"/>
                <a:ext cx="45" cy="35"/>
              </a:xfrm>
              <a:custGeom>
                <a:avLst/>
                <a:gdLst>
                  <a:gd name="T0" fmla="*/ 0 w 91"/>
                  <a:gd name="T1" fmla="*/ 1 h 69"/>
                  <a:gd name="T2" fmla="*/ 0 w 91"/>
                  <a:gd name="T3" fmla="*/ 0 h 69"/>
                  <a:gd name="T4" fmla="*/ 0 w 91"/>
                  <a:gd name="T5" fmla="*/ 1 h 69"/>
                  <a:gd name="T6" fmla="*/ 0 w 91"/>
                  <a:gd name="T7" fmla="*/ 1 h 69"/>
                  <a:gd name="T8" fmla="*/ 0 w 91"/>
                  <a:gd name="T9" fmla="*/ 1 h 69"/>
                  <a:gd name="T10" fmla="*/ 0 w 91"/>
                  <a:gd name="T11" fmla="*/ 1 h 69"/>
                  <a:gd name="T12" fmla="*/ 0 w 91"/>
                  <a:gd name="T13" fmla="*/ 1 h 69"/>
                  <a:gd name="T14" fmla="*/ 0 w 91"/>
                  <a:gd name="T15" fmla="*/ 1 h 69"/>
                  <a:gd name="T16" fmla="*/ 0 w 91"/>
                  <a:gd name="T17" fmla="*/ 1 h 69"/>
                  <a:gd name="T18" fmla="*/ 0 w 91"/>
                  <a:gd name="T19" fmla="*/ 1 h 69"/>
                  <a:gd name="T20" fmla="*/ 0 w 91"/>
                  <a:gd name="T21" fmla="*/ 1 h 69"/>
                  <a:gd name="T22" fmla="*/ 0 w 91"/>
                  <a:gd name="T23" fmla="*/ 1 h 69"/>
                  <a:gd name="T24" fmla="*/ 0 w 91"/>
                  <a:gd name="T25" fmla="*/ 1 h 69"/>
                  <a:gd name="T26" fmla="*/ 0 w 91"/>
                  <a:gd name="T27" fmla="*/ 1 h 69"/>
                  <a:gd name="T28" fmla="*/ 0 w 91"/>
                  <a:gd name="T29" fmla="*/ 1 h 69"/>
                  <a:gd name="T30" fmla="*/ 0 w 91"/>
                  <a:gd name="T31" fmla="*/ 1 h 69"/>
                  <a:gd name="T32" fmla="*/ 0 w 91"/>
                  <a:gd name="T33" fmla="*/ 1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1"/>
                  <a:gd name="T52" fmla="*/ 0 h 69"/>
                  <a:gd name="T53" fmla="*/ 91 w 91"/>
                  <a:gd name="T54" fmla="*/ 69 h 6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1" h="69">
                    <a:moveTo>
                      <a:pt x="0" y="1"/>
                    </a:moveTo>
                    <a:lnTo>
                      <a:pt x="5" y="0"/>
                    </a:lnTo>
                    <a:lnTo>
                      <a:pt x="15" y="5"/>
                    </a:lnTo>
                    <a:lnTo>
                      <a:pt x="30" y="13"/>
                    </a:lnTo>
                    <a:lnTo>
                      <a:pt x="46" y="23"/>
                    </a:lnTo>
                    <a:lnTo>
                      <a:pt x="61" y="35"/>
                    </a:lnTo>
                    <a:lnTo>
                      <a:pt x="76" y="47"/>
                    </a:lnTo>
                    <a:lnTo>
                      <a:pt x="86" y="59"/>
                    </a:lnTo>
                    <a:lnTo>
                      <a:pt x="91" y="69"/>
                    </a:lnTo>
                    <a:lnTo>
                      <a:pt x="83" y="64"/>
                    </a:lnTo>
                    <a:lnTo>
                      <a:pt x="69" y="55"/>
                    </a:lnTo>
                    <a:lnTo>
                      <a:pt x="53" y="46"/>
                    </a:lnTo>
                    <a:lnTo>
                      <a:pt x="37" y="35"/>
                    </a:lnTo>
                    <a:lnTo>
                      <a:pt x="21" y="24"/>
                    </a:lnTo>
                    <a:lnTo>
                      <a:pt x="9" y="15"/>
                    </a:lnTo>
                    <a:lnTo>
                      <a:pt x="1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59" name="Freeform 260"/>
              <p:cNvSpPr>
                <a:spLocks/>
              </p:cNvSpPr>
              <p:nvPr/>
            </p:nvSpPr>
            <p:spPr bwMode="auto">
              <a:xfrm>
                <a:off x="2824" y="596"/>
                <a:ext cx="38" cy="29"/>
              </a:xfrm>
              <a:custGeom>
                <a:avLst/>
                <a:gdLst>
                  <a:gd name="T0" fmla="*/ 0 w 75"/>
                  <a:gd name="T1" fmla="*/ 1 h 58"/>
                  <a:gd name="T2" fmla="*/ 1 w 75"/>
                  <a:gd name="T3" fmla="*/ 0 h 58"/>
                  <a:gd name="T4" fmla="*/ 1 w 75"/>
                  <a:gd name="T5" fmla="*/ 1 h 58"/>
                  <a:gd name="T6" fmla="*/ 1 w 75"/>
                  <a:gd name="T7" fmla="*/ 1 h 58"/>
                  <a:gd name="T8" fmla="*/ 1 w 75"/>
                  <a:gd name="T9" fmla="*/ 1 h 58"/>
                  <a:gd name="T10" fmla="*/ 1 w 75"/>
                  <a:gd name="T11" fmla="*/ 1 h 58"/>
                  <a:gd name="T12" fmla="*/ 1 w 75"/>
                  <a:gd name="T13" fmla="*/ 1 h 58"/>
                  <a:gd name="T14" fmla="*/ 1 w 75"/>
                  <a:gd name="T15" fmla="*/ 1 h 58"/>
                  <a:gd name="T16" fmla="*/ 1 w 75"/>
                  <a:gd name="T17" fmla="*/ 1 h 58"/>
                  <a:gd name="T18" fmla="*/ 1 w 75"/>
                  <a:gd name="T19" fmla="*/ 1 h 58"/>
                  <a:gd name="T20" fmla="*/ 1 w 75"/>
                  <a:gd name="T21" fmla="*/ 1 h 58"/>
                  <a:gd name="T22" fmla="*/ 1 w 75"/>
                  <a:gd name="T23" fmla="*/ 1 h 58"/>
                  <a:gd name="T24" fmla="*/ 1 w 75"/>
                  <a:gd name="T25" fmla="*/ 1 h 58"/>
                  <a:gd name="T26" fmla="*/ 1 w 75"/>
                  <a:gd name="T27" fmla="*/ 1 h 58"/>
                  <a:gd name="T28" fmla="*/ 1 w 75"/>
                  <a:gd name="T29" fmla="*/ 1 h 58"/>
                  <a:gd name="T30" fmla="*/ 1 w 75"/>
                  <a:gd name="T31" fmla="*/ 1 h 58"/>
                  <a:gd name="T32" fmla="*/ 0 w 75"/>
                  <a:gd name="T33" fmla="*/ 1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58"/>
                  <a:gd name="T53" fmla="*/ 75 w 75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58">
                    <a:moveTo>
                      <a:pt x="0" y="1"/>
                    </a:moveTo>
                    <a:lnTo>
                      <a:pt x="5" y="0"/>
                    </a:lnTo>
                    <a:lnTo>
                      <a:pt x="13" y="1"/>
                    </a:lnTo>
                    <a:lnTo>
                      <a:pt x="24" y="6"/>
                    </a:lnTo>
                    <a:lnTo>
                      <a:pt x="37" y="13"/>
                    </a:lnTo>
                    <a:lnTo>
                      <a:pt x="50" y="22"/>
                    </a:lnTo>
                    <a:lnTo>
                      <a:pt x="61" y="33"/>
                    </a:lnTo>
                    <a:lnTo>
                      <a:pt x="70" y="45"/>
                    </a:lnTo>
                    <a:lnTo>
                      <a:pt x="75" y="58"/>
                    </a:lnTo>
                    <a:lnTo>
                      <a:pt x="67" y="52"/>
                    </a:lnTo>
                    <a:lnTo>
                      <a:pt x="57" y="44"/>
                    </a:lnTo>
                    <a:lnTo>
                      <a:pt x="43" y="36"/>
                    </a:lnTo>
                    <a:lnTo>
                      <a:pt x="29" y="28"/>
                    </a:lnTo>
                    <a:lnTo>
                      <a:pt x="17" y="18"/>
                    </a:lnTo>
                    <a:lnTo>
                      <a:pt x="7" y="11"/>
                    </a:lnTo>
                    <a:lnTo>
                      <a:pt x="1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60" name="Freeform 261"/>
              <p:cNvSpPr>
                <a:spLocks/>
              </p:cNvSpPr>
              <p:nvPr/>
            </p:nvSpPr>
            <p:spPr bwMode="auto">
              <a:xfrm>
                <a:off x="2815" y="637"/>
                <a:ext cx="23" cy="8"/>
              </a:xfrm>
              <a:custGeom>
                <a:avLst/>
                <a:gdLst>
                  <a:gd name="T0" fmla="*/ 0 w 46"/>
                  <a:gd name="T1" fmla="*/ 1 h 15"/>
                  <a:gd name="T2" fmla="*/ 1 w 46"/>
                  <a:gd name="T3" fmla="*/ 1 h 15"/>
                  <a:gd name="T4" fmla="*/ 1 w 46"/>
                  <a:gd name="T5" fmla="*/ 0 h 15"/>
                  <a:gd name="T6" fmla="*/ 1 w 46"/>
                  <a:gd name="T7" fmla="*/ 0 h 15"/>
                  <a:gd name="T8" fmla="*/ 1 w 46"/>
                  <a:gd name="T9" fmla="*/ 0 h 15"/>
                  <a:gd name="T10" fmla="*/ 1 w 46"/>
                  <a:gd name="T11" fmla="*/ 1 h 15"/>
                  <a:gd name="T12" fmla="*/ 1 w 46"/>
                  <a:gd name="T13" fmla="*/ 1 h 15"/>
                  <a:gd name="T14" fmla="*/ 1 w 46"/>
                  <a:gd name="T15" fmla="*/ 1 h 15"/>
                  <a:gd name="T16" fmla="*/ 1 w 46"/>
                  <a:gd name="T17" fmla="*/ 1 h 15"/>
                  <a:gd name="T18" fmla="*/ 1 w 46"/>
                  <a:gd name="T19" fmla="*/ 1 h 15"/>
                  <a:gd name="T20" fmla="*/ 1 w 46"/>
                  <a:gd name="T21" fmla="*/ 1 h 15"/>
                  <a:gd name="T22" fmla="*/ 1 w 46"/>
                  <a:gd name="T23" fmla="*/ 1 h 15"/>
                  <a:gd name="T24" fmla="*/ 1 w 46"/>
                  <a:gd name="T25" fmla="*/ 1 h 15"/>
                  <a:gd name="T26" fmla="*/ 1 w 46"/>
                  <a:gd name="T27" fmla="*/ 1 h 15"/>
                  <a:gd name="T28" fmla="*/ 1 w 46"/>
                  <a:gd name="T29" fmla="*/ 1 h 15"/>
                  <a:gd name="T30" fmla="*/ 0 w 46"/>
                  <a:gd name="T31" fmla="*/ 1 h 15"/>
                  <a:gd name="T32" fmla="*/ 0 w 46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5"/>
                  <a:gd name="T53" fmla="*/ 46 w 4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5">
                    <a:moveTo>
                      <a:pt x="0" y="3"/>
                    </a:moveTo>
                    <a:lnTo>
                      <a:pt x="3" y="1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32" y="2"/>
                    </a:lnTo>
                    <a:lnTo>
                      <a:pt x="39" y="4"/>
                    </a:lnTo>
                    <a:lnTo>
                      <a:pt x="44" y="9"/>
                    </a:lnTo>
                    <a:lnTo>
                      <a:pt x="46" y="15"/>
                    </a:lnTo>
                    <a:lnTo>
                      <a:pt x="40" y="10"/>
                    </a:lnTo>
                    <a:lnTo>
                      <a:pt x="33" y="8"/>
                    </a:lnTo>
                    <a:lnTo>
                      <a:pt x="24" y="8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61" name="Freeform 262"/>
              <p:cNvSpPr>
                <a:spLocks/>
              </p:cNvSpPr>
              <p:nvPr/>
            </p:nvSpPr>
            <p:spPr bwMode="auto">
              <a:xfrm>
                <a:off x="2838" y="508"/>
                <a:ext cx="42" cy="38"/>
              </a:xfrm>
              <a:custGeom>
                <a:avLst/>
                <a:gdLst>
                  <a:gd name="T0" fmla="*/ 0 w 84"/>
                  <a:gd name="T1" fmla="*/ 1 h 76"/>
                  <a:gd name="T2" fmla="*/ 1 w 84"/>
                  <a:gd name="T3" fmla="*/ 0 h 76"/>
                  <a:gd name="T4" fmla="*/ 1 w 84"/>
                  <a:gd name="T5" fmla="*/ 1 h 76"/>
                  <a:gd name="T6" fmla="*/ 1 w 84"/>
                  <a:gd name="T7" fmla="*/ 1 h 76"/>
                  <a:gd name="T8" fmla="*/ 1 w 84"/>
                  <a:gd name="T9" fmla="*/ 1 h 76"/>
                  <a:gd name="T10" fmla="*/ 1 w 84"/>
                  <a:gd name="T11" fmla="*/ 1 h 76"/>
                  <a:gd name="T12" fmla="*/ 1 w 84"/>
                  <a:gd name="T13" fmla="*/ 1 h 76"/>
                  <a:gd name="T14" fmla="*/ 1 w 84"/>
                  <a:gd name="T15" fmla="*/ 1 h 76"/>
                  <a:gd name="T16" fmla="*/ 1 w 84"/>
                  <a:gd name="T17" fmla="*/ 1 h 76"/>
                  <a:gd name="T18" fmla="*/ 1 w 84"/>
                  <a:gd name="T19" fmla="*/ 1 h 76"/>
                  <a:gd name="T20" fmla="*/ 1 w 84"/>
                  <a:gd name="T21" fmla="*/ 1 h 76"/>
                  <a:gd name="T22" fmla="*/ 1 w 84"/>
                  <a:gd name="T23" fmla="*/ 1 h 76"/>
                  <a:gd name="T24" fmla="*/ 1 w 84"/>
                  <a:gd name="T25" fmla="*/ 1 h 76"/>
                  <a:gd name="T26" fmla="*/ 1 w 84"/>
                  <a:gd name="T27" fmla="*/ 1 h 76"/>
                  <a:gd name="T28" fmla="*/ 1 w 84"/>
                  <a:gd name="T29" fmla="*/ 1 h 76"/>
                  <a:gd name="T30" fmla="*/ 1 w 84"/>
                  <a:gd name="T31" fmla="*/ 1 h 76"/>
                  <a:gd name="T32" fmla="*/ 0 w 84"/>
                  <a:gd name="T33" fmla="*/ 1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6"/>
                  <a:gd name="T53" fmla="*/ 84 w 84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6">
                    <a:moveTo>
                      <a:pt x="0" y="2"/>
                    </a:moveTo>
                    <a:lnTo>
                      <a:pt x="4" y="0"/>
                    </a:lnTo>
                    <a:lnTo>
                      <a:pt x="15" y="4"/>
                    </a:lnTo>
                    <a:lnTo>
                      <a:pt x="26" y="12"/>
                    </a:lnTo>
                    <a:lnTo>
                      <a:pt x="40" y="22"/>
                    </a:lnTo>
                    <a:lnTo>
                      <a:pt x="54" y="35"/>
                    </a:lnTo>
                    <a:lnTo>
                      <a:pt x="67" y="49"/>
                    </a:lnTo>
                    <a:lnTo>
                      <a:pt x="77" y="63"/>
                    </a:lnTo>
                    <a:lnTo>
                      <a:pt x="84" y="76"/>
                    </a:lnTo>
                    <a:lnTo>
                      <a:pt x="77" y="71"/>
                    </a:lnTo>
                    <a:lnTo>
                      <a:pt x="67" y="62"/>
                    </a:lnTo>
                    <a:lnTo>
                      <a:pt x="52" y="50"/>
                    </a:lnTo>
                    <a:lnTo>
                      <a:pt x="37" y="38"/>
                    </a:lnTo>
                    <a:lnTo>
                      <a:pt x="22" y="27"/>
                    </a:lnTo>
                    <a:lnTo>
                      <a:pt x="9" y="17"/>
                    </a:lnTo>
                    <a:lnTo>
                      <a:pt x="1" y="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62" name="Freeform 263"/>
              <p:cNvSpPr>
                <a:spLocks/>
              </p:cNvSpPr>
              <p:nvPr/>
            </p:nvSpPr>
            <p:spPr bwMode="auto">
              <a:xfrm>
                <a:off x="2830" y="535"/>
                <a:ext cx="48" cy="39"/>
              </a:xfrm>
              <a:custGeom>
                <a:avLst/>
                <a:gdLst>
                  <a:gd name="T0" fmla="*/ 0 w 96"/>
                  <a:gd name="T1" fmla="*/ 1 h 77"/>
                  <a:gd name="T2" fmla="*/ 1 w 96"/>
                  <a:gd name="T3" fmla="*/ 0 h 77"/>
                  <a:gd name="T4" fmla="*/ 1 w 96"/>
                  <a:gd name="T5" fmla="*/ 1 h 77"/>
                  <a:gd name="T6" fmla="*/ 1 w 96"/>
                  <a:gd name="T7" fmla="*/ 1 h 77"/>
                  <a:gd name="T8" fmla="*/ 1 w 96"/>
                  <a:gd name="T9" fmla="*/ 1 h 77"/>
                  <a:gd name="T10" fmla="*/ 1 w 96"/>
                  <a:gd name="T11" fmla="*/ 1 h 77"/>
                  <a:gd name="T12" fmla="*/ 1 w 96"/>
                  <a:gd name="T13" fmla="*/ 1 h 77"/>
                  <a:gd name="T14" fmla="*/ 1 w 96"/>
                  <a:gd name="T15" fmla="*/ 1 h 77"/>
                  <a:gd name="T16" fmla="*/ 1 w 96"/>
                  <a:gd name="T17" fmla="*/ 1 h 77"/>
                  <a:gd name="T18" fmla="*/ 1 w 96"/>
                  <a:gd name="T19" fmla="*/ 1 h 77"/>
                  <a:gd name="T20" fmla="*/ 1 w 96"/>
                  <a:gd name="T21" fmla="*/ 1 h 77"/>
                  <a:gd name="T22" fmla="*/ 1 w 96"/>
                  <a:gd name="T23" fmla="*/ 1 h 77"/>
                  <a:gd name="T24" fmla="*/ 1 w 96"/>
                  <a:gd name="T25" fmla="*/ 1 h 77"/>
                  <a:gd name="T26" fmla="*/ 1 w 96"/>
                  <a:gd name="T27" fmla="*/ 1 h 77"/>
                  <a:gd name="T28" fmla="*/ 1 w 96"/>
                  <a:gd name="T29" fmla="*/ 1 h 77"/>
                  <a:gd name="T30" fmla="*/ 1 w 96"/>
                  <a:gd name="T31" fmla="*/ 1 h 77"/>
                  <a:gd name="T32" fmla="*/ 0 w 96"/>
                  <a:gd name="T33" fmla="*/ 1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7"/>
                  <a:gd name="T53" fmla="*/ 96 w 96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7">
                    <a:moveTo>
                      <a:pt x="0" y="1"/>
                    </a:moveTo>
                    <a:lnTo>
                      <a:pt x="5" y="0"/>
                    </a:lnTo>
                    <a:lnTo>
                      <a:pt x="17" y="4"/>
                    </a:lnTo>
                    <a:lnTo>
                      <a:pt x="32" y="12"/>
                    </a:lnTo>
                    <a:lnTo>
                      <a:pt x="48" y="23"/>
                    </a:lnTo>
                    <a:lnTo>
                      <a:pt x="64" y="37"/>
                    </a:lnTo>
                    <a:lnTo>
                      <a:pt x="79" y="50"/>
                    </a:lnTo>
                    <a:lnTo>
                      <a:pt x="91" y="64"/>
                    </a:lnTo>
                    <a:lnTo>
                      <a:pt x="96" y="77"/>
                    </a:lnTo>
                    <a:lnTo>
                      <a:pt x="89" y="72"/>
                    </a:lnTo>
                    <a:lnTo>
                      <a:pt x="77" y="63"/>
                    </a:lnTo>
                    <a:lnTo>
                      <a:pt x="60" y="52"/>
                    </a:lnTo>
                    <a:lnTo>
                      <a:pt x="42" y="39"/>
                    </a:lnTo>
                    <a:lnTo>
                      <a:pt x="25" y="26"/>
                    </a:lnTo>
                    <a:lnTo>
                      <a:pt x="11" y="15"/>
                    </a:lnTo>
                    <a:lnTo>
                      <a:pt x="2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63" name="Freeform 264"/>
              <p:cNvSpPr>
                <a:spLocks/>
              </p:cNvSpPr>
              <p:nvPr/>
            </p:nvSpPr>
            <p:spPr bwMode="auto">
              <a:xfrm>
                <a:off x="2822" y="585"/>
                <a:ext cx="46" cy="29"/>
              </a:xfrm>
              <a:custGeom>
                <a:avLst/>
                <a:gdLst>
                  <a:gd name="T0" fmla="*/ 0 w 93"/>
                  <a:gd name="T1" fmla="*/ 1 h 57"/>
                  <a:gd name="T2" fmla="*/ 0 w 93"/>
                  <a:gd name="T3" fmla="*/ 0 h 57"/>
                  <a:gd name="T4" fmla="*/ 0 w 93"/>
                  <a:gd name="T5" fmla="*/ 1 h 57"/>
                  <a:gd name="T6" fmla="*/ 0 w 93"/>
                  <a:gd name="T7" fmla="*/ 1 h 57"/>
                  <a:gd name="T8" fmla="*/ 0 w 93"/>
                  <a:gd name="T9" fmla="*/ 1 h 57"/>
                  <a:gd name="T10" fmla="*/ 0 w 93"/>
                  <a:gd name="T11" fmla="*/ 1 h 57"/>
                  <a:gd name="T12" fmla="*/ 0 w 93"/>
                  <a:gd name="T13" fmla="*/ 1 h 57"/>
                  <a:gd name="T14" fmla="*/ 0 w 93"/>
                  <a:gd name="T15" fmla="*/ 1 h 57"/>
                  <a:gd name="T16" fmla="*/ 0 w 93"/>
                  <a:gd name="T17" fmla="*/ 1 h 57"/>
                  <a:gd name="T18" fmla="*/ 0 w 93"/>
                  <a:gd name="T19" fmla="*/ 1 h 57"/>
                  <a:gd name="T20" fmla="*/ 0 w 93"/>
                  <a:gd name="T21" fmla="*/ 1 h 57"/>
                  <a:gd name="T22" fmla="*/ 0 w 93"/>
                  <a:gd name="T23" fmla="*/ 1 h 57"/>
                  <a:gd name="T24" fmla="*/ 0 w 93"/>
                  <a:gd name="T25" fmla="*/ 1 h 57"/>
                  <a:gd name="T26" fmla="*/ 0 w 93"/>
                  <a:gd name="T27" fmla="*/ 1 h 57"/>
                  <a:gd name="T28" fmla="*/ 0 w 93"/>
                  <a:gd name="T29" fmla="*/ 1 h 57"/>
                  <a:gd name="T30" fmla="*/ 0 w 93"/>
                  <a:gd name="T31" fmla="*/ 1 h 57"/>
                  <a:gd name="T32" fmla="*/ 0 w 93"/>
                  <a:gd name="T33" fmla="*/ 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57"/>
                  <a:gd name="T53" fmla="*/ 93 w 93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57">
                    <a:moveTo>
                      <a:pt x="0" y="1"/>
                    </a:moveTo>
                    <a:lnTo>
                      <a:pt x="4" y="0"/>
                    </a:lnTo>
                    <a:lnTo>
                      <a:pt x="15" y="2"/>
                    </a:lnTo>
                    <a:lnTo>
                      <a:pt x="28" y="7"/>
                    </a:lnTo>
                    <a:lnTo>
                      <a:pt x="44" y="14"/>
                    </a:lnTo>
                    <a:lnTo>
                      <a:pt x="59" y="23"/>
                    </a:lnTo>
                    <a:lnTo>
                      <a:pt x="74" y="33"/>
                    </a:lnTo>
                    <a:lnTo>
                      <a:pt x="86" y="45"/>
                    </a:lnTo>
                    <a:lnTo>
                      <a:pt x="93" y="57"/>
                    </a:lnTo>
                    <a:lnTo>
                      <a:pt x="84" y="52"/>
                    </a:lnTo>
                    <a:lnTo>
                      <a:pt x="71" y="45"/>
                    </a:lnTo>
                    <a:lnTo>
                      <a:pt x="55" y="37"/>
                    </a:lnTo>
                    <a:lnTo>
                      <a:pt x="38" y="28"/>
                    </a:lnTo>
                    <a:lnTo>
                      <a:pt x="23" y="19"/>
                    </a:lnTo>
                    <a:lnTo>
                      <a:pt x="10" y="11"/>
                    </a:lnTo>
                    <a:lnTo>
                      <a:pt x="1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64" name="Freeform 265"/>
              <p:cNvSpPr>
                <a:spLocks/>
              </p:cNvSpPr>
              <p:nvPr/>
            </p:nvSpPr>
            <p:spPr bwMode="auto">
              <a:xfrm>
                <a:off x="2821" y="605"/>
                <a:ext cx="34" cy="29"/>
              </a:xfrm>
              <a:custGeom>
                <a:avLst/>
                <a:gdLst>
                  <a:gd name="T0" fmla="*/ 0 w 68"/>
                  <a:gd name="T1" fmla="*/ 0 h 58"/>
                  <a:gd name="T2" fmla="*/ 1 w 68"/>
                  <a:gd name="T3" fmla="*/ 0 h 58"/>
                  <a:gd name="T4" fmla="*/ 1 w 68"/>
                  <a:gd name="T5" fmla="*/ 1 h 58"/>
                  <a:gd name="T6" fmla="*/ 1 w 68"/>
                  <a:gd name="T7" fmla="*/ 1 h 58"/>
                  <a:gd name="T8" fmla="*/ 1 w 68"/>
                  <a:gd name="T9" fmla="*/ 1 h 58"/>
                  <a:gd name="T10" fmla="*/ 1 w 68"/>
                  <a:gd name="T11" fmla="*/ 1 h 58"/>
                  <a:gd name="T12" fmla="*/ 1 w 68"/>
                  <a:gd name="T13" fmla="*/ 1 h 58"/>
                  <a:gd name="T14" fmla="*/ 1 w 68"/>
                  <a:gd name="T15" fmla="*/ 1 h 58"/>
                  <a:gd name="T16" fmla="*/ 1 w 68"/>
                  <a:gd name="T17" fmla="*/ 1 h 58"/>
                  <a:gd name="T18" fmla="*/ 1 w 68"/>
                  <a:gd name="T19" fmla="*/ 1 h 58"/>
                  <a:gd name="T20" fmla="*/ 1 w 68"/>
                  <a:gd name="T21" fmla="*/ 1 h 58"/>
                  <a:gd name="T22" fmla="*/ 1 w 68"/>
                  <a:gd name="T23" fmla="*/ 1 h 58"/>
                  <a:gd name="T24" fmla="*/ 1 w 68"/>
                  <a:gd name="T25" fmla="*/ 1 h 58"/>
                  <a:gd name="T26" fmla="*/ 1 w 68"/>
                  <a:gd name="T27" fmla="*/ 1 h 58"/>
                  <a:gd name="T28" fmla="*/ 1 w 68"/>
                  <a:gd name="T29" fmla="*/ 1 h 58"/>
                  <a:gd name="T30" fmla="*/ 1 w 68"/>
                  <a:gd name="T31" fmla="*/ 1 h 58"/>
                  <a:gd name="T32" fmla="*/ 0 w 68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8"/>
                  <a:gd name="T53" fmla="*/ 68 w 68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8">
                    <a:moveTo>
                      <a:pt x="0" y="0"/>
                    </a:moveTo>
                    <a:lnTo>
                      <a:pt x="5" y="0"/>
                    </a:lnTo>
                    <a:lnTo>
                      <a:pt x="14" y="4"/>
                    </a:lnTo>
                    <a:lnTo>
                      <a:pt x="25" y="12"/>
                    </a:lnTo>
                    <a:lnTo>
                      <a:pt x="37" y="21"/>
                    </a:lnTo>
                    <a:lnTo>
                      <a:pt x="50" y="31"/>
                    </a:lnTo>
                    <a:lnTo>
                      <a:pt x="59" y="43"/>
                    </a:lnTo>
                    <a:lnTo>
                      <a:pt x="66" y="51"/>
                    </a:lnTo>
                    <a:lnTo>
                      <a:pt x="68" y="58"/>
                    </a:lnTo>
                    <a:lnTo>
                      <a:pt x="63" y="53"/>
                    </a:lnTo>
                    <a:lnTo>
                      <a:pt x="53" y="46"/>
                    </a:lnTo>
                    <a:lnTo>
                      <a:pt x="42" y="38"/>
                    </a:lnTo>
                    <a:lnTo>
                      <a:pt x="30" y="29"/>
                    </a:lnTo>
                    <a:lnTo>
                      <a:pt x="19" y="21"/>
                    </a:lnTo>
                    <a:lnTo>
                      <a:pt x="10" y="1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65" name="Freeform 266"/>
              <p:cNvSpPr>
                <a:spLocks/>
              </p:cNvSpPr>
              <p:nvPr/>
            </p:nvSpPr>
            <p:spPr bwMode="auto">
              <a:xfrm>
                <a:off x="2825" y="627"/>
                <a:ext cx="26" cy="12"/>
              </a:xfrm>
              <a:custGeom>
                <a:avLst/>
                <a:gdLst>
                  <a:gd name="T0" fmla="*/ 0 w 51"/>
                  <a:gd name="T1" fmla="*/ 1 h 23"/>
                  <a:gd name="T2" fmla="*/ 1 w 51"/>
                  <a:gd name="T3" fmla="*/ 0 h 23"/>
                  <a:gd name="T4" fmla="*/ 1 w 51"/>
                  <a:gd name="T5" fmla="*/ 0 h 23"/>
                  <a:gd name="T6" fmla="*/ 1 w 51"/>
                  <a:gd name="T7" fmla="*/ 1 h 23"/>
                  <a:gd name="T8" fmla="*/ 1 w 51"/>
                  <a:gd name="T9" fmla="*/ 1 h 23"/>
                  <a:gd name="T10" fmla="*/ 1 w 51"/>
                  <a:gd name="T11" fmla="*/ 1 h 23"/>
                  <a:gd name="T12" fmla="*/ 1 w 51"/>
                  <a:gd name="T13" fmla="*/ 1 h 23"/>
                  <a:gd name="T14" fmla="*/ 1 w 51"/>
                  <a:gd name="T15" fmla="*/ 1 h 23"/>
                  <a:gd name="T16" fmla="*/ 1 w 51"/>
                  <a:gd name="T17" fmla="*/ 1 h 23"/>
                  <a:gd name="T18" fmla="*/ 1 w 51"/>
                  <a:gd name="T19" fmla="*/ 1 h 23"/>
                  <a:gd name="T20" fmla="*/ 1 w 51"/>
                  <a:gd name="T21" fmla="*/ 1 h 23"/>
                  <a:gd name="T22" fmla="*/ 1 w 51"/>
                  <a:gd name="T23" fmla="*/ 1 h 23"/>
                  <a:gd name="T24" fmla="*/ 1 w 51"/>
                  <a:gd name="T25" fmla="*/ 1 h 23"/>
                  <a:gd name="T26" fmla="*/ 1 w 51"/>
                  <a:gd name="T27" fmla="*/ 1 h 23"/>
                  <a:gd name="T28" fmla="*/ 1 w 51"/>
                  <a:gd name="T29" fmla="*/ 1 h 23"/>
                  <a:gd name="T30" fmla="*/ 0 w 51"/>
                  <a:gd name="T31" fmla="*/ 1 h 23"/>
                  <a:gd name="T32" fmla="*/ 0 w 51"/>
                  <a:gd name="T33" fmla="*/ 1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3"/>
                  <a:gd name="T53" fmla="*/ 51 w 51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3">
                    <a:moveTo>
                      <a:pt x="0" y="2"/>
                    </a:move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7" y="3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7"/>
                    </a:lnTo>
                    <a:lnTo>
                      <a:pt x="51" y="23"/>
                    </a:lnTo>
                    <a:lnTo>
                      <a:pt x="45" y="18"/>
                    </a:lnTo>
                    <a:lnTo>
                      <a:pt x="37" y="15"/>
                    </a:lnTo>
                    <a:lnTo>
                      <a:pt x="28" y="13"/>
                    </a:lnTo>
                    <a:lnTo>
                      <a:pt x="19" y="10"/>
                    </a:lnTo>
                    <a:lnTo>
                      <a:pt x="10" y="9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66" name="Freeform 267"/>
              <p:cNvSpPr>
                <a:spLocks/>
              </p:cNvSpPr>
              <p:nvPr/>
            </p:nvSpPr>
            <p:spPr bwMode="auto">
              <a:xfrm>
                <a:off x="2854" y="477"/>
                <a:ext cx="20" cy="23"/>
              </a:xfrm>
              <a:custGeom>
                <a:avLst/>
                <a:gdLst>
                  <a:gd name="T0" fmla="*/ 1 w 40"/>
                  <a:gd name="T1" fmla="*/ 1 h 46"/>
                  <a:gd name="T2" fmla="*/ 1 w 40"/>
                  <a:gd name="T3" fmla="*/ 1 h 46"/>
                  <a:gd name="T4" fmla="*/ 1 w 40"/>
                  <a:gd name="T5" fmla="*/ 1 h 46"/>
                  <a:gd name="T6" fmla="*/ 1 w 40"/>
                  <a:gd name="T7" fmla="*/ 1 h 46"/>
                  <a:gd name="T8" fmla="*/ 1 w 40"/>
                  <a:gd name="T9" fmla="*/ 1 h 46"/>
                  <a:gd name="T10" fmla="*/ 1 w 40"/>
                  <a:gd name="T11" fmla="*/ 1 h 46"/>
                  <a:gd name="T12" fmla="*/ 1 w 40"/>
                  <a:gd name="T13" fmla="*/ 1 h 46"/>
                  <a:gd name="T14" fmla="*/ 0 w 40"/>
                  <a:gd name="T15" fmla="*/ 1 h 46"/>
                  <a:gd name="T16" fmla="*/ 1 w 40"/>
                  <a:gd name="T17" fmla="*/ 1 h 46"/>
                  <a:gd name="T18" fmla="*/ 1 w 40"/>
                  <a:gd name="T19" fmla="*/ 0 h 46"/>
                  <a:gd name="T20" fmla="*/ 1 w 40"/>
                  <a:gd name="T21" fmla="*/ 1 h 46"/>
                  <a:gd name="T22" fmla="*/ 1 w 40"/>
                  <a:gd name="T23" fmla="*/ 1 h 46"/>
                  <a:gd name="T24" fmla="*/ 1 w 40"/>
                  <a:gd name="T25" fmla="*/ 1 h 46"/>
                  <a:gd name="T26" fmla="*/ 1 w 40"/>
                  <a:gd name="T27" fmla="*/ 1 h 46"/>
                  <a:gd name="T28" fmla="*/ 1 w 40"/>
                  <a:gd name="T29" fmla="*/ 1 h 46"/>
                  <a:gd name="T30" fmla="*/ 1 w 40"/>
                  <a:gd name="T31" fmla="*/ 1 h 46"/>
                  <a:gd name="T32" fmla="*/ 1 w 40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6"/>
                  <a:gd name="T53" fmla="*/ 40 w 40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6">
                    <a:moveTo>
                      <a:pt x="40" y="46"/>
                    </a:moveTo>
                    <a:lnTo>
                      <a:pt x="37" y="44"/>
                    </a:lnTo>
                    <a:lnTo>
                      <a:pt x="31" y="38"/>
                    </a:lnTo>
                    <a:lnTo>
                      <a:pt x="23" y="32"/>
                    </a:lnTo>
                    <a:lnTo>
                      <a:pt x="15" y="26"/>
                    </a:lnTo>
                    <a:lnTo>
                      <a:pt x="8" y="19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2" y="1"/>
                    </a:lnTo>
                    <a:lnTo>
                      <a:pt x="7" y="0"/>
                    </a:lnTo>
                    <a:lnTo>
                      <a:pt x="12" y="4"/>
                    </a:lnTo>
                    <a:lnTo>
                      <a:pt x="17" y="9"/>
                    </a:lnTo>
                    <a:lnTo>
                      <a:pt x="23" y="16"/>
                    </a:lnTo>
                    <a:lnTo>
                      <a:pt x="28" y="26"/>
                    </a:lnTo>
                    <a:lnTo>
                      <a:pt x="33" y="34"/>
                    </a:lnTo>
                    <a:lnTo>
                      <a:pt x="37" y="42"/>
                    </a:lnTo>
                    <a:lnTo>
                      <a:pt x="4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67" name="Freeform 268"/>
              <p:cNvSpPr>
                <a:spLocks/>
              </p:cNvSpPr>
              <p:nvPr/>
            </p:nvSpPr>
            <p:spPr bwMode="auto">
              <a:xfrm>
                <a:off x="2870" y="468"/>
                <a:ext cx="5" cy="27"/>
              </a:xfrm>
              <a:custGeom>
                <a:avLst/>
                <a:gdLst>
                  <a:gd name="T0" fmla="*/ 0 w 11"/>
                  <a:gd name="T1" fmla="*/ 1 h 54"/>
                  <a:gd name="T2" fmla="*/ 0 w 11"/>
                  <a:gd name="T3" fmla="*/ 1 h 54"/>
                  <a:gd name="T4" fmla="*/ 0 w 11"/>
                  <a:gd name="T5" fmla="*/ 1 h 54"/>
                  <a:gd name="T6" fmla="*/ 0 w 11"/>
                  <a:gd name="T7" fmla="*/ 1 h 54"/>
                  <a:gd name="T8" fmla="*/ 0 w 11"/>
                  <a:gd name="T9" fmla="*/ 0 h 54"/>
                  <a:gd name="T10" fmla="*/ 0 w 11"/>
                  <a:gd name="T11" fmla="*/ 1 h 54"/>
                  <a:gd name="T12" fmla="*/ 0 w 11"/>
                  <a:gd name="T13" fmla="*/ 1 h 54"/>
                  <a:gd name="T14" fmla="*/ 0 w 11"/>
                  <a:gd name="T15" fmla="*/ 1 h 54"/>
                  <a:gd name="T16" fmla="*/ 0 w 11"/>
                  <a:gd name="T17" fmla="*/ 1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4"/>
                  <a:gd name="T29" fmla="*/ 11 w 11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4">
                    <a:moveTo>
                      <a:pt x="7" y="54"/>
                    </a:moveTo>
                    <a:lnTo>
                      <a:pt x="8" y="44"/>
                    </a:lnTo>
                    <a:lnTo>
                      <a:pt x="11" y="25"/>
                    </a:lnTo>
                    <a:lnTo>
                      <a:pt x="11" y="8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1" y="22"/>
                    </a:lnTo>
                    <a:lnTo>
                      <a:pt x="4" y="40"/>
                    </a:lnTo>
                    <a:lnTo>
                      <a:pt x="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68" name="Freeform 269"/>
              <p:cNvSpPr>
                <a:spLocks/>
              </p:cNvSpPr>
              <p:nvPr/>
            </p:nvSpPr>
            <p:spPr bwMode="auto">
              <a:xfrm>
                <a:off x="2874" y="475"/>
                <a:ext cx="23" cy="25"/>
              </a:xfrm>
              <a:custGeom>
                <a:avLst/>
                <a:gdLst>
                  <a:gd name="T0" fmla="*/ 0 w 46"/>
                  <a:gd name="T1" fmla="*/ 1 h 50"/>
                  <a:gd name="T2" fmla="*/ 1 w 46"/>
                  <a:gd name="T3" fmla="*/ 1 h 50"/>
                  <a:gd name="T4" fmla="*/ 1 w 46"/>
                  <a:gd name="T5" fmla="*/ 1 h 50"/>
                  <a:gd name="T6" fmla="*/ 1 w 46"/>
                  <a:gd name="T7" fmla="*/ 1 h 50"/>
                  <a:gd name="T8" fmla="*/ 1 w 46"/>
                  <a:gd name="T9" fmla="*/ 1 h 50"/>
                  <a:gd name="T10" fmla="*/ 1 w 46"/>
                  <a:gd name="T11" fmla="*/ 1 h 50"/>
                  <a:gd name="T12" fmla="*/ 1 w 46"/>
                  <a:gd name="T13" fmla="*/ 1 h 50"/>
                  <a:gd name="T14" fmla="*/ 1 w 46"/>
                  <a:gd name="T15" fmla="*/ 0 h 50"/>
                  <a:gd name="T16" fmla="*/ 1 w 46"/>
                  <a:gd name="T17" fmla="*/ 1 h 50"/>
                  <a:gd name="T18" fmla="*/ 1 w 46"/>
                  <a:gd name="T19" fmla="*/ 1 h 50"/>
                  <a:gd name="T20" fmla="*/ 1 w 46"/>
                  <a:gd name="T21" fmla="*/ 1 h 50"/>
                  <a:gd name="T22" fmla="*/ 1 w 46"/>
                  <a:gd name="T23" fmla="*/ 1 h 50"/>
                  <a:gd name="T24" fmla="*/ 1 w 46"/>
                  <a:gd name="T25" fmla="*/ 1 h 50"/>
                  <a:gd name="T26" fmla="*/ 1 w 46"/>
                  <a:gd name="T27" fmla="*/ 1 h 50"/>
                  <a:gd name="T28" fmla="*/ 1 w 46"/>
                  <a:gd name="T29" fmla="*/ 1 h 50"/>
                  <a:gd name="T30" fmla="*/ 1 w 46"/>
                  <a:gd name="T31" fmla="*/ 1 h 50"/>
                  <a:gd name="T32" fmla="*/ 0 w 46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50"/>
                  <a:gd name="T53" fmla="*/ 46 w 46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50">
                    <a:moveTo>
                      <a:pt x="0" y="50"/>
                    </a:moveTo>
                    <a:lnTo>
                      <a:pt x="5" y="44"/>
                    </a:lnTo>
                    <a:lnTo>
                      <a:pt x="11" y="35"/>
                    </a:lnTo>
                    <a:lnTo>
                      <a:pt x="17" y="26"/>
                    </a:lnTo>
                    <a:lnTo>
                      <a:pt x="24" y="17"/>
                    </a:lnTo>
                    <a:lnTo>
                      <a:pt x="31" y="9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46" y="6"/>
                    </a:lnTo>
                    <a:lnTo>
                      <a:pt x="43" y="11"/>
                    </a:lnTo>
                    <a:lnTo>
                      <a:pt x="36" y="18"/>
                    </a:lnTo>
                    <a:lnTo>
                      <a:pt x="29" y="26"/>
                    </a:lnTo>
                    <a:lnTo>
                      <a:pt x="20" y="33"/>
                    </a:lnTo>
                    <a:lnTo>
                      <a:pt x="12" y="40"/>
                    </a:lnTo>
                    <a:lnTo>
                      <a:pt x="5" y="46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69" name="Freeform 270"/>
              <p:cNvSpPr>
                <a:spLocks/>
              </p:cNvSpPr>
              <p:nvPr/>
            </p:nvSpPr>
            <p:spPr bwMode="auto">
              <a:xfrm>
                <a:off x="2855" y="632"/>
                <a:ext cx="33" cy="8"/>
              </a:xfrm>
              <a:custGeom>
                <a:avLst/>
                <a:gdLst>
                  <a:gd name="T0" fmla="*/ 0 w 67"/>
                  <a:gd name="T1" fmla="*/ 1 h 16"/>
                  <a:gd name="T2" fmla="*/ 0 w 67"/>
                  <a:gd name="T3" fmla="*/ 1 h 16"/>
                  <a:gd name="T4" fmla="*/ 0 w 67"/>
                  <a:gd name="T5" fmla="*/ 1 h 16"/>
                  <a:gd name="T6" fmla="*/ 0 w 67"/>
                  <a:gd name="T7" fmla="*/ 0 h 16"/>
                  <a:gd name="T8" fmla="*/ 0 w 67"/>
                  <a:gd name="T9" fmla="*/ 0 h 16"/>
                  <a:gd name="T10" fmla="*/ 0 w 67"/>
                  <a:gd name="T11" fmla="*/ 0 h 16"/>
                  <a:gd name="T12" fmla="*/ 0 w 67"/>
                  <a:gd name="T13" fmla="*/ 1 h 16"/>
                  <a:gd name="T14" fmla="*/ 0 w 67"/>
                  <a:gd name="T15" fmla="*/ 1 h 16"/>
                  <a:gd name="T16" fmla="*/ 0 w 67"/>
                  <a:gd name="T17" fmla="*/ 1 h 16"/>
                  <a:gd name="T18" fmla="*/ 0 w 67"/>
                  <a:gd name="T19" fmla="*/ 1 h 16"/>
                  <a:gd name="T20" fmla="*/ 0 w 67"/>
                  <a:gd name="T21" fmla="*/ 1 h 16"/>
                  <a:gd name="T22" fmla="*/ 0 w 67"/>
                  <a:gd name="T23" fmla="*/ 1 h 16"/>
                  <a:gd name="T24" fmla="*/ 0 w 67"/>
                  <a:gd name="T25" fmla="*/ 1 h 16"/>
                  <a:gd name="T26" fmla="*/ 0 w 67"/>
                  <a:gd name="T27" fmla="*/ 1 h 16"/>
                  <a:gd name="T28" fmla="*/ 0 w 67"/>
                  <a:gd name="T29" fmla="*/ 1 h 16"/>
                  <a:gd name="T30" fmla="*/ 0 w 67"/>
                  <a:gd name="T31" fmla="*/ 1 h 16"/>
                  <a:gd name="T32" fmla="*/ 0 w 67"/>
                  <a:gd name="T33" fmla="*/ 1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6"/>
                  <a:gd name="T53" fmla="*/ 67 w 67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6">
                    <a:moveTo>
                      <a:pt x="0" y="2"/>
                    </a:moveTo>
                    <a:lnTo>
                      <a:pt x="8" y="1"/>
                    </a:lnTo>
                    <a:lnTo>
                      <a:pt x="17" y="1"/>
                    </a:lnTo>
                    <a:lnTo>
                      <a:pt x="29" y="0"/>
                    </a:lnTo>
                    <a:lnTo>
                      <a:pt x="39" y="0"/>
                    </a:lnTo>
                    <a:lnTo>
                      <a:pt x="50" y="0"/>
                    </a:lnTo>
                    <a:lnTo>
                      <a:pt x="59" y="2"/>
                    </a:lnTo>
                    <a:lnTo>
                      <a:pt x="65" y="6"/>
                    </a:lnTo>
                    <a:lnTo>
                      <a:pt x="67" y="11"/>
                    </a:lnTo>
                    <a:lnTo>
                      <a:pt x="65" y="15"/>
                    </a:lnTo>
                    <a:lnTo>
                      <a:pt x="59" y="16"/>
                    </a:lnTo>
                    <a:lnTo>
                      <a:pt x="51" y="15"/>
                    </a:lnTo>
                    <a:lnTo>
                      <a:pt x="40" y="13"/>
                    </a:lnTo>
                    <a:lnTo>
                      <a:pt x="29" y="11"/>
                    </a:lnTo>
                    <a:lnTo>
                      <a:pt x="19" y="7"/>
                    </a:lnTo>
                    <a:lnTo>
                      <a:pt x="8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70" name="Freeform 271"/>
              <p:cNvSpPr>
                <a:spLocks/>
              </p:cNvSpPr>
              <p:nvPr/>
            </p:nvSpPr>
            <p:spPr bwMode="auto">
              <a:xfrm>
                <a:off x="2848" y="639"/>
                <a:ext cx="33" cy="16"/>
              </a:xfrm>
              <a:custGeom>
                <a:avLst/>
                <a:gdLst>
                  <a:gd name="T0" fmla="*/ 0 w 64"/>
                  <a:gd name="T1" fmla="*/ 0 h 32"/>
                  <a:gd name="T2" fmla="*/ 1 w 64"/>
                  <a:gd name="T3" fmla="*/ 1 h 32"/>
                  <a:gd name="T4" fmla="*/ 1 w 64"/>
                  <a:gd name="T5" fmla="*/ 1 h 32"/>
                  <a:gd name="T6" fmla="*/ 1 w 64"/>
                  <a:gd name="T7" fmla="*/ 1 h 32"/>
                  <a:gd name="T8" fmla="*/ 1 w 64"/>
                  <a:gd name="T9" fmla="*/ 1 h 32"/>
                  <a:gd name="T10" fmla="*/ 1 w 64"/>
                  <a:gd name="T11" fmla="*/ 1 h 32"/>
                  <a:gd name="T12" fmla="*/ 1 w 64"/>
                  <a:gd name="T13" fmla="*/ 1 h 32"/>
                  <a:gd name="T14" fmla="*/ 1 w 64"/>
                  <a:gd name="T15" fmla="*/ 1 h 32"/>
                  <a:gd name="T16" fmla="*/ 1 w 64"/>
                  <a:gd name="T17" fmla="*/ 1 h 32"/>
                  <a:gd name="T18" fmla="*/ 1 w 64"/>
                  <a:gd name="T19" fmla="*/ 1 h 32"/>
                  <a:gd name="T20" fmla="*/ 1 w 64"/>
                  <a:gd name="T21" fmla="*/ 1 h 32"/>
                  <a:gd name="T22" fmla="*/ 1 w 64"/>
                  <a:gd name="T23" fmla="*/ 1 h 32"/>
                  <a:gd name="T24" fmla="*/ 1 w 64"/>
                  <a:gd name="T25" fmla="*/ 1 h 32"/>
                  <a:gd name="T26" fmla="*/ 1 w 64"/>
                  <a:gd name="T27" fmla="*/ 1 h 32"/>
                  <a:gd name="T28" fmla="*/ 1 w 64"/>
                  <a:gd name="T29" fmla="*/ 1 h 32"/>
                  <a:gd name="T30" fmla="*/ 1 w 64"/>
                  <a:gd name="T31" fmla="*/ 1 h 32"/>
                  <a:gd name="T32" fmla="*/ 0 w 64"/>
                  <a:gd name="T33" fmla="*/ 0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32"/>
                  <a:gd name="T53" fmla="*/ 64 w 64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32">
                    <a:moveTo>
                      <a:pt x="0" y="0"/>
                    </a:moveTo>
                    <a:lnTo>
                      <a:pt x="6" y="1"/>
                    </a:lnTo>
                    <a:lnTo>
                      <a:pt x="16" y="2"/>
                    </a:lnTo>
                    <a:lnTo>
                      <a:pt x="26" y="6"/>
                    </a:lnTo>
                    <a:lnTo>
                      <a:pt x="36" y="9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2" y="32"/>
                    </a:lnTo>
                    <a:lnTo>
                      <a:pt x="55" y="31"/>
                    </a:lnTo>
                    <a:lnTo>
                      <a:pt x="46" y="28"/>
                    </a:lnTo>
                    <a:lnTo>
                      <a:pt x="35" y="22"/>
                    </a:lnTo>
                    <a:lnTo>
                      <a:pt x="24" y="16"/>
                    </a:lnTo>
                    <a:lnTo>
                      <a:pt x="13" y="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71" name="Freeform 272"/>
              <p:cNvSpPr>
                <a:spLocks/>
              </p:cNvSpPr>
              <p:nvPr/>
            </p:nvSpPr>
            <p:spPr bwMode="auto">
              <a:xfrm>
                <a:off x="2856" y="618"/>
                <a:ext cx="33" cy="8"/>
              </a:xfrm>
              <a:custGeom>
                <a:avLst/>
                <a:gdLst>
                  <a:gd name="T0" fmla="*/ 0 w 64"/>
                  <a:gd name="T1" fmla="*/ 1 h 16"/>
                  <a:gd name="T2" fmla="*/ 1 w 64"/>
                  <a:gd name="T3" fmla="*/ 1 h 16"/>
                  <a:gd name="T4" fmla="*/ 1 w 64"/>
                  <a:gd name="T5" fmla="*/ 1 h 16"/>
                  <a:gd name="T6" fmla="*/ 1 w 64"/>
                  <a:gd name="T7" fmla="*/ 1 h 16"/>
                  <a:gd name="T8" fmla="*/ 1 w 64"/>
                  <a:gd name="T9" fmla="*/ 0 h 16"/>
                  <a:gd name="T10" fmla="*/ 1 w 64"/>
                  <a:gd name="T11" fmla="*/ 0 h 16"/>
                  <a:gd name="T12" fmla="*/ 1 w 64"/>
                  <a:gd name="T13" fmla="*/ 1 h 16"/>
                  <a:gd name="T14" fmla="*/ 1 w 64"/>
                  <a:gd name="T15" fmla="*/ 1 h 16"/>
                  <a:gd name="T16" fmla="*/ 1 w 64"/>
                  <a:gd name="T17" fmla="*/ 1 h 16"/>
                  <a:gd name="T18" fmla="*/ 1 w 64"/>
                  <a:gd name="T19" fmla="*/ 1 h 16"/>
                  <a:gd name="T20" fmla="*/ 1 w 64"/>
                  <a:gd name="T21" fmla="*/ 1 h 16"/>
                  <a:gd name="T22" fmla="*/ 1 w 64"/>
                  <a:gd name="T23" fmla="*/ 1 h 16"/>
                  <a:gd name="T24" fmla="*/ 1 w 64"/>
                  <a:gd name="T25" fmla="*/ 1 h 16"/>
                  <a:gd name="T26" fmla="*/ 1 w 64"/>
                  <a:gd name="T27" fmla="*/ 1 h 16"/>
                  <a:gd name="T28" fmla="*/ 1 w 64"/>
                  <a:gd name="T29" fmla="*/ 1 h 16"/>
                  <a:gd name="T30" fmla="*/ 1 w 64"/>
                  <a:gd name="T31" fmla="*/ 1 h 16"/>
                  <a:gd name="T32" fmla="*/ 0 w 64"/>
                  <a:gd name="T33" fmla="*/ 1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16"/>
                  <a:gd name="T53" fmla="*/ 64 w 64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16">
                    <a:moveTo>
                      <a:pt x="0" y="8"/>
                    </a:moveTo>
                    <a:lnTo>
                      <a:pt x="3" y="5"/>
                    </a:lnTo>
                    <a:lnTo>
                      <a:pt x="10" y="2"/>
                    </a:lnTo>
                    <a:lnTo>
                      <a:pt x="19" y="1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60" y="5"/>
                    </a:lnTo>
                    <a:lnTo>
                      <a:pt x="64" y="10"/>
                    </a:lnTo>
                    <a:lnTo>
                      <a:pt x="64" y="15"/>
                    </a:lnTo>
                    <a:lnTo>
                      <a:pt x="60" y="16"/>
                    </a:lnTo>
                    <a:lnTo>
                      <a:pt x="51" y="16"/>
                    </a:lnTo>
                    <a:lnTo>
                      <a:pt x="41" y="13"/>
                    </a:lnTo>
                    <a:lnTo>
                      <a:pt x="30" y="12"/>
                    </a:lnTo>
                    <a:lnTo>
                      <a:pt x="18" y="1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72" name="Freeform 273"/>
              <p:cNvSpPr>
                <a:spLocks/>
              </p:cNvSpPr>
              <p:nvPr/>
            </p:nvSpPr>
            <p:spPr bwMode="auto">
              <a:xfrm>
                <a:off x="2863" y="606"/>
                <a:ext cx="34" cy="6"/>
              </a:xfrm>
              <a:custGeom>
                <a:avLst/>
                <a:gdLst>
                  <a:gd name="T0" fmla="*/ 0 w 68"/>
                  <a:gd name="T1" fmla="*/ 1 h 12"/>
                  <a:gd name="T2" fmla="*/ 1 w 68"/>
                  <a:gd name="T3" fmla="*/ 1 h 12"/>
                  <a:gd name="T4" fmla="*/ 1 w 68"/>
                  <a:gd name="T5" fmla="*/ 1 h 12"/>
                  <a:gd name="T6" fmla="*/ 1 w 68"/>
                  <a:gd name="T7" fmla="*/ 1 h 12"/>
                  <a:gd name="T8" fmla="*/ 1 w 68"/>
                  <a:gd name="T9" fmla="*/ 1 h 12"/>
                  <a:gd name="T10" fmla="*/ 1 w 68"/>
                  <a:gd name="T11" fmla="*/ 0 h 12"/>
                  <a:gd name="T12" fmla="*/ 1 w 68"/>
                  <a:gd name="T13" fmla="*/ 0 h 12"/>
                  <a:gd name="T14" fmla="*/ 1 w 68"/>
                  <a:gd name="T15" fmla="*/ 1 h 12"/>
                  <a:gd name="T16" fmla="*/ 1 w 68"/>
                  <a:gd name="T17" fmla="*/ 1 h 12"/>
                  <a:gd name="T18" fmla="*/ 1 w 68"/>
                  <a:gd name="T19" fmla="*/ 1 h 12"/>
                  <a:gd name="T20" fmla="*/ 1 w 68"/>
                  <a:gd name="T21" fmla="*/ 1 h 12"/>
                  <a:gd name="T22" fmla="*/ 1 w 68"/>
                  <a:gd name="T23" fmla="*/ 1 h 12"/>
                  <a:gd name="T24" fmla="*/ 1 w 68"/>
                  <a:gd name="T25" fmla="*/ 1 h 12"/>
                  <a:gd name="T26" fmla="*/ 1 w 68"/>
                  <a:gd name="T27" fmla="*/ 1 h 12"/>
                  <a:gd name="T28" fmla="*/ 1 w 68"/>
                  <a:gd name="T29" fmla="*/ 1 h 12"/>
                  <a:gd name="T30" fmla="*/ 1 w 68"/>
                  <a:gd name="T31" fmla="*/ 1 h 12"/>
                  <a:gd name="T32" fmla="*/ 0 w 68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2"/>
                  <a:gd name="T53" fmla="*/ 68 w 68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2">
                    <a:moveTo>
                      <a:pt x="0" y="11"/>
                    </a:moveTo>
                    <a:lnTo>
                      <a:pt x="5" y="9"/>
                    </a:lnTo>
                    <a:lnTo>
                      <a:pt x="14" y="5"/>
                    </a:lnTo>
                    <a:lnTo>
                      <a:pt x="25" y="3"/>
                    </a:lnTo>
                    <a:lnTo>
                      <a:pt x="36" y="2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65" y="3"/>
                    </a:lnTo>
                    <a:lnTo>
                      <a:pt x="68" y="6"/>
                    </a:lnTo>
                    <a:lnTo>
                      <a:pt x="68" y="10"/>
                    </a:lnTo>
                    <a:lnTo>
                      <a:pt x="64" y="11"/>
                    </a:lnTo>
                    <a:lnTo>
                      <a:pt x="56" y="12"/>
                    </a:lnTo>
                    <a:lnTo>
                      <a:pt x="45" y="12"/>
                    </a:lnTo>
                    <a:lnTo>
                      <a:pt x="34" y="11"/>
                    </a:lnTo>
                    <a:lnTo>
                      <a:pt x="22" y="11"/>
                    </a:lnTo>
                    <a:lnTo>
                      <a:pt x="11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73" name="Freeform 274"/>
              <p:cNvSpPr>
                <a:spLocks/>
              </p:cNvSpPr>
              <p:nvPr/>
            </p:nvSpPr>
            <p:spPr bwMode="auto">
              <a:xfrm>
                <a:off x="2870" y="594"/>
                <a:ext cx="34" cy="6"/>
              </a:xfrm>
              <a:custGeom>
                <a:avLst/>
                <a:gdLst>
                  <a:gd name="T0" fmla="*/ 0 w 68"/>
                  <a:gd name="T1" fmla="*/ 0 h 13"/>
                  <a:gd name="T2" fmla="*/ 1 w 68"/>
                  <a:gd name="T3" fmla="*/ 0 h 13"/>
                  <a:gd name="T4" fmla="*/ 1 w 68"/>
                  <a:gd name="T5" fmla="*/ 0 h 13"/>
                  <a:gd name="T6" fmla="*/ 1 w 68"/>
                  <a:gd name="T7" fmla="*/ 0 h 13"/>
                  <a:gd name="T8" fmla="*/ 1 w 68"/>
                  <a:gd name="T9" fmla="*/ 0 h 13"/>
                  <a:gd name="T10" fmla="*/ 1 w 68"/>
                  <a:gd name="T11" fmla="*/ 0 h 13"/>
                  <a:gd name="T12" fmla="*/ 1 w 68"/>
                  <a:gd name="T13" fmla="*/ 0 h 13"/>
                  <a:gd name="T14" fmla="*/ 1 w 68"/>
                  <a:gd name="T15" fmla="*/ 0 h 13"/>
                  <a:gd name="T16" fmla="*/ 1 w 68"/>
                  <a:gd name="T17" fmla="*/ 0 h 13"/>
                  <a:gd name="T18" fmla="*/ 1 w 68"/>
                  <a:gd name="T19" fmla="*/ 0 h 13"/>
                  <a:gd name="T20" fmla="*/ 1 w 68"/>
                  <a:gd name="T21" fmla="*/ 0 h 13"/>
                  <a:gd name="T22" fmla="*/ 1 w 68"/>
                  <a:gd name="T23" fmla="*/ 0 h 13"/>
                  <a:gd name="T24" fmla="*/ 1 w 68"/>
                  <a:gd name="T25" fmla="*/ 0 h 13"/>
                  <a:gd name="T26" fmla="*/ 1 w 68"/>
                  <a:gd name="T27" fmla="*/ 0 h 13"/>
                  <a:gd name="T28" fmla="*/ 1 w 68"/>
                  <a:gd name="T29" fmla="*/ 0 h 13"/>
                  <a:gd name="T30" fmla="*/ 1 w 68"/>
                  <a:gd name="T31" fmla="*/ 0 h 13"/>
                  <a:gd name="T32" fmla="*/ 0 w 68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3"/>
                  <a:gd name="T53" fmla="*/ 68 w 68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3">
                    <a:moveTo>
                      <a:pt x="0" y="13"/>
                    </a:moveTo>
                    <a:lnTo>
                      <a:pt x="7" y="11"/>
                    </a:lnTo>
                    <a:lnTo>
                      <a:pt x="16" y="8"/>
                    </a:lnTo>
                    <a:lnTo>
                      <a:pt x="28" y="5"/>
                    </a:lnTo>
                    <a:lnTo>
                      <a:pt x="39" y="2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66" y="1"/>
                    </a:lnTo>
                    <a:lnTo>
                      <a:pt x="68" y="5"/>
                    </a:lnTo>
                    <a:lnTo>
                      <a:pt x="66" y="8"/>
                    </a:lnTo>
                    <a:lnTo>
                      <a:pt x="60" y="11"/>
                    </a:lnTo>
                    <a:lnTo>
                      <a:pt x="52" y="12"/>
                    </a:lnTo>
                    <a:lnTo>
                      <a:pt x="42" y="12"/>
                    </a:lnTo>
                    <a:lnTo>
                      <a:pt x="30" y="12"/>
                    </a:lnTo>
                    <a:lnTo>
                      <a:pt x="19" y="12"/>
                    </a:lnTo>
                    <a:lnTo>
                      <a:pt x="8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74" name="Freeform 275"/>
              <p:cNvSpPr>
                <a:spLocks/>
              </p:cNvSpPr>
              <p:nvPr/>
            </p:nvSpPr>
            <p:spPr bwMode="auto">
              <a:xfrm>
                <a:off x="2872" y="580"/>
                <a:ext cx="39" cy="8"/>
              </a:xfrm>
              <a:custGeom>
                <a:avLst/>
                <a:gdLst>
                  <a:gd name="T0" fmla="*/ 0 w 77"/>
                  <a:gd name="T1" fmla="*/ 0 h 17"/>
                  <a:gd name="T2" fmla="*/ 1 w 77"/>
                  <a:gd name="T3" fmla="*/ 0 h 17"/>
                  <a:gd name="T4" fmla="*/ 1 w 77"/>
                  <a:gd name="T5" fmla="*/ 0 h 17"/>
                  <a:gd name="T6" fmla="*/ 1 w 77"/>
                  <a:gd name="T7" fmla="*/ 0 h 17"/>
                  <a:gd name="T8" fmla="*/ 1 w 77"/>
                  <a:gd name="T9" fmla="*/ 0 h 17"/>
                  <a:gd name="T10" fmla="*/ 1 w 77"/>
                  <a:gd name="T11" fmla="*/ 0 h 17"/>
                  <a:gd name="T12" fmla="*/ 1 w 77"/>
                  <a:gd name="T13" fmla="*/ 0 h 17"/>
                  <a:gd name="T14" fmla="*/ 1 w 77"/>
                  <a:gd name="T15" fmla="*/ 0 h 17"/>
                  <a:gd name="T16" fmla="*/ 1 w 77"/>
                  <a:gd name="T17" fmla="*/ 0 h 17"/>
                  <a:gd name="T18" fmla="*/ 1 w 77"/>
                  <a:gd name="T19" fmla="*/ 0 h 17"/>
                  <a:gd name="T20" fmla="*/ 1 w 77"/>
                  <a:gd name="T21" fmla="*/ 0 h 17"/>
                  <a:gd name="T22" fmla="*/ 1 w 77"/>
                  <a:gd name="T23" fmla="*/ 0 h 17"/>
                  <a:gd name="T24" fmla="*/ 1 w 77"/>
                  <a:gd name="T25" fmla="*/ 0 h 17"/>
                  <a:gd name="T26" fmla="*/ 1 w 77"/>
                  <a:gd name="T27" fmla="*/ 0 h 17"/>
                  <a:gd name="T28" fmla="*/ 1 w 77"/>
                  <a:gd name="T29" fmla="*/ 0 h 17"/>
                  <a:gd name="T30" fmla="*/ 1 w 77"/>
                  <a:gd name="T31" fmla="*/ 0 h 17"/>
                  <a:gd name="T32" fmla="*/ 0 w 7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7"/>
                  <a:gd name="T52" fmla="*/ 0 h 17"/>
                  <a:gd name="T53" fmla="*/ 77 w 7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7" h="17">
                    <a:moveTo>
                      <a:pt x="0" y="17"/>
                    </a:moveTo>
                    <a:lnTo>
                      <a:pt x="9" y="13"/>
                    </a:lnTo>
                    <a:lnTo>
                      <a:pt x="21" y="9"/>
                    </a:lnTo>
                    <a:lnTo>
                      <a:pt x="32" y="5"/>
                    </a:lnTo>
                    <a:lnTo>
                      <a:pt x="46" y="2"/>
                    </a:lnTo>
                    <a:lnTo>
                      <a:pt x="57" y="0"/>
                    </a:lnTo>
                    <a:lnTo>
                      <a:pt x="68" y="0"/>
                    </a:lnTo>
                    <a:lnTo>
                      <a:pt x="75" y="3"/>
                    </a:lnTo>
                    <a:lnTo>
                      <a:pt x="77" y="7"/>
                    </a:lnTo>
                    <a:lnTo>
                      <a:pt x="75" y="12"/>
                    </a:lnTo>
                    <a:lnTo>
                      <a:pt x="68" y="15"/>
                    </a:lnTo>
                    <a:lnTo>
                      <a:pt x="57" y="17"/>
                    </a:lnTo>
                    <a:lnTo>
                      <a:pt x="45" y="17"/>
                    </a:lnTo>
                    <a:lnTo>
                      <a:pt x="32" y="15"/>
                    </a:lnTo>
                    <a:lnTo>
                      <a:pt x="19" y="15"/>
                    </a:lnTo>
                    <a:lnTo>
                      <a:pt x="8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75" name="Freeform 276"/>
              <p:cNvSpPr>
                <a:spLocks/>
              </p:cNvSpPr>
              <p:nvPr/>
            </p:nvSpPr>
            <p:spPr bwMode="auto">
              <a:xfrm>
                <a:off x="2875" y="562"/>
                <a:ext cx="42" cy="12"/>
              </a:xfrm>
              <a:custGeom>
                <a:avLst/>
                <a:gdLst>
                  <a:gd name="T0" fmla="*/ 0 w 84"/>
                  <a:gd name="T1" fmla="*/ 1 h 24"/>
                  <a:gd name="T2" fmla="*/ 1 w 84"/>
                  <a:gd name="T3" fmla="*/ 1 h 24"/>
                  <a:gd name="T4" fmla="*/ 1 w 84"/>
                  <a:gd name="T5" fmla="*/ 1 h 24"/>
                  <a:gd name="T6" fmla="*/ 1 w 84"/>
                  <a:gd name="T7" fmla="*/ 1 h 24"/>
                  <a:gd name="T8" fmla="*/ 1 w 84"/>
                  <a:gd name="T9" fmla="*/ 1 h 24"/>
                  <a:gd name="T10" fmla="*/ 1 w 84"/>
                  <a:gd name="T11" fmla="*/ 1 h 24"/>
                  <a:gd name="T12" fmla="*/ 1 w 84"/>
                  <a:gd name="T13" fmla="*/ 0 h 24"/>
                  <a:gd name="T14" fmla="*/ 1 w 84"/>
                  <a:gd name="T15" fmla="*/ 0 h 24"/>
                  <a:gd name="T16" fmla="*/ 1 w 84"/>
                  <a:gd name="T17" fmla="*/ 1 h 24"/>
                  <a:gd name="T18" fmla="*/ 1 w 84"/>
                  <a:gd name="T19" fmla="*/ 1 h 24"/>
                  <a:gd name="T20" fmla="*/ 1 w 84"/>
                  <a:gd name="T21" fmla="*/ 1 h 24"/>
                  <a:gd name="T22" fmla="*/ 1 w 84"/>
                  <a:gd name="T23" fmla="*/ 1 h 24"/>
                  <a:gd name="T24" fmla="*/ 1 w 84"/>
                  <a:gd name="T25" fmla="*/ 1 h 24"/>
                  <a:gd name="T26" fmla="*/ 1 w 84"/>
                  <a:gd name="T27" fmla="*/ 1 h 24"/>
                  <a:gd name="T28" fmla="*/ 1 w 84"/>
                  <a:gd name="T29" fmla="*/ 1 h 24"/>
                  <a:gd name="T30" fmla="*/ 1 w 84"/>
                  <a:gd name="T31" fmla="*/ 1 h 24"/>
                  <a:gd name="T32" fmla="*/ 0 w 84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24"/>
                  <a:gd name="T53" fmla="*/ 84 w 84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24">
                    <a:moveTo>
                      <a:pt x="0" y="24"/>
                    </a:moveTo>
                    <a:lnTo>
                      <a:pt x="8" y="20"/>
                    </a:lnTo>
                    <a:lnTo>
                      <a:pt x="20" y="16"/>
                    </a:lnTo>
                    <a:lnTo>
                      <a:pt x="34" y="10"/>
                    </a:lnTo>
                    <a:lnTo>
                      <a:pt x="49" y="6"/>
                    </a:lnTo>
                    <a:lnTo>
                      <a:pt x="63" y="2"/>
                    </a:lnTo>
                    <a:lnTo>
                      <a:pt x="74" y="0"/>
                    </a:lnTo>
                    <a:lnTo>
                      <a:pt x="83" y="0"/>
                    </a:lnTo>
                    <a:lnTo>
                      <a:pt x="84" y="4"/>
                    </a:lnTo>
                    <a:lnTo>
                      <a:pt x="79" y="10"/>
                    </a:lnTo>
                    <a:lnTo>
                      <a:pt x="71" y="15"/>
                    </a:lnTo>
                    <a:lnTo>
                      <a:pt x="58" y="17"/>
                    </a:lnTo>
                    <a:lnTo>
                      <a:pt x="45" y="19"/>
                    </a:lnTo>
                    <a:lnTo>
                      <a:pt x="30" y="20"/>
                    </a:lnTo>
                    <a:lnTo>
                      <a:pt x="17" y="22"/>
                    </a:lnTo>
                    <a:lnTo>
                      <a:pt x="7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76" name="Freeform 277"/>
              <p:cNvSpPr>
                <a:spLocks/>
              </p:cNvSpPr>
              <p:nvPr/>
            </p:nvSpPr>
            <p:spPr bwMode="auto">
              <a:xfrm>
                <a:off x="2876" y="547"/>
                <a:ext cx="46" cy="17"/>
              </a:xfrm>
              <a:custGeom>
                <a:avLst/>
                <a:gdLst>
                  <a:gd name="T0" fmla="*/ 0 w 92"/>
                  <a:gd name="T1" fmla="*/ 1 h 33"/>
                  <a:gd name="T2" fmla="*/ 1 w 92"/>
                  <a:gd name="T3" fmla="*/ 1 h 33"/>
                  <a:gd name="T4" fmla="*/ 1 w 92"/>
                  <a:gd name="T5" fmla="*/ 1 h 33"/>
                  <a:gd name="T6" fmla="*/ 1 w 92"/>
                  <a:gd name="T7" fmla="*/ 1 h 33"/>
                  <a:gd name="T8" fmla="*/ 1 w 92"/>
                  <a:gd name="T9" fmla="*/ 1 h 33"/>
                  <a:gd name="T10" fmla="*/ 1 w 92"/>
                  <a:gd name="T11" fmla="*/ 1 h 33"/>
                  <a:gd name="T12" fmla="*/ 1 w 92"/>
                  <a:gd name="T13" fmla="*/ 0 h 33"/>
                  <a:gd name="T14" fmla="*/ 1 w 92"/>
                  <a:gd name="T15" fmla="*/ 1 h 33"/>
                  <a:gd name="T16" fmla="*/ 1 w 92"/>
                  <a:gd name="T17" fmla="*/ 1 h 33"/>
                  <a:gd name="T18" fmla="*/ 1 w 92"/>
                  <a:gd name="T19" fmla="*/ 1 h 33"/>
                  <a:gd name="T20" fmla="*/ 1 w 92"/>
                  <a:gd name="T21" fmla="*/ 1 h 33"/>
                  <a:gd name="T22" fmla="*/ 1 w 92"/>
                  <a:gd name="T23" fmla="*/ 1 h 33"/>
                  <a:gd name="T24" fmla="*/ 1 w 92"/>
                  <a:gd name="T25" fmla="*/ 1 h 33"/>
                  <a:gd name="T26" fmla="*/ 1 w 92"/>
                  <a:gd name="T27" fmla="*/ 1 h 33"/>
                  <a:gd name="T28" fmla="*/ 1 w 92"/>
                  <a:gd name="T29" fmla="*/ 1 h 33"/>
                  <a:gd name="T30" fmla="*/ 1 w 92"/>
                  <a:gd name="T31" fmla="*/ 1 h 33"/>
                  <a:gd name="T32" fmla="*/ 0 w 9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33"/>
                  <a:gd name="T53" fmla="*/ 92 w 92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33">
                    <a:moveTo>
                      <a:pt x="0" y="33"/>
                    </a:moveTo>
                    <a:lnTo>
                      <a:pt x="8" y="25"/>
                    </a:lnTo>
                    <a:lnTo>
                      <a:pt x="21" y="18"/>
                    </a:lnTo>
                    <a:lnTo>
                      <a:pt x="35" y="11"/>
                    </a:lnTo>
                    <a:lnTo>
                      <a:pt x="52" y="6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88" y="2"/>
                    </a:lnTo>
                    <a:lnTo>
                      <a:pt x="92" y="7"/>
                    </a:lnTo>
                    <a:lnTo>
                      <a:pt x="90" y="12"/>
                    </a:lnTo>
                    <a:lnTo>
                      <a:pt x="80" y="18"/>
                    </a:lnTo>
                    <a:lnTo>
                      <a:pt x="69" y="22"/>
                    </a:lnTo>
                    <a:lnTo>
                      <a:pt x="54" y="25"/>
                    </a:lnTo>
                    <a:lnTo>
                      <a:pt x="38" y="29"/>
                    </a:lnTo>
                    <a:lnTo>
                      <a:pt x="23" y="31"/>
                    </a:lnTo>
                    <a:lnTo>
                      <a:pt x="10" y="32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77" name="Freeform 278"/>
              <p:cNvSpPr>
                <a:spLocks/>
              </p:cNvSpPr>
              <p:nvPr/>
            </p:nvSpPr>
            <p:spPr bwMode="auto">
              <a:xfrm>
                <a:off x="2876" y="519"/>
                <a:ext cx="42" cy="27"/>
              </a:xfrm>
              <a:custGeom>
                <a:avLst/>
                <a:gdLst>
                  <a:gd name="T0" fmla="*/ 0 w 85"/>
                  <a:gd name="T1" fmla="*/ 0 h 55"/>
                  <a:gd name="T2" fmla="*/ 0 w 85"/>
                  <a:gd name="T3" fmla="*/ 0 h 55"/>
                  <a:gd name="T4" fmla="*/ 0 w 85"/>
                  <a:gd name="T5" fmla="*/ 0 h 55"/>
                  <a:gd name="T6" fmla="*/ 0 w 85"/>
                  <a:gd name="T7" fmla="*/ 0 h 55"/>
                  <a:gd name="T8" fmla="*/ 0 w 85"/>
                  <a:gd name="T9" fmla="*/ 0 h 55"/>
                  <a:gd name="T10" fmla="*/ 0 w 85"/>
                  <a:gd name="T11" fmla="*/ 0 h 55"/>
                  <a:gd name="T12" fmla="*/ 0 w 85"/>
                  <a:gd name="T13" fmla="*/ 0 h 55"/>
                  <a:gd name="T14" fmla="*/ 0 w 85"/>
                  <a:gd name="T15" fmla="*/ 0 h 55"/>
                  <a:gd name="T16" fmla="*/ 0 w 85"/>
                  <a:gd name="T17" fmla="*/ 0 h 55"/>
                  <a:gd name="T18" fmla="*/ 0 w 85"/>
                  <a:gd name="T19" fmla="*/ 0 h 55"/>
                  <a:gd name="T20" fmla="*/ 0 w 85"/>
                  <a:gd name="T21" fmla="*/ 0 h 55"/>
                  <a:gd name="T22" fmla="*/ 0 w 85"/>
                  <a:gd name="T23" fmla="*/ 0 h 55"/>
                  <a:gd name="T24" fmla="*/ 0 w 85"/>
                  <a:gd name="T25" fmla="*/ 0 h 55"/>
                  <a:gd name="T26" fmla="*/ 0 w 85"/>
                  <a:gd name="T27" fmla="*/ 0 h 55"/>
                  <a:gd name="T28" fmla="*/ 0 w 85"/>
                  <a:gd name="T29" fmla="*/ 0 h 55"/>
                  <a:gd name="T30" fmla="*/ 0 w 85"/>
                  <a:gd name="T31" fmla="*/ 0 h 55"/>
                  <a:gd name="T32" fmla="*/ 0 w 85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5"/>
                  <a:gd name="T52" fmla="*/ 0 h 55"/>
                  <a:gd name="T53" fmla="*/ 85 w 85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5" h="55">
                    <a:moveTo>
                      <a:pt x="0" y="55"/>
                    </a:moveTo>
                    <a:lnTo>
                      <a:pt x="8" y="47"/>
                    </a:lnTo>
                    <a:lnTo>
                      <a:pt x="18" y="36"/>
                    </a:lnTo>
                    <a:lnTo>
                      <a:pt x="32" y="26"/>
                    </a:lnTo>
                    <a:lnTo>
                      <a:pt x="46" y="17"/>
                    </a:lnTo>
                    <a:lnTo>
                      <a:pt x="60" y="9"/>
                    </a:lnTo>
                    <a:lnTo>
                      <a:pt x="71" y="3"/>
                    </a:lnTo>
                    <a:lnTo>
                      <a:pt x="80" y="0"/>
                    </a:lnTo>
                    <a:lnTo>
                      <a:pt x="85" y="3"/>
                    </a:lnTo>
                    <a:lnTo>
                      <a:pt x="85" y="9"/>
                    </a:lnTo>
                    <a:lnTo>
                      <a:pt x="78" y="15"/>
                    </a:lnTo>
                    <a:lnTo>
                      <a:pt x="69" y="24"/>
                    </a:lnTo>
                    <a:lnTo>
                      <a:pt x="55" y="32"/>
                    </a:lnTo>
                    <a:lnTo>
                      <a:pt x="41" y="40"/>
                    </a:lnTo>
                    <a:lnTo>
                      <a:pt x="26" y="47"/>
                    </a:lnTo>
                    <a:lnTo>
                      <a:pt x="11" y="52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78" name="Freeform 279"/>
              <p:cNvSpPr>
                <a:spLocks/>
              </p:cNvSpPr>
              <p:nvPr/>
            </p:nvSpPr>
            <p:spPr bwMode="auto">
              <a:xfrm>
                <a:off x="2876" y="496"/>
                <a:ext cx="36" cy="34"/>
              </a:xfrm>
              <a:custGeom>
                <a:avLst/>
                <a:gdLst>
                  <a:gd name="T0" fmla="*/ 0 w 72"/>
                  <a:gd name="T1" fmla="*/ 0 h 69"/>
                  <a:gd name="T2" fmla="*/ 1 w 72"/>
                  <a:gd name="T3" fmla="*/ 0 h 69"/>
                  <a:gd name="T4" fmla="*/ 1 w 72"/>
                  <a:gd name="T5" fmla="*/ 0 h 69"/>
                  <a:gd name="T6" fmla="*/ 1 w 72"/>
                  <a:gd name="T7" fmla="*/ 0 h 69"/>
                  <a:gd name="T8" fmla="*/ 1 w 72"/>
                  <a:gd name="T9" fmla="*/ 0 h 69"/>
                  <a:gd name="T10" fmla="*/ 1 w 72"/>
                  <a:gd name="T11" fmla="*/ 0 h 69"/>
                  <a:gd name="T12" fmla="*/ 1 w 72"/>
                  <a:gd name="T13" fmla="*/ 0 h 69"/>
                  <a:gd name="T14" fmla="*/ 1 w 72"/>
                  <a:gd name="T15" fmla="*/ 0 h 69"/>
                  <a:gd name="T16" fmla="*/ 1 w 72"/>
                  <a:gd name="T17" fmla="*/ 0 h 69"/>
                  <a:gd name="T18" fmla="*/ 1 w 72"/>
                  <a:gd name="T19" fmla="*/ 0 h 69"/>
                  <a:gd name="T20" fmla="*/ 1 w 72"/>
                  <a:gd name="T21" fmla="*/ 0 h 69"/>
                  <a:gd name="T22" fmla="*/ 1 w 72"/>
                  <a:gd name="T23" fmla="*/ 0 h 69"/>
                  <a:gd name="T24" fmla="*/ 1 w 72"/>
                  <a:gd name="T25" fmla="*/ 0 h 69"/>
                  <a:gd name="T26" fmla="*/ 1 w 72"/>
                  <a:gd name="T27" fmla="*/ 0 h 69"/>
                  <a:gd name="T28" fmla="*/ 1 w 72"/>
                  <a:gd name="T29" fmla="*/ 0 h 69"/>
                  <a:gd name="T30" fmla="*/ 1 w 72"/>
                  <a:gd name="T31" fmla="*/ 0 h 69"/>
                  <a:gd name="T32" fmla="*/ 0 w 72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2"/>
                  <a:gd name="T52" fmla="*/ 0 h 69"/>
                  <a:gd name="T53" fmla="*/ 72 w 72"/>
                  <a:gd name="T54" fmla="*/ 69 h 6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2" h="69">
                    <a:moveTo>
                      <a:pt x="0" y="69"/>
                    </a:moveTo>
                    <a:lnTo>
                      <a:pt x="6" y="61"/>
                    </a:lnTo>
                    <a:lnTo>
                      <a:pt x="15" y="50"/>
                    </a:lnTo>
                    <a:lnTo>
                      <a:pt x="25" y="37"/>
                    </a:lnTo>
                    <a:lnTo>
                      <a:pt x="37" y="24"/>
                    </a:lnTo>
                    <a:lnTo>
                      <a:pt x="48" y="13"/>
                    </a:lnTo>
                    <a:lnTo>
                      <a:pt x="59" y="4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2" y="8"/>
                    </a:lnTo>
                    <a:lnTo>
                      <a:pt x="67" y="18"/>
                    </a:lnTo>
                    <a:lnTo>
                      <a:pt x="56" y="29"/>
                    </a:lnTo>
                    <a:lnTo>
                      <a:pt x="45" y="41"/>
                    </a:lnTo>
                    <a:lnTo>
                      <a:pt x="31" y="52"/>
                    </a:lnTo>
                    <a:lnTo>
                      <a:pt x="18" y="61"/>
                    </a:lnTo>
                    <a:lnTo>
                      <a:pt x="7" y="67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79" name="Freeform 280"/>
              <p:cNvSpPr>
                <a:spLocks/>
              </p:cNvSpPr>
              <p:nvPr/>
            </p:nvSpPr>
            <p:spPr bwMode="auto">
              <a:xfrm>
                <a:off x="2875" y="484"/>
                <a:ext cx="33" cy="31"/>
              </a:xfrm>
              <a:custGeom>
                <a:avLst/>
                <a:gdLst>
                  <a:gd name="T0" fmla="*/ 0 w 67"/>
                  <a:gd name="T1" fmla="*/ 1 h 62"/>
                  <a:gd name="T2" fmla="*/ 0 w 67"/>
                  <a:gd name="T3" fmla="*/ 1 h 62"/>
                  <a:gd name="T4" fmla="*/ 0 w 67"/>
                  <a:gd name="T5" fmla="*/ 1 h 62"/>
                  <a:gd name="T6" fmla="*/ 0 w 67"/>
                  <a:gd name="T7" fmla="*/ 1 h 62"/>
                  <a:gd name="T8" fmla="*/ 0 w 67"/>
                  <a:gd name="T9" fmla="*/ 1 h 62"/>
                  <a:gd name="T10" fmla="*/ 0 w 67"/>
                  <a:gd name="T11" fmla="*/ 1 h 62"/>
                  <a:gd name="T12" fmla="*/ 0 w 67"/>
                  <a:gd name="T13" fmla="*/ 1 h 62"/>
                  <a:gd name="T14" fmla="*/ 0 w 67"/>
                  <a:gd name="T15" fmla="*/ 1 h 62"/>
                  <a:gd name="T16" fmla="*/ 0 w 67"/>
                  <a:gd name="T17" fmla="*/ 1 h 62"/>
                  <a:gd name="T18" fmla="*/ 0 w 67"/>
                  <a:gd name="T19" fmla="*/ 1 h 62"/>
                  <a:gd name="T20" fmla="*/ 0 w 67"/>
                  <a:gd name="T21" fmla="*/ 1 h 62"/>
                  <a:gd name="T22" fmla="*/ 0 w 67"/>
                  <a:gd name="T23" fmla="*/ 1 h 62"/>
                  <a:gd name="T24" fmla="*/ 0 w 67"/>
                  <a:gd name="T25" fmla="*/ 1 h 62"/>
                  <a:gd name="T26" fmla="*/ 0 w 67"/>
                  <a:gd name="T27" fmla="*/ 1 h 62"/>
                  <a:gd name="T28" fmla="*/ 0 w 67"/>
                  <a:gd name="T29" fmla="*/ 1 h 62"/>
                  <a:gd name="T30" fmla="*/ 0 w 67"/>
                  <a:gd name="T31" fmla="*/ 0 h 62"/>
                  <a:gd name="T32" fmla="*/ 0 w 67"/>
                  <a:gd name="T33" fmla="*/ 1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62"/>
                  <a:gd name="T53" fmla="*/ 67 w 67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62">
                    <a:moveTo>
                      <a:pt x="67" y="4"/>
                    </a:moveTo>
                    <a:lnTo>
                      <a:pt x="66" y="7"/>
                    </a:lnTo>
                    <a:lnTo>
                      <a:pt x="59" y="13"/>
                    </a:lnTo>
                    <a:lnTo>
                      <a:pt x="50" y="20"/>
                    </a:lnTo>
                    <a:lnTo>
                      <a:pt x="40" y="28"/>
                    </a:lnTo>
                    <a:lnTo>
                      <a:pt x="28" y="37"/>
                    </a:lnTo>
                    <a:lnTo>
                      <a:pt x="17" y="46"/>
                    </a:lnTo>
                    <a:lnTo>
                      <a:pt x="7" y="54"/>
                    </a:lnTo>
                    <a:lnTo>
                      <a:pt x="0" y="62"/>
                    </a:lnTo>
                    <a:lnTo>
                      <a:pt x="5" y="51"/>
                    </a:lnTo>
                    <a:lnTo>
                      <a:pt x="12" y="39"/>
                    </a:lnTo>
                    <a:lnTo>
                      <a:pt x="21" y="27"/>
                    </a:lnTo>
                    <a:lnTo>
                      <a:pt x="32" y="15"/>
                    </a:lnTo>
                    <a:lnTo>
                      <a:pt x="43" y="7"/>
                    </a:lnTo>
                    <a:lnTo>
                      <a:pt x="52" y="1"/>
                    </a:lnTo>
                    <a:lnTo>
                      <a:pt x="62" y="0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80" name="Freeform 281"/>
              <p:cNvSpPr>
                <a:spLocks/>
              </p:cNvSpPr>
              <p:nvPr/>
            </p:nvSpPr>
            <p:spPr bwMode="auto">
              <a:xfrm>
                <a:off x="2807" y="325"/>
                <a:ext cx="40" cy="155"/>
              </a:xfrm>
              <a:custGeom>
                <a:avLst/>
                <a:gdLst>
                  <a:gd name="T0" fmla="*/ 1 w 79"/>
                  <a:gd name="T1" fmla="*/ 0 h 311"/>
                  <a:gd name="T2" fmla="*/ 1 w 79"/>
                  <a:gd name="T3" fmla="*/ 0 h 311"/>
                  <a:gd name="T4" fmla="*/ 1 w 79"/>
                  <a:gd name="T5" fmla="*/ 0 h 311"/>
                  <a:gd name="T6" fmla="*/ 1 w 79"/>
                  <a:gd name="T7" fmla="*/ 0 h 311"/>
                  <a:gd name="T8" fmla="*/ 0 w 79"/>
                  <a:gd name="T9" fmla="*/ 0 h 311"/>
                  <a:gd name="T10" fmla="*/ 1 w 79"/>
                  <a:gd name="T11" fmla="*/ 0 h 311"/>
                  <a:gd name="T12" fmla="*/ 1 w 79"/>
                  <a:gd name="T13" fmla="*/ 0 h 311"/>
                  <a:gd name="T14" fmla="*/ 1 w 79"/>
                  <a:gd name="T15" fmla="*/ 0 h 311"/>
                  <a:gd name="T16" fmla="*/ 1 w 79"/>
                  <a:gd name="T17" fmla="*/ 0 h 311"/>
                  <a:gd name="T18" fmla="*/ 1 w 79"/>
                  <a:gd name="T19" fmla="*/ 0 h 311"/>
                  <a:gd name="T20" fmla="*/ 1 w 79"/>
                  <a:gd name="T21" fmla="*/ 0 h 311"/>
                  <a:gd name="T22" fmla="*/ 1 w 79"/>
                  <a:gd name="T23" fmla="*/ 0 h 311"/>
                  <a:gd name="T24" fmla="*/ 1 w 79"/>
                  <a:gd name="T25" fmla="*/ 0 h 311"/>
                  <a:gd name="T26" fmla="*/ 1 w 79"/>
                  <a:gd name="T27" fmla="*/ 0 h 311"/>
                  <a:gd name="T28" fmla="*/ 1 w 79"/>
                  <a:gd name="T29" fmla="*/ 0 h 311"/>
                  <a:gd name="T30" fmla="*/ 1 w 79"/>
                  <a:gd name="T31" fmla="*/ 0 h 311"/>
                  <a:gd name="T32" fmla="*/ 1 w 79"/>
                  <a:gd name="T33" fmla="*/ 0 h 311"/>
                  <a:gd name="T34" fmla="*/ 1 w 79"/>
                  <a:gd name="T35" fmla="*/ 0 h 311"/>
                  <a:gd name="T36" fmla="*/ 1 w 79"/>
                  <a:gd name="T37" fmla="*/ 0 h 311"/>
                  <a:gd name="T38" fmla="*/ 1 w 79"/>
                  <a:gd name="T39" fmla="*/ 0 h 311"/>
                  <a:gd name="T40" fmla="*/ 1 w 79"/>
                  <a:gd name="T41" fmla="*/ 0 h 3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9"/>
                  <a:gd name="T64" fmla="*/ 0 h 311"/>
                  <a:gd name="T65" fmla="*/ 79 w 79"/>
                  <a:gd name="T66" fmla="*/ 311 h 3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9" h="311">
                    <a:moveTo>
                      <a:pt x="8" y="311"/>
                    </a:moveTo>
                    <a:lnTo>
                      <a:pt x="4" y="311"/>
                    </a:lnTo>
                    <a:lnTo>
                      <a:pt x="2" y="309"/>
                    </a:lnTo>
                    <a:lnTo>
                      <a:pt x="1" y="307"/>
                    </a:lnTo>
                    <a:lnTo>
                      <a:pt x="0" y="303"/>
                    </a:lnTo>
                    <a:lnTo>
                      <a:pt x="32" y="265"/>
                    </a:lnTo>
                    <a:lnTo>
                      <a:pt x="51" y="225"/>
                    </a:lnTo>
                    <a:lnTo>
                      <a:pt x="63" y="183"/>
                    </a:lnTo>
                    <a:lnTo>
                      <a:pt x="66" y="142"/>
                    </a:lnTo>
                    <a:lnTo>
                      <a:pt x="64" y="101"/>
                    </a:lnTo>
                    <a:lnTo>
                      <a:pt x="58" y="63"/>
                    </a:lnTo>
                    <a:lnTo>
                      <a:pt x="51" y="29"/>
                    </a:lnTo>
                    <a:lnTo>
                      <a:pt x="45" y="0"/>
                    </a:lnTo>
                    <a:lnTo>
                      <a:pt x="61" y="20"/>
                    </a:lnTo>
                    <a:lnTo>
                      <a:pt x="72" y="53"/>
                    </a:lnTo>
                    <a:lnTo>
                      <a:pt x="79" y="97"/>
                    </a:lnTo>
                    <a:lnTo>
                      <a:pt x="79" y="146"/>
                    </a:lnTo>
                    <a:lnTo>
                      <a:pt x="73" y="196"/>
                    </a:lnTo>
                    <a:lnTo>
                      <a:pt x="59" y="243"/>
                    </a:lnTo>
                    <a:lnTo>
                      <a:pt x="38" y="283"/>
                    </a:lnTo>
                    <a:lnTo>
                      <a:pt x="8" y="3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81" name="Freeform 282"/>
              <p:cNvSpPr>
                <a:spLocks/>
              </p:cNvSpPr>
              <p:nvPr/>
            </p:nvSpPr>
            <p:spPr bwMode="auto">
              <a:xfrm>
                <a:off x="2806" y="326"/>
                <a:ext cx="33" cy="20"/>
              </a:xfrm>
              <a:custGeom>
                <a:avLst/>
                <a:gdLst>
                  <a:gd name="T0" fmla="*/ 0 w 67"/>
                  <a:gd name="T1" fmla="*/ 0 h 41"/>
                  <a:gd name="T2" fmla="*/ 0 w 67"/>
                  <a:gd name="T3" fmla="*/ 0 h 41"/>
                  <a:gd name="T4" fmla="*/ 0 w 67"/>
                  <a:gd name="T5" fmla="*/ 0 h 41"/>
                  <a:gd name="T6" fmla="*/ 0 w 67"/>
                  <a:gd name="T7" fmla="*/ 0 h 41"/>
                  <a:gd name="T8" fmla="*/ 0 w 67"/>
                  <a:gd name="T9" fmla="*/ 0 h 41"/>
                  <a:gd name="T10" fmla="*/ 0 w 67"/>
                  <a:gd name="T11" fmla="*/ 0 h 41"/>
                  <a:gd name="T12" fmla="*/ 0 w 67"/>
                  <a:gd name="T13" fmla="*/ 0 h 41"/>
                  <a:gd name="T14" fmla="*/ 0 w 67"/>
                  <a:gd name="T15" fmla="*/ 0 h 41"/>
                  <a:gd name="T16" fmla="*/ 0 w 67"/>
                  <a:gd name="T17" fmla="*/ 0 h 41"/>
                  <a:gd name="T18" fmla="*/ 0 w 67"/>
                  <a:gd name="T19" fmla="*/ 0 h 41"/>
                  <a:gd name="T20" fmla="*/ 0 w 67"/>
                  <a:gd name="T21" fmla="*/ 0 h 41"/>
                  <a:gd name="T22" fmla="*/ 0 w 67"/>
                  <a:gd name="T23" fmla="*/ 0 h 41"/>
                  <a:gd name="T24" fmla="*/ 0 w 67"/>
                  <a:gd name="T25" fmla="*/ 0 h 41"/>
                  <a:gd name="T26" fmla="*/ 0 w 67"/>
                  <a:gd name="T27" fmla="*/ 0 h 41"/>
                  <a:gd name="T28" fmla="*/ 0 w 67"/>
                  <a:gd name="T29" fmla="*/ 0 h 41"/>
                  <a:gd name="T30" fmla="*/ 0 w 67"/>
                  <a:gd name="T31" fmla="*/ 0 h 41"/>
                  <a:gd name="T32" fmla="*/ 0 w 67"/>
                  <a:gd name="T33" fmla="*/ 0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1"/>
                  <a:gd name="T53" fmla="*/ 67 w 67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1">
                    <a:moveTo>
                      <a:pt x="67" y="41"/>
                    </a:moveTo>
                    <a:lnTo>
                      <a:pt x="60" y="33"/>
                    </a:lnTo>
                    <a:lnTo>
                      <a:pt x="51" y="25"/>
                    </a:lnTo>
                    <a:lnTo>
                      <a:pt x="41" y="18"/>
                    </a:lnTo>
                    <a:lnTo>
                      <a:pt x="30" y="11"/>
                    </a:lnTo>
                    <a:lnTo>
                      <a:pt x="20" y="5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6" y="10"/>
                    </a:lnTo>
                    <a:lnTo>
                      <a:pt x="14" y="13"/>
                    </a:lnTo>
                    <a:lnTo>
                      <a:pt x="23" y="18"/>
                    </a:lnTo>
                    <a:lnTo>
                      <a:pt x="35" y="22"/>
                    </a:lnTo>
                    <a:lnTo>
                      <a:pt x="46" y="28"/>
                    </a:lnTo>
                    <a:lnTo>
                      <a:pt x="58" y="34"/>
                    </a:lnTo>
                    <a:lnTo>
                      <a:pt x="67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82" name="Freeform 283"/>
              <p:cNvSpPr>
                <a:spLocks/>
              </p:cNvSpPr>
              <p:nvPr/>
            </p:nvSpPr>
            <p:spPr bwMode="auto">
              <a:xfrm>
                <a:off x="2805" y="337"/>
                <a:ext cx="37" cy="23"/>
              </a:xfrm>
              <a:custGeom>
                <a:avLst/>
                <a:gdLst>
                  <a:gd name="T0" fmla="*/ 0 w 74"/>
                  <a:gd name="T1" fmla="*/ 1 h 46"/>
                  <a:gd name="T2" fmla="*/ 1 w 74"/>
                  <a:gd name="T3" fmla="*/ 0 h 46"/>
                  <a:gd name="T4" fmla="*/ 1 w 74"/>
                  <a:gd name="T5" fmla="*/ 1 h 46"/>
                  <a:gd name="T6" fmla="*/ 1 w 74"/>
                  <a:gd name="T7" fmla="*/ 1 h 46"/>
                  <a:gd name="T8" fmla="*/ 1 w 74"/>
                  <a:gd name="T9" fmla="*/ 1 h 46"/>
                  <a:gd name="T10" fmla="*/ 1 w 74"/>
                  <a:gd name="T11" fmla="*/ 1 h 46"/>
                  <a:gd name="T12" fmla="*/ 1 w 74"/>
                  <a:gd name="T13" fmla="*/ 1 h 46"/>
                  <a:gd name="T14" fmla="*/ 1 w 74"/>
                  <a:gd name="T15" fmla="*/ 1 h 46"/>
                  <a:gd name="T16" fmla="*/ 1 w 74"/>
                  <a:gd name="T17" fmla="*/ 1 h 46"/>
                  <a:gd name="T18" fmla="*/ 1 w 74"/>
                  <a:gd name="T19" fmla="*/ 1 h 46"/>
                  <a:gd name="T20" fmla="*/ 1 w 74"/>
                  <a:gd name="T21" fmla="*/ 1 h 46"/>
                  <a:gd name="T22" fmla="*/ 1 w 74"/>
                  <a:gd name="T23" fmla="*/ 1 h 46"/>
                  <a:gd name="T24" fmla="*/ 1 w 74"/>
                  <a:gd name="T25" fmla="*/ 1 h 46"/>
                  <a:gd name="T26" fmla="*/ 1 w 74"/>
                  <a:gd name="T27" fmla="*/ 1 h 46"/>
                  <a:gd name="T28" fmla="*/ 1 w 74"/>
                  <a:gd name="T29" fmla="*/ 1 h 46"/>
                  <a:gd name="T30" fmla="*/ 1 w 74"/>
                  <a:gd name="T31" fmla="*/ 1 h 46"/>
                  <a:gd name="T32" fmla="*/ 0 w 74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46"/>
                  <a:gd name="T53" fmla="*/ 74 w 74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46">
                    <a:moveTo>
                      <a:pt x="0" y="1"/>
                    </a:moveTo>
                    <a:lnTo>
                      <a:pt x="4" y="0"/>
                    </a:lnTo>
                    <a:lnTo>
                      <a:pt x="11" y="1"/>
                    </a:lnTo>
                    <a:lnTo>
                      <a:pt x="20" y="5"/>
                    </a:lnTo>
                    <a:lnTo>
                      <a:pt x="31" y="11"/>
                    </a:lnTo>
                    <a:lnTo>
                      <a:pt x="44" y="18"/>
                    </a:lnTo>
                    <a:lnTo>
                      <a:pt x="55" y="26"/>
                    </a:lnTo>
                    <a:lnTo>
                      <a:pt x="66" y="36"/>
                    </a:lnTo>
                    <a:lnTo>
                      <a:pt x="74" y="46"/>
                    </a:lnTo>
                    <a:lnTo>
                      <a:pt x="65" y="41"/>
                    </a:lnTo>
                    <a:lnTo>
                      <a:pt x="53" y="35"/>
                    </a:lnTo>
                    <a:lnTo>
                      <a:pt x="40" y="28"/>
                    </a:lnTo>
                    <a:lnTo>
                      <a:pt x="29" y="22"/>
                    </a:lnTo>
                    <a:lnTo>
                      <a:pt x="17" y="15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83" name="Freeform 284"/>
              <p:cNvSpPr>
                <a:spLocks/>
              </p:cNvSpPr>
              <p:nvPr/>
            </p:nvSpPr>
            <p:spPr bwMode="auto">
              <a:xfrm>
                <a:off x="2797" y="360"/>
                <a:ext cx="48" cy="31"/>
              </a:xfrm>
              <a:custGeom>
                <a:avLst/>
                <a:gdLst>
                  <a:gd name="T0" fmla="*/ 0 w 96"/>
                  <a:gd name="T1" fmla="*/ 0 h 64"/>
                  <a:gd name="T2" fmla="*/ 1 w 96"/>
                  <a:gd name="T3" fmla="*/ 0 h 64"/>
                  <a:gd name="T4" fmla="*/ 1 w 96"/>
                  <a:gd name="T5" fmla="*/ 0 h 64"/>
                  <a:gd name="T6" fmla="*/ 1 w 96"/>
                  <a:gd name="T7" fmla="*/ 0 h 64"/>
                  <a:gd name="T8" fmla="*/ 1 w 96"/>
                  <a:gd name="T9" fmla="*/ 0 h 64"/>
                  <a:gd name="T10" fmla="*/ 1 w 96"/>
                  <a:gd name="T11" fmla="*/ 0 h 64"/>
                  <a:gd name="T12" fmla="*/ 1 w 96"/>
                  <a:gd name="T13" fmla="*/ 0 h 64"/>
                  <a:gd name="T14" fmla="*/ 1 w 96"/>
                  <a:gd name="T15" fmla="*/ 0 h 64"/>
                  <a:gd name="T16" fmla="*/ 1 w 96"/>
                  <a:gd name="T17" fmla="*/ 0 h 64"/>
                  <a:gd name="T18" fmla="*/ 1 w 96"/>
                  <a:gd name="T19" fmla="*/ 0 h 64"/>
                  <a:gd name="T20" fmla="*/ 1 w 96"/>
                  <a:gd name="T21" fmla="*/ 0 h 64"/>
                  <a:gd name="T22" fmla="*/ 1 w 96"/>
                  <a:gd name="T23" fmla="*/ 0 h 64"/>
                  <a:gd name="T24" fmla="*/ 1 w 96"/>
                  <a:gd name="T25" fmla="*/ 0 h 64"/>
                  <a:gd name="T26" fmla="*/ 1 w 96"/>
                  <a:gd name="T27" fmla="*/ 0 h 64"/>
                  <a:gd name="T28" fmla="*/ 1 w 96"/>
                  <a:gd name="T29" fmla="*/ 0 h 64"/>
                  <a:gd name="T30" fmla="*/ 1 w 96"/>
                  <a:gd name="T31" fmla="*/ 0 h 64"/>
                  <a:gd name="T32" fmla="*/ 0 w 96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64"/>
                  <a:gd name="T53" fmla="*/ 96 w 96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64">
                    <a:moveTo>
                      <a:pt x="0" y="1"/>
                    </a:moveTo>
                    <a:lnTo>
                      <a:pt x="5" y="0"/>
                    </a:lnTo>
                    <a:lnTo>
                      <a:pt x="15" y="3"/>
                    </a:lnTo>
                    <a:lnTo>
                      <a:pt x="29" y="8"/>
                    </a:lnTo>
                    <a:lnTo>
                      <a:pt x="44" y="16"/>
                    </a:lnTo>
                    <a:lnTo>
                      <a:pt x="60" y="27"/>
                    </a:lnTo>
                    <a:lnTo>
                      <a:pt x="75" y="39"/>
                    </a:lnTo>
                    <a:lnTo>
                      <a:pt x="88" y="51"/>
                    </a:lnTo>
                    <a:lnTo>
                      <a:pt x="96" y="64"/>
                    </a:lnTo>
                    <a:lnTo>
                      <a:pt x="88" y="58"/>
                    </a:lnTo>
                    <a:lnTo>
                      <a:pt x="75" y="51"/>
                    </a:lnTo>
                    <a:lnTo>
                      <a:pt x="59" y="42"/>
                    </a:lnTo>
                    <a:lnTo>
                      <a:pt x="42" y="33"/>
                    </a:lnTo>
                    <a:lnTo>
                      <a:pt x="24" y="22"/>
                    </a:lnTo>
                    <a:lnTo>
                      <a:pt x="10" y="14"/>
                    </a:lnTo>
                    <a:lnTo>
                      <a:pt x="2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84" name="Freeform 285"/>
              <p:cNvSpPr>
                <a:spLocks/>
              </p:cNvSpPr>
              <p:nvPr/>
            </p:nvSpPr>
            <p:spPr bwMode="auto">
              <a:xfrm>
                <a:off x="2790" y="386"/>
                <a:ext cx="52" cy="34"/>
              </a:xfrm>
              <a:custGeom>
                <a:avLst/>
                <a:gdLst>
                  <a:gd name="T0" fmla="*/ 0 w 105"/>
                  <a:gd name="T1" fmla="*/ 1 h 68"/>
                  <a:gd name="T2" fmla="*/ 0 w 105"/>
                  <a:gd name="T3" fmla="*/ 0 h 68"/>
                  <a:gd name="T4" fmla="*/ 0 w 105"/>
                  <a:gd name="T5" fmla="*/ 1 h 68"/>
                  <a:gd name="T6" fmla="*/ 0 w 105"/>
                  <a:gd name="T7" fmla="*/ 1 h 68"/>
                  <a:gd name="T8" fmla="*/ 0 w 105"/>
                  <a:gd name="T9" fmla="*/ 1 h 68"/>
                  <a:gd name="T10" fmla="*/ 0 w 105"/>
                  <a:gd name="T11" fmla="*/ 1 h 68"/>
                  <a:gd name="T12" fmla="*/ 0 w 105"/>
                  <a:gd name="T13" fmla="*/ 1 h 68"/>
                  <a:gd name="T14" fmla="*/ 0 w 105"/>
                  <a:gd name="T15" fmla="*/ 1 h 68"/>
                  <a:gd name="T16" fmla="*/ 0 w 105"/>
                  <a:gd name="T17" fmla="*/ 1 h 68"/>
                  <a:gd name="T18" fmla="*/ 0 w 105"/>
                  <a:gd name="T19" fmla="*/ 1 h 68"/>
                  <a:gd name="T20" fmla="*/ 0 w 105"/>
                  <a:gd name="T21" fmla="*/ 1 h 68"/>
                  <a:gd name="T22" fmla="*/ 0 w 105"/>
                  <a:gd name="T23" fmla="*/ 1 h 68"/>
                  <a:gd name="T24" fmla="*/ 0 w 105"/>
                  <a:gd name="T25" fmla="*/ 1 h 68"/>
                  <a:gd name="T26" fmla="*/ 0 w 105"/>
                  <a:gd name="T27" fmla="*/ 1 h 68"/>
                  <a:gd name="T28" fmla="*/ 0 w 105"/>
                  <a:gd name="T29" fmla="*/ 1 h 68"/>
                  <a:gd name="T30" fmla="*/ 0 w 105"/>
                  <a:gd name="T31" fmla="*/ 1 h 68"/>
                  <a:gd name="T32" fmla="*/ 0 w 105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5"/>
                  <a:gd name="T52" fmla="*/ 0 h 68"/>
                  <a:gd name="T53" fmla="*/ 105 w 105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5" h="68">
                    <a:moveTo>
                      <a:pt x="0" y="1"/>
                    </a:moveTo>
                    <a:lnTo>
                      <a:pt x="6" y="0"/>
                    </a:lnTo>
                    <a:lnTo>
                      <a:pt x="17" y="4"/>
                    </a:lnTo>
                    <a:lnTo>
                      <a:pt x="33" y="11"/>
                    </a:lnTo>
                    <a:lnTo>
                      <a:pt x="51" y="21"/>
                    </a:lnTo>
                    <a:lnTo>
                      <a:pt x="69" y="32"/>
                    </a:lnTo>
                    <a:lnTo>
                      <a:pt x="85" y="45"/>
                    </a:lnTo>
                    <a:lnTo>
                      <a:pt x="98" y="57"/>
                    </a:lnTo>
                    <a:lnTo>
                      <a:pt x="105" y="68"/>
                    </a:lnTo>
                    <a:lnTo>
                      <a:pt x="97" y="64"/>
                    </a:lnTo>
                    <a:lnTo>
                      <a:pt x="83" y="57"/>
                    </a:lnTo>
                    <a:lnTo>
                      <a:pt x="66" y="46"/>
                    </a:lnTo>
                    <a:lnTo>
                      <a:pt x="46" y="35"/>
                    </a:lnTo>
                    <a:lnTo>
                      <a:pt x="29" y="24"/>
                    </a:lnTo>
                    <a:lnTo>
                      <a:pt x="13" y="14"/>
                    </a:lnTo>
                    <a:lnTo>
                      <a:pt x="4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85" name="Freeform 286"/>
              <p:cNvSpPr>
                <a:spLocks/>
              </p:cNvSpPr>
              <p:nvPr/>
            </p:nvSpPr>
            <p:spPr bwMode="auto">
              <a:xfrm>
                <a:off x="2794" y="402"/>
                <a:ext cx="43" cy="37"/>
              </a:xfrm>
              <a:custGeom>
                <a:avLst/>
                <a:gdLst>
                  <a:gd name="T0" fmla="*/ 0 w 85"/>
                  <a:gd name="T1" fmla="*/ 0 h 72"/>
                  <a:gd name="T2" fmla="*/ 1 w 85"/>
                  <a:gd name="T3" fmla="*/ 0 h 72"/>
                  <a:gd name="T4" fmla="*/ 1 w 85"/>
                  <a:gd name="T5" fmla="*/ 1 h 72"/>
                  <a:gd name="T6" fmla="*/ 1 w 85"/>
                  <a:gd name="T7" fmla="*/ 1 h 72"/>
                  <a:gd name="T8" fmla="*/ 1 w 85"/>
                  <a:gd name="T9" fmla="*/ 1 h 72"/>
                  <a:gd name="T10" fmla="*/ 1 w 85"/>
                  <a:gd name="T11" fmla="*/ 1 h 72"/>
                  <a:gd name="T12" fmla="*/ 1 w 85"/>
                  <a:gd name="T13" fmla="*/ 1 h 72"/>
                  <a:gd name="T14" fmla="*/ 1 w 85"/>
                  <a:gd name="T15" fmla="*/ 1 h 72"/>
                  <a:gd name="T16" fmla="*/ 1 w 85"/>
                  <a:gd name="T17" fmla="*/ 1 h 72"/>
                  <a:gd name="T18" fmla="*/ 1 w 85"/>
                  <a:gd name="T19" fmla="*/ 1 h 72"/>
                  <a:gd name="T20" fmla="*/ 1 w 85"/>
                  <a:gd name="T21" fmla="*/ 1 h 72"/>
                  <a:gd name="T22" fmla="*/ 1 w 85"/>
                  <a:gd name="T23" fmla="*/ 1 h 72"/>
                  <a:gd name="T24" fmla="*/ 1 w 85"/>
                  <a:gd name="T25" fmla="*/ 1 h 72"/>
                  <a:gd name="T26" fmla="*/ 1 w 85"/>
                  <a:gd name="T27" fmla="*/ 1 h 72"/>
                  <a:gd name="T28" fmla="*/ 1 w 85"/>
                  <a:gd name="T29" fmla="*/ 1 h 72"/>
                  <a:gd name="T30" fmla="*/ 1 w 85"/>
                  <a:gd name="T31" fmla="*/ 1 h 72"/>
                  <a:gd name="T32" fmla="*/ 0 w 85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5"/>
                  <a:gd name="T52" fmla="*/ 0 h 72"/>
                  <a:gd name="T53" fmla="*/ 85 w 85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5" h="72">
                    <a:moveTo>
                      <a:pt x="0" y="0"/>
                    </a:moveTo>
                    <a:lnTo>
                      <a:pt x="5" y="0"/>
                    </a:lnTo>
                    <a:lnTo>
                      <a:pt x="15" y="5"/>
                    </a:lnTo>
                    <a:lnTo>
                      <a:pt x="28" y="15"/>
                    </a:lnTo>
                    <a:lnTo>
                      <a:pt x="43" y="25"/>
                    </a:lnTo>
                    <a:lnTo>
                      <a:pt x="58" y="39"/>
                    </a:lnTo>
                    <a:lnTo>
                      <a:pt x="72" y="51"/>
                    </a:lnTo>
                    <a:lnTo>
                      <a:pt x="81" y="63"/>
                    </a:lnTo>
                    <a:lnTo>
                      <a:pt x="85" y="72"/>
                    </a:lnTo>
                    <a:lnTo>
                      <a:pt x="77" y="66"/>
                    </a:lnTo>
                    <a:lnTo>
                      <a:pt x="65" y="57"/>
                    </a:lnTo>
                    <a:lnTo>
                      <a:pt x="50" y="47"/>
                    </a:lnTo>
                    <a:lnTo>
                      <a:pt x="35" y="35"/>
                    </a:lnTo>
                    <a:lnTo>
                      <a:pt x="20" y="24"/>
                    </a:lnTo>
                    <a:lnTo>
                      <a:pt x="8" y="13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86" name="Freeform 287"/>
              <p:cNvSpPr>
                <a:spLocks/>
              </p:cNvSpPr>
              <p:nvPr/>
            </p:nvSpPr>
            <p:spPr bwMode="auto">
              <a:xfrm>
                <a:off x="2795" y="422"/>
                <a:ext cx="35" cy="31"/>
              </a:xfrm>
              <a:custGeom>
                <a:avLst/>
                <a:gdLst>
                  <a:gd name="T0" fmla="*/ 0 w 70"/>
                  <a:gd name="T1" fmla="*/ 0 h 62"/>
                  <a:gd name="T2" fmla="*/ 1 w 70"/>
                  <a:gd name="T3" fmla="*/ 0 h 62"/>
                  <a:gd name="T4" fmla="*/ 1 w 70"/>
                  <a:gd name="T5" fmla="*/ 1 h 62"/>
                  <a:gd name="T6" fmla="*/ 1 w 70"/>
                  <a:gd name="T7" fmla="*/ 1 h 62"/>
                  <a:gd name="T8" fmla="*/ 1 w 70"/>
                  <a:gd name="T9" fmla="*/ 1 h 62"/>
                  <a:gd name="T10" fmla="*/ 1 w 70"/>
                  <a:gd name="T11" fmla="*/ 1 h 62"/>
                  <a:gd name="T12" fmla="*/ 1 w 70"/>
                  <a:gd name="T13" fmla="*/ 1 h 62"/>
                  <a:gd name="T14" fmla="*/ 1 w 70"/>
                  <a:gd name="T15" fmla="*/ 1 h 62"/>
                  <a:gd name="T16" fmla="*/ 1 w 70"/>
                  <a:gd name="T17" fmla="*/ 1 h 62"/>
                  <a:gd name="T18" fmla="*/ 1 w 70"/>
                  <a:gd name="T19" fmla="*/ 1 h 62"/>
                  <a:gd name="T20" fmla="*/ 1 w 70"/>
                  <a:gd name="T21" fmla="*/ 1 h 62"/>
                  <a:gd name="T22" fmla="*/ 1 w 70"/>
                  <a:gd name="T23" fmla="*/ 1 h 62"/>
                  <a:gd name="T24" fmla="*/ 1 w 70"/>
                  <a:gd name="T25" fmla="*/ 1 h 62"/>
                  <a:gd name="T26" fmla="*/ 1 w 70"/>
                  <a:gd name="T27" fmla="*/ 1 h 62"/>
                  <a:gd name="T28" fmla="*/ 1 w 70"/>
                  <a:gd name="T29" fmla="*/ 1 h 62"/>
                  <a:gd name="T30" fmla="*/ 1 w 70"/>
                  <a:gd name="T31" fmla="*/ 1 h 62"/>
                  <a:gd name="T32" fmla="*/ 0 w 70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0"/>
                  <a:gd name="T52" fmla="*/ 0 h 62"/>
                  <a:gd name="T53" fmla="*/ 70 w 70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0" h="62">
                    <a:moveTo>
                      <a:pt x="0" y="0"/>
                    </a:moveTo>
                    <a:lnTo>
                      <a:pt x="4" y="0"/>
                    </a:lnTo>
                    <a:lnTo>
                      <a:pt x="12" y="2"/>
                    </a:lnTo>
                    <a:lnTo>
                      <a:pt x="24" y="9"/>
                    </a:lnTo>
                    <a:lnTo>
                      <a:pt x="35" y="17"/>
                    </a:lnTo>
                    <a:lnTo>
                      <a:pt x="47" y="26"/>
                    </a:lnTo>
                    <a:lnTo>
                      <a:pt x="57" y="38"/>
                    </a:lnTo>
                    <a:lnTo>
                      <a:pt x="65" y="49"/>
                    </a:lnTo>
                    <a:lnTo>
                      <a:pt x="70" y="62"/>
                    </a:lnTo>
                    <a:lnTo>
                      <a:pt x="63" y="55"/>
                    </a:lnTo>
                    <a:lnTo>
                      <a:pt x="53" y="47"/>
                    </a:lnTo>
                    <a:lnTo>
                      <a:pt x="40" y="38"/>
                    </a:lnTo>
                    <a:lnTo>
                      <a:pt x="27" y="27"/>
                    </a:lnTo>
                    <a:lnTo>
                      <a:pt x="16" y="18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87" name="Freeform 288"/>
              <p:cNvSpPr>
                <a:spLocks/>
              </p:cNvSpPr>
              <p:nvPr/>
            </p:nvSpPr>
            <p:spPr bwMode="auto">
              <a:xfrm>
                <a:off x="2795" y="441"/>
                <a:ext cx="25" cy="26"/>
              </a:xfrm>
              <a:custGeom>
                <a:avLst/>
                <a:gdLst>
                  <a:gd name="T0" fmla="*/ 0 w 49"/>
                  <a:gd name="T1" fmla="*/ 0 h 53"/>
                  <a:gd name="T2" fmla="*/ 1 w 49"/>
                  <a:gd name="T3" fmla="*/ 0 h 53"/>
                  <a:gd name="T4" fmla="*/ 1 w 49"/>
                  <a:gd name="T5" fmla="*/ 0 h 53"/>
                  <a:gd name="T6" fmla="*/ 1 w 49"/>
                  <a:gd name="T7" fmla="*/ 0 h 53"/>
                  <a:gd name="T8" fmla="*/ 1 w 49"/>
                  <a:gd name="T9" fmla="*/ 0 h 53"/>
                  <a:gd name="T10" fmla="*/ 1 w 49"/>
                  <a:gd name="T11" fmla="*/ 0 h 53"/>
                  <a:gd name="T12" fmla="*/ 1 w 49"/>
                  <a:gd name="T13" fmla="*/ 0 h 53"/>
                  <a:gd name="T14" fmla="*/ 1 w 49"/>
                  <a:gd name="T15" fmla="*/ 0 h 53"/>
                  <a:gd name="T16" fmla="*/ 1 w 49"/>
                  <a:gd name="T17" fmla="*/ 0 h 53"/>
                  <a:gd name="T18" fmla="*/ 1 w 49"/>
                  <a:gd name="T19" fmla="*/ 0 h 53"/>
                  <a:gd name="T20" fmla="*/ 1 w 49"/>
                  <a:gd name="T21" fmla="*/ 0 h 53"/>
                  <a:gd name="T22" fmla="*/ 1 w 49"/>
                  <a:gd name="T23" fmla="*/ 0 h 53"/>
                  <a:gd name="T24" fmla="*/ 1 w 49"/>
                  <a:gd name="T25" fmla="*/ 0 h 53"/>
                  <a:gd name="T26" fmla="*/ 1 w 49"/>
                  <a:gd name="T27" fmla="*/ 0 h 53"/>
                  <a:gd name="T28" fmla="*/ 1 w 49"/>
                  <a:gd name="T29" fmla="*/ 0 h 53"/>
                  <a:gd name="T30" fmla="*/ 1 w 49"/>
                  <a:gd name="T31" fmla="*/ 0 h 53"/>
                  <a:gd name="T32" fmla="*/ 0 w 49"/>
                  <a:gd name="T33" fmla="*/ 0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3"/>
                  <a:gd name="T53" fmla="*/ 49 w 49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3">
                    <a:moveTo>
                      <a:pt x="0" y="0"/>
                    </a:moveTo>
                    <a:lnTo>
                      <a:pt x="3" y="0"/>
                    </a:lnTo>
                    <a:lnTo>
                      <a:pt x="10" y="3"/>
                    </a:lnTo>
                    <a:lnTo>
                      <a:pt x="19" y="10"/>
                    </a:lnTo>
                    <a:lnTo>
                      <a:pt x="28" y="18"/>
                    </a:lnTo>
                    <a:lnTo>
                      <a:pt x="36" y="29"/>
                    </a:lnTo>
                    <a:lnTo>
                      <a:pt x="43" y="38"/>
                    </a:lnTo>
                    <a:lnTo>
                      <a:pt x="48" y="47"/>
                    </a:lnTo>
                    <a:lnTo>
                      <a:pt x="49" y="53"/>
                    </a:lnTo>
                    <a:lnTo>
                      <a:pt x="45" y="47"/>
                    </a:lnTo>
                    <a:lnTo>
                      <a:pt x="36" y="40"/>
                    </a:lnTo>
                    <a:lnTo>
                      <a:pt x="28" y="33"/>
                    </a:lnTo>
                    <a:lnTo>
                      <a:pt x="20" y="25"/>
                    </a:lnTo>
                    <a:lnTo>
                      <a:pt x="12" y="17"/>
                    </a:lnTo>
                    <a:lnTo>
                      <a:pt x="5" y="1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88" name="Freeform 289"/>
              <p:cNvSpPr>
                <a:spLocks/>
              </p:cNvSpPr>
              <p:nvPr/>
            </p:nvSpPr>
            <p:spPr bwMode="auto">
              <a:xfrm>
                <a:off x="2797" y="458"/>
                <a:ext cx="17" cy="18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1 h 36"/>
                  <a:gd name="T6" fmla="*/ 0 w 35"/>
                  <a:gd name="T7" fmla="*/ 1 h 36"/>
                  <a:gd name="T8" fmla="*/ 0 w 35"/>
                  <a:gd name="T9" fmla="*/ 1 h 36"/>
                  <a:gd name="T10" fmla="*/ 0 w 35"/>
                  <a:gd name="T11" fmla="*/ 1 h 36"/>
                  <a:gd name="T12" fmla="*/ 0 w 35"/>
                  <a:gd name="T13" fmla="*/ 1 h 36"/>
                  <a:gd name="T14" fmla="*/ 0 w 35"/>
                  <a:gd name="T15" fmla="*/ 1 h 36"/>
                  <a:gd name="T16" fmla="*/ 0 w 35"/>
                  <a:gd name="T17" fmla="*/ 1 h 36"/>
                  <a:gd name="T18" fmla="*/ 0 w 35"/>
                  <a:gd name="T19" fmla="*/ 1 h 36"/>
                  <a:gd name="T20" fmla="*/ 0 w 35"/>
                  <a:gd name="T21" fmla="*/ 1 h 36"/>
                  <a:gd name="T22" fmla="*/ 0 w 35"/>
                  <a:gd name="T23" fmla="*/ 1 h 36"/>
                  <a:gd name="T24" fmla="*/ 0 w 35"/>
                  <a:gd name="T25" fmla="*/ 1 h 36"/>
                  <a:gd name="T26" fmla="*/ 0 w 35"/>
                  <a:gd name="T27" fmla="*/ 1 h 36"/>
                  <a:gd name="T28" fmla="*/ 0 w 35"/>
                  <a:gd name="T29" fmla="*/ 1 h 36"/>
                  <a:gd name="T30" fmla="*/ 0 w 35"/>
                  <a:gd name="T31" fmla="*/ 1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" y="0"/>
                    </a:moveTo>
                    <a:lnTo>
                      <a:pt x="6" y="0"/>
                    </a:lnTo>
                    <a:lnTo>
                      <a:pt x="10" y="3"/>
                    </a:lnTo>
                    <a:lnTo>
                      <a:pt x="17" y="6"/>
                    </a:lnTo>
                    <a:lnTo>
                      <a:pt x="23" y="12"/>
                    </a:lnTo>
                    <a:lnTo>
                      <a:pt x="29" y="18"/>
                    </a:lnTo>
                    <a:lnTo>
                      <a:pt x="32" y="25"/>
                    </a:lnTo>
                    <a:lnTo>
                      <a:pt x="35" y="30"/>
                    </a:lnTo>
                    <a:lnTo>
                      <a:pt x="33" y="36"/>
                    </a:lnTo>
                    <a:lnTo>
                      <a:pt x="31" y="29"/>
                    </a:lnTo>
                    <a:lnTo>
                      <a:pt x="27" y="23"/>
                    </a:lnTo>
                    <a:lnTo>
                      <a:pt x="20" y="18"/>
                    </a:lnTo>
                    <a:lnTo>
                      <a:pt x="13" y="13"/>
                    </a:lnTo>
                    <a:lnTo>
                      <a:pt x="7" y="10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89" name="Freeform 290"/>
              <p:cNvSpPr>
                <a:spLocks/>
              </p:cNvSpPr>
              <p:nvPr/>
            </p:nvSpPr>
            <p:spPr bwMode="auto">
              <a:xfrm>
                <a:off x="2812" y="314"/>
                <a:ext cx="21" cy="20"/>
              </a:xfrm>
              <a:custGeom>
                <a:avLst/>
                <a:gdLst>
                  <a:gd name="T0" fmla="*/ 0 w 43"/>
                  <a:gd name="T1" fmla="*/ 1 h 40"/>
                  <a:gd name="T2" fmla="*/ 0 w 43"/>
                  <a:gd name="T3" fmla="*/ 1 h 40"/>
                  <a:gd name="T4" fmla="*/ 0 w 43"/>
                  <a:gd name="T5" fmla="*/ 1 h 40"/>
                  <a:gd name="T6" fmla="*/ 0 w 43"/>
                  <a:gd name="T7" fmla="*/ 1 h 40"/>
                  <a:gd name="T8" fmla="*/ 0 w 43"/>
                  <a:gd name="T9" fmla="*/ 1 h 40"/>
                  <a:gd name="T10" fmla="*/ 0 w 43"/>
                  <a:gd name="T11" fmla="*/ 1 h 40"/>
                  <a:gd name="T12" fmla="*/ 0 w 43"/>
                  <a:gd name="T13" fmla="*/ 1 h 40"/>
                  <a:gd name="T14" fmla="*/ 0 w 43"/>
                  <a:gd name="T15" fmla="*/ 1 h 40"/>
                  <a:gd name="T16" fmla="*/ 0 w 43"/>
                  <a:gd name="T17" fmla="*/ 1 h 40"/>
                  <a:gd name="T18" fmla="*/ 0 w 43"/>
                  <a:gd name="T19" fmla="*/ 0 h 40"/>
                  <a:gd name="T20" fmla="*/ 0 w 43"/>
                  <a:gd name="T21" fmla="*/ 1 h 40"/>
                  <a:gd name="T22" fmla="*/ 0 w 43"/>
                  <a:gd name="T23" fmla="*/ 1 h 40"/>
                  <a:gd name="T24" fmla="*/ 0 w 43"/>
                  <a:gd name="T25" fmla="*/ 1 h 40"/>
                  <a:gd name="T26" fmla="*/ 0 w 43"/>
                  <a:gd name="T27" fmla="*/ 1 h 40"/>
                  <a:gd name="T28" fmla="*/ 0 w 43"/>
                  <a:gd name="T29" fmla="*/ 1 h 40"/>
                  <a:gd name="T30" fmla="*/ 0 w 43"/>
                  <a:gd name="T31" fmla="*/ 1 h 40"/>
                  <a:gd name="T32" fmla="*/ 0 w 43"/>
                  <a:gd name="T33" fmla="*/ 1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40"/>
                  <a:gd name="T53" fmla="*/ 43 w 4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40">
                    <a:moveTo>
                      <a:pt x="43" y="40"/>
                    </a:moveTo>
                    <a:lnTo>
                      <a:pt x="39" y="38"/>
                    </a:lnTo>
                    <a:lnTo>
                      <a:pt x="32" y="35"/>
                    </a:lnTo>
                    <a:lnTo>
                      <a:pt x="24" y="29"/>
                    </a:lnTo>
                    <a:lnTo>
                      <a:pt x="16" y="23"/>
                    </a:lnTo>
                    <a:lnTo>
                      <a:pt x="8" y="16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6" y="7"/>
                    </a:lnTo>
                    <a:lnTo>
                      <a:pt x="23" y="14"/>
                    </a:lnTo>
                    <a:lnTo>
                      <a:pt x="29" y="22"/>
                    </a:lnTo>
                    <a:lnTo>
                      <a:pt x="35" y="30"/>
                    </a:lnTo>
                    <a:lnTo>
                      <a:pt x="39" y="36"/>
                    </a:lnTo>
                    <a:lnTo>
                      <a:pt x="43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90" name="Freeform 291"/>
              <p:cNvSpPr>
                <a:spLocks/>
              </p:cNvSpPr>
              <p:nvPr/>
            </p:nvSpPr>
            <p:spPr bwMode="auto">
              <a:xfrm>
                <a:off x="2834" y="312"/>
                <a:ext cx="11" cy="23"/>
              </a:xfrm>
              <a:custGeom>
                <a:avLst/>
                <a:gdLst>
                  <a:gd name="T0" fmla="*/ 0 w 22"/>
                  <a:gd name="T1" fmla="*/ 1 h 46"/>
                  <a:gd name="T2" fmla="*/ 1 w 22"/>
                  <a:gd name="T3" fmla="*/ 1 h 46"/>
                  <a:gd name="T4" fmla="*/ 1 w 22"/>
                  <a:gd name="T5" fmla="*/ 1 h 46"/>
                  <a:gd name="T6" fmla="*/ 1 w 22"/>
                  <a:gd name="T7" fmla="*/ 1 h 46"/>
                  <a:gd name="T8" fmla="*/ 1 w 22"/>
                  <a:gd name="T9" fmla="*/ 0 h 46"/>
                  <a:gd name="T10" fmla="*/ 1 w 22"/>
                  <a:gd name="T11" fmla="*/ 1 h 46"/>
                  <a:gd name="T12" fmla="*/ 1 w 22"/>
                  <a:gd name="T13" fmla="*/ 1 h 46"/>
                  <a:gd name="T14" fmla="*/ 1 w 22"/>
                  <a:gd name="T15" fmla="*/ 1 h 46"/>
                  <a:gd name="T16" fmla="*/ 0 w 22"/>
                  <a:gd name="T17" fmla="*/ 1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46"/>
                  <a:gd name="T29" fmla="*/ 22 w 22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46">
                    <a:moveTo>
                      <a:pt x="0" y="46"/>
                    </a:moveTo>
                    <a:lnTo>
                      <a:pt x="5" y="37"/>
                    </a:lnTo>
                    <a:lnTo>
                      <a:pt x="15" y="23"/>
                    </a:lnTo>
                    <a:lnTo>
                      <a:pt x="22" y="9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16"/>
                    </a:lnTo>
                    <a:lnTo>
                      <a:pt x="3" y="33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91" name="Freeform 292"/>
              <p:cNvSpPr>
                <a:spLocks/>
              </p:cNvSpPr>
              <p:nvPr/>
            </p:nvSpPr>
            <p:spPr bwMode="auto">
              <a:xfrm>
                <a:off x="2826" y="303"/>
                <a:ext cx="6" cy="27"/>
              </a:xfrm>
              <a:custGeom>
                <a:avLst/>
                <a:gdLst>
                  <a:gd name="T0" fmla="*/ 1 w 12"/>
                  <a:gd name="T1" fmla="*/ 1 h 53"/>
                  <a:gd name="T2" fmla="*/ 1 w 12"/>
                  <a:gd name="T3" fmla="*/ 1 h 53"/>
                  <a:gd name="T4" fmla="*/ 1 w 12"/>
                  <a:gd name="T5" fmla="*/ 1 h 53"/>
                  <a:gd name="T6" fmla="*/ 1 w 12"/>
                  <a:gd name="T7" fmla="*/ 1 h 53"/>
                  <a:gd name="T8" fmla="*/ 1 w 12"/>
                  <a:gd name="T9" fmla="*/ 0 h 53"/>
                  <a:gd name="T10" fmla="*/ 0 w 12"/>
                  <a:gd name="T11" fmla="*/ 1 h 53"/>
                  <a:gd name="T12" fmla="*/ 1 w 12"/>
                  <a:gd name="T13" fmla="*/ 1 h 53"/>
                  <a:gd name="T14" fmla="*/ 1 w 12"/>
                  <a:gd name="T15" fmla="*/ 1 h 53"/>
                  <a:gd name="T16" fmla="*/ 1 w 12"/>
                  <a:gd name="T17" fmla="*/ 1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3"/>
                  <a:gd name="T29" fmla="*/ 12 w 12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3">
                    <a:moveTo>
                      <a:pt x="12" y="53"/>
                    </a:moveTo>
                    <a:lnTo>
                      <a:pt x="12" y="43"/>
                    </a:lnTo>
                    <a:lnTo>
                      <a:pt x="12" y="26"/>
                    </a:lnTo>
                    <a:lnTo>
                      <a:pt x="10" y="8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3" y="23"/>
                    </a:lnTo>
                    <a:lnTo>
                      <a:pt x="8" y="41"/>
                    </a:lnTo>
                    <a:lnTo>
                      <a:pt x="1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92" name="Freeform 293"/>
              <p:cNvSpPr>
                <a:spLocks/>
              </p:cNvSpPr>
              <p:nvPr/>
            </p:nvSpPr>
            <p:spPr bwMode="auto">
              <a:xfrm>
                <a:off x="2837" y="319"/>
                <a:ext cx="21" cy="24"/>
              </a:xfrm>
              <a:custGeom>
                <a:avLst/>
                <a:gdLst>
                  <a:gd name="T0" fmla="*/ 0 w 41"/>
                  <a:gd name="T1" fmla="*/ 1 h 47"/>
                  <a:gd name="T2" fmla="*/ 1 w 41"/>
                  <a:gd name="T3" fmla="*/ 1 h 47"/>
                  <a:gd name="T4" fmla="*/ 1 w 41"/>
                  <a:gd name="T5" fmla="*/ 1 h 47"/>
                  <a:gd name="T6" fmla="*/ 1 w 41"/>
                  <a:gd name="T7" fmla="*/ 1 h 47"/>
                  <a:gd name="T8" fmla="*/ 1 w 41"/>
                  <a:gd name="T9" fmla="*/ 1 h 47"/>
                  <a:gd name="T10" fmla="*/ 1 w 41"/>
                  <a:gd name="T11" fmla="*/ 1 h 47"/>
                  <a:gd name="T12" fmla="*/ 1 w 41"/>
                  <a:gd name="T13" fmla="*/ 1 h 47"/>
                  <a:gd name="T14" fmla="*/ 1 w 41"/>
                  <a:gd name="T15" fmla="*/ 0 h 47"/>
                  <a:gd name="T16" fmla="*/ 1 w 41"/>
                  <a:gd name="T17" fmla="*/ 1 h 47"/>
                  <a:gd name="T18" fmla="*/ 1 w 41"/>
                  <a:gd name="T19" fmla="*/ 1 h 47"/>
                  <a:gd name="T20" fmla="*/ 1 w 41"/>
                  <a:gd name="T21" fmla="*/ 1 h 47"/>
                  <a:gd name="T22" fmla="*/ 1 w 41"/>
                  <a:gd name="T23" fmla="*/ 1 h 47"/>
                  <a:gd name="T24" fmla="*/ 1 w 41"/>
                  <a:gd name="T25" fmla="*/ 1 h 47"/>
                  <a:gd name="T26" fmla="*/ 1 w 41"/>
                  <a:gd name="T27" fmla="*/ 1 h 47"/>
                  <a:gd name="T28" fmla="*/ 1 w 41"/>
                  <a:gd name="T29" fmla="*/ 1 h 47"/>
                  <a:gd name="T30" fmla="*/ 1 w 41"/>
                  <a:gd name="T31" fmla="*/ 1 h 47"/>
                  <a:gd name="T32" fmla="*/ 0 w 41"/>
                  <a:gd name="T33" fmla="*/ 1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7"/>
                  <a:gd name="T53" fmla="*/ 41 w 41"/>
                  <a:gd name="T54" fmla="*/ 47 h 4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7">
                    <a:moveTo>
                      <a:pt x="0" y="47"/>
                    </a:moveTo>
                    <a:lnTo>
                      <a:pt x="3" y="41"/>
                    </a:lnTo>
                    <a:lnTo>
                      <a:pt x="9" y="33"/>
                    </a:lnTo>
                    <a:lnTo>
                      <a:pt x="15" y="24"/>
                    </a:lnTo>
                    <a:lnTo>
                      <a:pt x="20" y="16"/>
                    </a:lnTo>
                    <a:lnTo>
                      <a:pt x="27" y="8"/>
                    </a:lnTo>
                    <a:lnTo>
                      <a:pt x="33" y="3"/>
                    </a:lnTo>
                    <a:lnTo>
                      <a:pt x="38" y="0"/>
                    </a:lnTo>
                    <a:lnTo>
                      <a:pt x="41" y="1"/>
                    </a:lnTo>
                    <a:lnTo>
                      <a:pt x="41" y="4"/>
                    </a:lnTo>
                    <a:lnTo>
                      <a:pt x="38" y="10"/>
                    </a:lnTo>
                    <a:lnTo>
                      <a:pt x="32" y="17"/>
                    </a:lnTo>
                    <a:lnTo>
                      <a:pt x="25" y="24"/>
                    </a:lnTo>
                    <a:lnTo>
                      <a:pt x="17" y="32"/>
                    </a:lnTo>
                    <a:lnTo>
                      <a:pt x="10" y="38"/>
                    </a:lnTo>
                    <a:lnTo>
                      <a:pt x="3" y="43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93" name="Freeform 294"/>
              <p:cNvSpPr>
                <a:spLocks/>
              </p:cNvSpPr>
              <p:nvPr/>
            </p:nvSpPr>
            <p:spPr bwMode="auto">
              <a:xfrm>
                <a:off x="2818" y="465"/>
                <a:ext cx="34" cy="7"/>
              </a:xfrm>
              <a:custGeom>
                <a:avLst/>
                <a:gdLst>
                  <a:gd name="T0" fmla="*/ 0 w 68"/>
                  <a:gd name="T1" fmla="*/ 0 h 15"/>
                  <a:gd name="T2" fmla="*/ 1 w 68"/>
                  <a:gd name="T3" fmla="*/ 0 h 15"/>
                  <a:gd name="T4" fmla="*/ 1 w 68"/>
                  <a:gd name="T5" fmla="*/ 0 h 15"/>
                  <a:gd name="T6" fmla="*/ 1 w 68"/>
                  <a:gd name="T7" fmla="*/ 0 h 15"/>
                  <a:gd name="T8" fmla="*/ 1 w 68"/>
                  <a:gd name="T9" fmla="*/ 0 h 15"/>
                  <a:gd name="T10" fmla="*/ 1 w 68"/>
                  <a:gd name="T11" fmla="*/ 0 h 15"/>
                  <a:gd name="T12" fmla="*/ 1 w 68"/>
                  <a:gd name="T13" fmla="*/ 0 h 15"/>
                  <a:gd name="T14" fmla="*/ 1 w 68"/>
                  <a:gd name="T15" fmla="*/ 0 h 15"/>
                  <a:gd name="T16" fmla="*/ 1 w 68"/>
                  <a:gd name="T17" fmla="*/ 0 h 15"/>
                  <a:gd name="T18" fmla="*/ 1 w 68"/>
                  <a:gd name="T19" fmla="*/ 0 h 15"/>
                  <a:gd name="T20" fmla="*/ 1 w 68"/>
                  <a:gd name="T21" fmla="*/ 0 h 15"/>
                  <a:gd name="T22" fmla="*/ 1 w 68"/>
                  <a:gd name="T23" fmla="*/ 0 h 15"/>
                  <a:gd name="T24" fmla="*/ 1 w 68"/>
                  <a:gd name="T25" fmla="*/ 0 h 15"/>
                  <a:gd name="T26" fmla="*/ 1 w 68"/>
                  <a:gd name="T27" fmla="*/ 0 h 15"/>
                  <a:gd name="T28" fmla="*/ 1 w 68"/>
                  <a:gd name="T29" fmla="*/ 0 h 15"/>
                  <a:gd name="T30" fmla="*/ 1 w 68"/>
                  <a:gd name="T31" fmla="*/ 0 h 15"/>
                  <a:gd name="T32" fmla="*/ 0 w 68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5"/>
                  <a:gd name="T53" fmla="*/ 68 w 68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5">
                    <a:moveTo>
                      <a:pt x="0" y="2"/>
                    </a:moveTo>
                    <a:lnTo>
                      <a:pt x="8" y="1"/>
                    </a:lnTo>
                    <a:lnTo>
                      <a:pt x="17" y="1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0" y="1"/>
                    </a:lnTo>
                    <a:lnTo>
                      <a:pt x="58" y="3"/>
                    </a:lnTo>
                    <a:lnTo>
                      <a:pt x="65" y="6"/>
                    </a:lnTo>
                    <a:lnTo>
                      <a:pt x="68" y="10"/>
                    </a:lnTo>
                    <a:lnTo>
                      <a:pt x="65" y="14"/>
                    </a:lnTo>
                    <a:lnTo>
                      <a:pt x="60" y="15"/>
                    </a:lnTo>
                    <a:lnTo>
                      <a:pt x="51" y="14"/>
                    </a:lnTo>
                    <a:lnTo>
                      <a:pt x="41" y="12"/>
                    </a:lnTo>
                    <a:lnTo>
                      <a:pt x="30" y="8"/>
                    </a:lnTo>
                    <a:lnTo>
                      <a:pt x="18" y="6"/>
                    </a:lnTo>
                    <a:lnTo>
                      <a:pt x="8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94" name="Freeform 295"/>
              <p:cNvSpPr>
                <a:spLocks/>
              </p:cNvSpPr>
              <p:nvPr/>
            </p:nvSpPr>
            <p:spPr bwMode="auto">
              <a:xfrm>
                <a:off x="2814" y="473"/>
                <a:ext cx="32" cy="12"/>
              </a:xfrm>
              <a:custGeom>
                <a:avLst/>
                <a:gdLst>
                  <a:gd name="T0" fmla="*/ 0 w 65"/>
                  <a:gd name="T1" fmla="*/ 0 h 25"/>
                  <a:gd name="T2" fmla="*/ 0 w 65"/>
                  <a:gd name="T3" fmla="*/ 0 h 25"/>
                  <a:gd name="T4" fmla="*/ 0 w 65"/>
                  <a:gd name="T5" fmla="*/ 0 h 25"/>
                  <a:gd name="T6" fmla="*/ 0 w 65"/>
                  <a:gd name="T7" fmla="*/ 0 h 25"/>
                  <a:gd name="T8" fmla="*/ 0 w 65"/>
                  <a:gd name="T9" fmla="*/ 0 h 25"/>
                  <a:gd name="T10" fmla="*/ 0 w 65"/>
                  <a:gd name="T11" fmla="*/ 0 h 25"/>
                  <a:gd name="T12" fmla="*/ 0 w 65"/>
                  <a:gd name="T13" fmla="*/ 0 h 25"/>
                  <a:gd name="T14" fmla="*/ 0 w 65"/>
                  <a:gd name="T15" fmla="*/ 0 h 25"/>
                  <a:gd name="T16" fmla="*/ 0 w 65"/>
                  <a:gd name="T17" fmla="*/ 0 h 25"/>
                  <a:gd name="T18" fmla="*/ 0 w 65"/>
                  <a:gd name="T19" fmla="*/ 0 h 25"/>
                  <a:gd name="T20" fmla="*/ 0 w 65"/>
                  <a:gd name="T21" fmla="*/ 0 h 25"/>
                  <a:gd name="T22" fmla="*/ 0 w 65"/>
                  <a:gd name="T23" fmla="*/ 0 h 25"/>
                  <a:gd name="T24" fmla="*/ 0 w 65"/>
                  <a:gd name="T25" fmla="*/ 0 h 25"/>
                  <a:gd name="T26" fmla="*/ 0 w 65"/>
                  <a:gd name="T27" fmla="*/ 0 h 25"/>
                  <a:gd name="T28" fmla="*/ 0 w 65"/>
                  <a:gd name="T29" fmla="*/ 0 h 25"/>
                  <a:gd name="T30" fmla="*/ 0 w 65"/>
                  <a:gd name="T31" fmla="*/ 0 h 25"/>
                  <a:gd name="T32" fmla="*/ 0 w 6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5"/>
                  <a:gd name="T53" fmla="*/ 65 w 6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5">
                    <a:moveTo>
                      <a:pt x="0" y="0"/>
                    </a:moveTo>
                    <a:lnTo>
                      <a:pt x="7" y="0"/>
                    </a:lnTo>
                    <a:lnTo>
                      <a:pt x="15" y="1"/>
                    </a:lnTo>
                    <a:lnTo>
                      <a:pt x="26" y="4"/>
                    </a:lnTo>
                    <a:lnTo>
                      <a:pt x="37" y="6"/>
                    </a:lnTo>
                    <a:lnTo>
                      <a:pt x="48" y="8"/>
                    </a:lnTo>
                    <a:lnTo>
                      <a:pt x="56" y="13"/>
                    </a:lnTo>
                    <a:lnTo>
                      <a:pt x="63" y="16"/>
                    </a:lnTo>
                    <a:lnTo>
                      <a:pt x="65" y="21"/>
                    </a:lnTo>
                    <a:lnTo>
                      <a:pt x="63" y="25"/>
                    </a:lnTo>
                    <a:lnTo>
                      <a:pt x="57" y="25"/>
                    </a:lnTo>
                    <a:lnTo>
                      <a:pt x="48" y="22"/>
                    </a:lnTo>
                    <a:lnTo>
                      <a:pt x="36" y="18"/>
                    </a:lnTo>
                    <a:lnTo>
                      <a:pt x="25" y="13"/>
                    </a:lnTo>
                    <a:lnTo>
                      <a:pt x="14" y="7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95" name="Freeform 296"/>
              <p:cNvSpPr>
                <a:spLocks/>
              </p:cNvSpPr>
              <p:nvPr/>
            </p:nvSpPr>
            <p:spPr bwMode="auto">
              <a:xfrm>
                <a:off x="2830" y="448"/>
                <a:ext cx="32" cy="7"/>
              </a:xfrm>
              <a:custGeom>
                <a:avLst/>
                <a:gdLst>
                  <a:gd name="T0" fmla="*/ 0 w 63"/>
                  <a:gd name="T1" fmla="*/ 0 h 15"/>
                  <a:gd name="T2" fmla="*/ 1 w 63"/>
                  <a:gd name="T3" fmla="*/ 0 h 15"/>
                  <a:gd name="T4" fmla="*/ 1 w 63"/>
                  <a:gd name="T5" fmla="*/ 0 h 15"/>
                  <a:gd name="T6" fmla="*/ 1 w 63"/>
                  <a:gd name="T7" fmla="*/ 0 h 15"/>
                  <a:gd name="T8" fmla="*/ 1 w 63"/>
                  <a:gd name="T9" fmla="*/ 0 h 15"/>
                  <a:gd name="T10" fmla="*/ 1 w 63"/>
                  <a:gd name="T11" fmla="*/ 0 h 15"/>
                  <a:gd name="T12" fmla="*/ 1 w 63"/>
                  <a:gd name="T13" fmla="*/ 0 h 15"/>
                  <a:gd name="T14" fmla="*/ 1 w 63"/>
                  <a:gd name="T15" fmla="*/ 0 h 15"/>
                  <a:gd name="T16" fmla="*/ 1 w 63"/>
                  <a:gd name="T17" fmla="*/ 0 h 15"/>
                  <a:gd name="T18" fmla="*/ 1 w 63"/>
                  <a:gd name="T19" fmla="*/ 0 h 15"/>
                  <a:gd name="T20" fmla="*/ 1 w 63"/>
                  <a:gd name="T21" fmla="*/ 0 h 15"/>
                  <a:gd name="T22" fmla="*/ 1 w 63"/>
                  <a:gd name="T23" fmla="*/ 0 h 15"/>
                  <a:gd name="T24" fmla="*/ 1 w 63"/>
                  <a:gd name="T25" fmla="*/ 0 h 15"/>
                  <a:gd name="T26" fmla="*/ 1 w 63"/>
                  <a:gd name="T27" fmla="*/ 0 h 15"/>
                  <a:gd name="T28" fmla="*/ 1 w 63"/>
                  <a:gd name="T29" fmla="*/ 0 h 15"/>
                  <a:gd name="T30" fmla="*/ 1 w 63"/>
                  <a:gd name="T31" fmla="*/ 0 h 15"/>
                  <a:gd name="T32" fmla="*/ 0 w 63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15"/>
                  <a:gd name="T53" fmla="*/ 63 w 6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15">
                    <a:moveTo>
                      <a:pt x="0" y="7"/>
                    </a:moveTo>
                    <a:lnTo>
                      <a:pt x="2" y="4"/>
                    </a:lnTo>
                    <a:lnTo>
                      <a:pt x="9" y="2"/>
                    </a:lnTo>
                    <a:lnTo>
                      <a:pt x="18" y="1"/>
                    </a:lnTo>
                    <a:lnTo>
                      <a:pt x="30" y="0"/>
                    </a:lnTo>
                    <a:lnTo>
                      <a:pt x="40" y="1"/>
                    </a:lnTo>
                    <a:lnTo>
                      <a:pt x="50" y="2"/>
                    </a:lnTo>
                    <a:lnTo>
                      <a:pt x="58" y="4"/>
                    </a:lnTo>
                    <a:lnTo>
                      <a:pt x="63" y="9"/>
                    </a:lnTo>
                    <a:lnTo>
                      <a:pt x="63" y="12"/>
                    </a:lnTo>
                    <a:lnTo>
                      <a:pt x="58" y="15"/>
                    </a:lnTo>
                    <a:lnTo>
                      <a:pt x="50" y="13"/>
                    </a:lnTo>
                    <a:lnTo>
                      <a:pt x="40" y="12"/>
                    </a:lnTo>
                    <a:lnTo>
                      <a:pt x="30" y="10"/>
                    </a:lnTo>
                    <a:lnTo>
                      <a:pt x="18" y="9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96" name="Freeform 297"/>
              <p:cNvSpPr>
                <a:spLocks/>
              </p:cNvSpPr>
              <p:nvPr/>
            </p:nvSpPr>
            <p:spPr bwMode="auto">
              <a:xfrm>
                <a:off x="2834" y="429"/>
                <a:ext cx="37" cy="10"/>
              </a:xfrm>
              <a:custGeom>
                <a:avLst/>
                <a:gdLst>
                  <a:gd name="T0" fmla="*/ 0 w 75"/>
                  <a:gd name="T1" fmla="*/ 1 h 20"/>
                  <a:gd name="T2" fmla="*/ 0 w 75"/>
                  <a:gd name="T3" fmla="*/ 1 h 20"/>
                  <a:gd name="T4" fmla="*/ 0 w 75"/>
                  <a:gd name="T5" fmla="*/ 1 h 20"/>
                  <a:gd name="T6" fmla="*/ 0 w 75"/>
                  <a:gd name="T7" fmla="*/ 1 h 20"/>
                  <a:gd name="T8" fmla="*/ 0 w 75"/>
                  <a:gd name="T9" fmla="*/ 1 h 20"/>
                  <a:gd name="T10" fmla="*/ 0 w 75"/>
                  <a:gd name="T11" fmla="*/ 1 h 20"/>
                  <a:gd name="T12" fmla="*/ 0 w 75"/>
                  <a:gd name="T13" fmla="*/ 0 h 20"/>
                  <a:gd name="T14" fmla="*/ 0 w 75"/>
                  <a:gd name="T15" fmla="*/ 1 h 20"/>
                  <a:gd name="T16" fmla="*/ 0 w 75"/>
                  <a:gd name="T17" fmla="*/ 1 h 20"/>
                  <a:gd name="T18" fmla="*/ 0 w 75"/>
                  <a:gd name="T19" fmla="*/ 1 h 20"/>
                  <a:gd name="T20" fmla="*/ 0 w 75"/>
                  <a:gd name="T21" fmla="*/ 1 h 20"/>
                  <a:gd name="T22" fmla="*/ 0 w 75"/>
                  <a:gd name="T23" fmla="*/ 1 h 20"/>
                  <a:gd name="T24" fmla="*/ 0 w 75"/>
                  <a:gd name="T25" fmla="*/ 1 h 20"/>
                  <a:gd name="T26" fmla="*/ 0 w 75"/>
                  <a:gd name="T27" fmla="*/ 1 h 20"/>
                  <a:gd name="T28" fmla="*/ 0 w 75"/>
                  <a:gd name="T29" fmla="*/ 1 h 20"/>
                  <a:gd name="T30" fmla="*/ 0 w 75"/>
                  <a:gd name="T31" fmla="*/ 1 h 20"/>
                  <a:gd name="T32" fmla="*/ 0 w 75"/>
                  <a:gd name="T33" fmla="*/ 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20"/>
                  <a:gd name="T53" fmla="*/ 75 w 7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20">
                    <a:moveTo>
                      <a:pt x="0" y="20"/>
                    </a:moveTo>
                    <a:lnTo>
                      <a:pt x="8" y="16"/>
                    </a:lnTo>
                    <a:lnTo>
                      <a:pt x="18" y="11"/>
                    </a:lnTo>
                    <a:lnTo>
                      <a:pt x="30" y="6"/>
                    </a:lnTo>
                    <a:lnTo>
                      <a:pt x="42" y="3"/>
                    </a:lnTo>
                    <a:lnTo>
                      <a:pt x="54" y="1"/>
                    </a:lnTo>
                    <a:lnTo>
                      <a:pt x="64" y="0"/>
                    </a:lnTo>
                    <a:lnTo>
                      <a:pt x="71" y="1"/>
                    </a:lnTo>
                    <a:lnTo>
                      <a:pt x="75" y="5"/>
                    </a:lnTo>
                    <a:lnTo>
                      <a:pt x="72" y="10"/>
                    </a:lnTo>
                    <a:lnTo>
                      <a:pt x="67" y="13"/>
                    </a:lnTo>
                    <a:lnTo>
                      <a:pt x="56" y="16"/>
                    </a:lnTo>
                    <a:lnTo>
                      <a:pt x="43" y="16"/>
                    </a:lnTo>
                    <a:lnTo>
                      <a:pt x="31" y="17"/>
                    </a:lnTo>
                    <a:lnTo>
                      <a:pt x="18" y="18"/>
                    </a:lnTo>
                    <a:lnTo>
                      <a:pt x="8" y="1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97" name="Freeform 298"/>
              <p:cNvSpPr>
                <a:spLocks/>
              </p:cNvSpPr>
              <p:nvPr/>
            </p:nvSpPr>
            <p:spPr bwMode="auto">
              <a:xfrm>
                <a:off x="2840" y="410"/>
                <a:ext cx="41" cy="12"/>
              </a:xfrm>
              <a:custGeom>
                <a:avLst/>
                <a:gdLst>
                  <a:gd name="T0" fmla="*/ 0 w 82"/>
                  <a:gd name="T1" fmla="*/ 1 h 24"/>
                  <a:gd name="T2" fmla="*/ 1 w 82"/>
                  <a:gd name="T3" fmla="*/ 1 h 24"/>
                  <a:gd name="T4" fmla="*/ 1 w 82"/>
                  <a:gd name="T5" fmla="*/ 1 h 24"/>
                  <a:gd name="T6" fmla="*/ 1 w 82"/>
                  <a:gd name="T7" fmla="*/ 1 h 24"/>
                  <a:gd name="T8" fmla="*/ 1 w 82"/>
                  <a:gd name="T9" fmla="*/ 1 h 24"/>
                  <a:gd name="T10" fmla="*/ 1 w 82"/>
                  <a:gd name="T11" fmla="*/ 1 h 24"/>
                  <a:gd name="T12" fmla="*/ 1 w 82"/>
                  <a:gd name="T13" fmla="*/ 0 h 24"/>
                  <a:gd name="T14" fmla="*/ 1 w 82"/>
                  <a:gd name="T15" fmla="*/ 1 h 24"/>
                  <a:gd name="T16" fmla="*/ 1 w 82"/>
                  <a:gd name="T17" fmla="*/ 1 h 24"/>
                  <a:gd name="T18" fmla="*/ 1 w 82"/>
                  <a:gd name="T19" fmla="*/ 1 h 24"/>
                  <a:gd name="T20" fmla="*/ 1 w 82"/>
                  <a:gd name="T21" fmla="*/ 1 h 24"/>
                  <a:gd name="T22" fmla="*/ 1 w 82"/>
                  <a:gd name="T23" fmla="*/ 1 h 24"/>
                  <a:gd name="T24" fmla="*/ 1 w 82"/>
                  <a:gd name="T25" fmla="*/ 1 h 24"/>
                  <a:gd name="T26" fmla="*/ 1 w 82"/>
                  <a:gd name="T27" fmla="*/ 1 h 24"/>
                  <a:gd name="T28" fmla="*/ 1 w 82"/>
                  <a:gd name="T29" fmla="*/ 1 h 24"/>
                  <a:gd name="T30" fmla="*/ 1 w 82"/>
                  <a:gd name="T31" fmla="*/ 1 h 24"/>
                  <a:gd name="T32" fmla="*/ 0 w 82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4"/>
                  <a:gd name="T53" fmla="*/ 82 w 82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4">
                    <a:moveTo>
                      <a:pt x="0" y="24"/>
                    </a:moveTo>
                    <a:lnTo>
                      <a:pt x="8" y="20"/>
                    </a:lnTo>
                    <a:lnTo>
                      <a:pt x="20" y="16"/>
                    </a:lnTo>
                    <a:lnTo>
                      <a:pt x="34" y="10"/>
                    </a:lnTo>
                    <a:lnTo>
                      <a:pt x="48" y="5"/>
                    </a:lnTo>
                    <a:lnTo>
                      <a:pt x="61" y="2"/>
                    </a:lnTo>
                    <a:lnTo>
                      <a:pt x="73" y="0"/>
                    </a:lnTo>
                    <a:lnTo>
                      <a:pt x="80" y="1"/>
                    </a:lnTo>
                    <a:lnTo>
                      <a:pt x="82" y="4"/>
                    </a:lnTo>
                    <a:lnTo>
                      <a:pt x="79" y="10"/>
                    </a:lnTo>
                    <a:lnTo>
                      <a:pt x="69" y="14"/>
                    </a:lnTo>
                    <a:lnTo>
                      <a:pt x="58" y="16"/>
                    </a:lnTo>
                    <a:lnTo>
                      <a:pt x="44" y="18"/>
                    </a:lnTo>
                    <a:lnTo>
                      <a:pt x="29" y="20"/>
                    </a:lnTo>
                    <a:lnTo>
                      <a:pt x="17" y="22"/>
                    </a:lnTo>
                    <a:lnTo>
                      <a:pt x="6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98" name="Freeform 299"/>
              <p:cNvSpPr>
                <a:spLocks/>
              </p:cNvSpPr>
              <p:nvPr/>
            </p:nvSpPr>
            <p:spPr bwMode="auto">
              <a:xfrm>
                <a:off x="2841" y="371"/>
                <a:ext cx="44" cy="20"/>
              </a:xfrm>
              <a:custGeom>
                <a:avLst/>
                <a:gdLst>
                  <a:gd name="T0" fmla="*/ 0 w 86"/>
                  <a:gd name="T1" fmla="*/ 0 h 42"/>
                  <a:gd name="T2" fmla="*/ 1 w 86"/>
                  <a:gd name="T3" fmla="*/ 0 h 42"/>
                  <a:gd name="T4" fmla="*/ 1 w 86"/>
                  <a:gd name="T5" fmla="*/ 0 h 42"/>
                  <a:gd name="T6" fmla="*/ 1 w 86"/>
                  <a:gd name="T7" fmla="*/ 0 h 42"/>
                  <a:gd name="T8" fmla="*/ 1 w 86"/>
                  <a:gd name="T9" fmla="*/ 0 h 42"/>
                  <a:gd name="T10" fmla="*/ 1 w 86"/>
                  <a:gd name="T11" fmla="*/ 0 h 42"/>
                  <a:gd name="T12" fmla="*/ 1 w 86"/>
                  <a:gd name="T13" fmla="*/ 0 h 42"/>
                  <a:gd name="T14" fmla="*/ 1 w 86"/>
                  <a:gd name="T15" fmla="*/ 0 h 42"/>
                  <a:gd name="T16" fmla="*/ 1 w 86"/>
                  <a:gd name="T17" fmla="*/ 0 h 42"/>
                  <a:gd name="T18" fmla="*/ 1 w 86"/>
                  <a:gd name="T19" fmla="*/ 0 h 42"/>
                  <a:gd name="T20" fmla="*/ 1 w 86"/>
                  <a:gd name="T21" fmla="*/ 0 h 42"/>
                  <a:gd name="T22" fmla="*/ 1 w 86"/>
                  <a:gd name="T23" fmla="*/ 0 h 42"/>
                  <a:gd name="T24" fmla="*/ 1 w 86"/>
                  <a:gd name="T25" fmla="*/ 0 h 42"/>
                  <a:gd name="T26" fmla="*/ 1 w 86"/>
                  <a:gd name="T27" fmla="*/ 0 h 42"/>
                  <a:gd name="T28" fmla="*/ 1 w 86"/>
                  <a:gd name="T29" fmla="*/ 0 h 42"/>
                  <a:gd name="T30" fmla="*/ 1 w 86"/>
                  <a:gd name="T31" fmla="*/ 0 h 42"/>
                  <a:gd name="T32" fmla="*/ 0 w 86"/>
                  <a:gd name="T33" fmla="*/ 0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6"/>
                  <a:gd name="T52" fmla="*/ 0 h 42"/>
                  <a:gd name="T53" fmla="*/ 86 w 86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6" h="42">
                    <a:moveTo>
                      <a:pt x="0" y="42"/>
                    </a:moveTo>
                    <a:lnTo>
                      <a:pt x="8" y="35"/>
                    </a:lnTo>
                    <a:lnTo>
                      <a:pt x="19" y="27"/>
                    </a:lnTo>
                    <a:lnTo>
                      <a:pt x="32" y="19"/>
                    </a:lnTo>
                    <a:lnTo>
                      <a:pt x="47" y="11"/>
                    </a:lnTo>
                    <a:lnTo>
                      <a:pt x="61" y="5"/>
                    </a:lnTo>
                    <a:lnTo>
                      <a:pt x="72" y="1"/>
                    </a:lnTo>
                    <a:lnTo>
                      <a:pt x="81" y="0"/>
                    </a:lnTo>
                    <a:lnTo>
                      <a:pt x="86" y="3"/>
                    </a:lnTo>
                    <a:lnTo>
                      <a:pt x="85" y="7"/>
                    </a:lnTo>
                    <a:lnTo>
                      <a:pt x="76" y="12"/>
                    </a:lnTo>
                    <a:lnTo>
                      <a:pt x="63" y="17"/>
                    </a:lnTo>
                    <a:lnTo>
                      <a:pt x="48" y="22"/>
                    </a:lnTo>
                    <a:lnTo>
                      <a:pt x="32" y="27"/>
                    </a:lnTo>
                    <a:lnTo>
                      <a:pt x="17" y="32"/>
                    </a:lnTo>
                    <a:lnTo>
                      <a:pt x="5" y="3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899" name="Freeform 300"/>
              <p:cNvSpPr>
                <a:spLocks/>
              </p:cNvSpPr>
              <p:nvPr/>
            </p:nvSpPr>
            <p:spPr bwMode="auto">
              <a:xfrm>
                <a:off x="2838" y="333"/>
                <a:ext cx="40" cy="24"/>
              </a:xfrm>
              <a:custGeom>
                <a:avLst/>
                <a:gdLst>
                  <a:gd name="T0" fmla="*/ 0 w 80"/>
                  <a:gd name="T1" fmla="*/ 0 h 50"/>
                  <a:gd name="T2" fmla="*/ 1 w 80"/>
                  <a:gd name="T3" fmla="*/ 0 h 50"/>
                  <a:gd name="T4" fmla="*/ 1 w 80"/>
                  <a:gd name="T5" fmla="*/ 0 h 50"/>
                  <a:gd name="T6" fmla="*/ 1 w 80"/>
                  <a:gd name="T7" fmla="*/ 0 h 50"/>
                  <a:gd name="T8" fmla="*/ 1 w 80"/>
                  <a:gd name="T9" fmla="*/ 0 h 50"/>
                  <a:gd name="T10" fmla="*/ 1 w 80"/>
                  <a:gd name="T11" fmla="*/ 0 h 50"/>
                  <a:gd name="T12" fmla="*/ 1 w 80"/>
                  <a:gd name="T13" fmla="*/ 0 h 50"/>
                  <a:gd name="T14" fmla="*/ 1 w 80"/>
                  <a:gd name="T15" fmla="*/ 0 h 50"/>
                  <a:gd name="T16" fmla="*/ 1 w 80"/>
                  <a:gd name="T17" fmla="*/ 0 h 50"/>
                  <a:gd name="T18" fmla="*/ 1 w 80"/>
                  <a:gd name="T19" fmla="*/ 0 h 50"/>
                  <a:gd name="T20" fmla="*/ 1 w 80"/>
                  <a:gd name="T21" fmla="*/ 0 h 50"/>
                  <a:gd name="T22" fmla="*/ 1 w 80"/>
                  <a:gd name="T23" fmla="*/ 0 h 50"/>
                  <a:gd name="T24" fmla="*/ 1 w 80"/>
                  <a:gd name="T25" fmla="*/ 0 h 50"/>
                  <a:gd name="T26" fmla="*/ 1 w 80"/>
                  <a:gd name="T27" fmla="*/ 0 h 50"/>
                  <a:gd name="T28" fmla="*/ 1 w 80"/>
                  <a:gd name="T29" fmla="*/ 0 h 50"/>
                  <a:gd name="T30" fmla="*/ 1 w 80"/>
                  <a:gd name="T31" fmla="*/ 0 h 50"/>
                  <a:gd name="T32" fmla="*/ 0 w 80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0"/>
                  <a:gd name="T52" fmla="*/ 0 h 50"/>
                  <a:gd name="T53" fmla="*/ 80 w 80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0" h="50">
                    <a:moveTo>
                      <a:pt x="0" y="50"/>
                    </a:moveTo>
                    <a:lnTo>
                      <a:pt x="7" y="43"/>
                    </a:lnTo>
                    <a:lnTo>
                      <a:pt x="17" y="35"/>
                    </a:lnTo>
                    <a:lnTo>
                      <a:pt x="30" y="26"/>
                    </a:lnTo>
                    <a:lnTo>
                      <a:pt x="42" y="15"/>
                    </a:lnTo>
                    <a:lnTo>
                      <a:pt x="56" y="8"/>
                    </a:lnTo>
                    <a:lnTo>
                      <a:pt x="68" y="2"/>
                    </a:lnTo>
                    <a:lnTo>
                      <a:pt x="76" y="0"/>
                    </a:lnTo>
                    <a:lnTo>
                      <a:pt x="80" y="2"/>
                    </a:lnTo>
                    <a:lnTo>
                      <a:pt x="79" y="8"/>
                    </a:lnTo>
                    <a:lnTo>
                      <a:pt x="71" y="14"/>
                    </a:lnTo>
                    <a:lnTo>
                      <a:pt x="60" y="21"/>
                    </a:lnTo>
                    <a:lnTo>
                      <a:pt x="46" y="28"/>
                    </a:lnTo>
                    <a:lnTo>
                      <a:pt x="30" y="35"/>
                    </a:lnTo>
                    <a:lnTo>
                      <a:pt x="16" y="40"/>
                    </a:lnTo>
                    <a:lnTo>
                      <a:pt x="6" y="45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00" name="Freeform 301"/>
              <p:cNvSpPr>
                <a:spLocks/>
              </p:cNvSpPr>
              <p:nvPr/>
            </p:nvSpPr>
            <p:spPr bwMode="auto">
              <a:xfrm>
                <a:off x="2843" y="386"/>
                <a:ext cx="36" cy="21"/>
              </a:xfrm>
              <a:custGeom>
                <a:avLst/>
                <a:gdLst>
                  <a:gd name="T0" fmla="*/ 0 w 74"/>
                  <a:gd name="T1" fmla="*/ 0 h 43"/>
                  <a:gd name="T2" fmla="*/ 0 w 74"/>
                  <a:gd name="T3" fmla="*/ 0 h 43"/>
                  <a:gd name="T4" fmla="*/ 0 w 74"/>
                  <a:gd name="T5" fmla="*/ 0 h 43"/>
                  <a:gd name="T6" fmla="*/ 0 w 74"/>
                  <a:gd name="T7" fmla="*/ 0 h 43"/>
                  <a:gd name="T8" fmla="*/ 0 w 74"/>
                  <a:gd name="T9" fmla="*/ 0 h 43"/>
                  <a:gd name="T10" fmla="*/ 0 w 74"/>
                  <a:gd name="T11" fmla="*/ 0 h 43"/>
                  <a:gd name="T12" fmla="*/ 0 w 74"/>
                  <a:gd name="T13" fmla="*/ 0 h 43"/>
                  <a:gd name="T14" fmla="*/ 0 w 74"/>
                  <a:gd name="T15" fmla="*/ 0 h 43"/>
                  <a:gd name="T16" fmla="*/ 0 w 74"/>
                  <a:gd name="T17" fmla="*/ 0 h 43"/>
                  <a:gd name="T18" fmla="*/ 0 w 74"/>
                  <a:gd name="T19" fmla="*/ 0 h 43"/>
                  <a:gd name="T20" fmla="*/ 0 w 74"/>
                  <a:gd name="T21" fmla="*/ 0 h 43"/>
                  <a:gd name="T22" fmla="*/ 0 w 74"/>
                  <a:gd name="T23" fmla="*/ 0 h 43"/>
                  <a:gd name="T24" fmla="*/ 0 w 74"/>
                  <a:gd name="T25" fmla="*/ 0 h 43"/>
                  <a:gd name="T26" fmla="*/ 0 w 74"/>
                  <a:gd name="T27" fmla="*/ 0 h 43"/>
                  <a:gd name="T28" fmla="*/ 0 w 74"/>
                  <a:gd name="T29" fmla="*/ 0 h 43"/>
                  <a:gd name="T30" fmla="*/ 0 w 74"/>
                  <a:gd name="T31" fmla="*/ 0 h 43"/>
                  <a:gd name="T32" fmla="*/ 0 w 7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43"/>
                  <a:gd name="T53" fmla="*/ 74 w 7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43">
                    <a:moveTo>
                      <a:pt x="0" y="43"/>
                    </a:moveTo>
                    <a:lnTo>
                      <a:pt x="7" y="37"/>
                    </a:lnTo>
                    <a:lnTo>
                      <a:pt x="16" y="29"/>
                    </a:lnTo>
                    <a:lnTo>
                      <a:pt x="28" y="21"/>
                    </a:lnTo>
                    <a:lnTo>
                      <a:pt x="40" y="13"/>
                    </a:lnTo>
                    <a:lnTo>
                      <a:pt x="53" y="6"/>
                    </a:lnTo>
                    <a:lnTo>
                      <a:pt x="63" y="1"/>
                    </a:lnTo>
                    <a:lnTo>
                      <a:pt x="70" y="0"/>
                    </a:lnTo>
                    <a:lnTo>
                      <a:pt x="74" y="4"/>
                    </a:lnTo>
                    <a:lnTo>
                      <a:pt x="71" y="10"/>
                    </a:lnTo>
                    <a:lnTo>
                      <a:pt x="63" y="15"/>
                    </a:lnTo>
                    <a:lnTo>
                      <a:pt x="53" y="21"/>
                    </a:lnTo>
                    <a:lnTo>
                      <a:pt x="40" y="27"/>
                    </a:lnTo>
                    <a:lnTo>
                      <a:pt x="28" y="31"/>
                    </a:lnTo>
                    <a:lnTo>
                      <a:pt x="15" y="36"/>
                    </a:lnTo>
                    <a:lnTo>
                      <a:pt x="6" y="3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01" name="Freeform 302"/>
              <p:cNvSpPr>
                <a:spLocks/>
              </p:cNvSpPr>
              <p:nvPr/>
            </p:nvSpPr>
            <p:spPr bwMode="auto">
              <a:xfrm>
                <a:off x="2793" y="371"/>
                <a:ext cx="52" cy="34"/>
              </a:xfrm>
              <a:custGeom>
                <a:avLst/>
                <a:gdLst>
                  <a:gd name="T0" fmla="*/ 0 w 104"/>
                  <a:gd name="T1" fmla="*/ 1 h 68"/>
                  <a:gd name="T2" fmla="*/ 1 w 104"/>
                  <a:gd name="T3" fmla="*/ 0 h 68"/>
                  <a:gd name="T4" fmla="*/ 1 w 104"/>
                  <a:gd name="T5" fmla="*/ 1 h 68"/>
                  <a:gd name="T6" fmla="*/ 1 w 104"/>
                  <a:gd name="T7" fmla="*/ 1 h 68"/>
                  <a:gd name="T8" fmla="*/ 1 w 104"/>
                  <a:gd name="T9" fmla="*/ 1 h 68"/>
                  <a:gd name="T10" fmla="*/ 1 w 104"/>
                  <a:gd name="T11" fmla="*/ 1 h 68"/>
                  <a:gd name="T12" fmla="*/ 1 w 104"/>
                  <a:gd name="T13" fmla="*/ 1 h 68"/>
                  <a:gd name="T14" fmla="*/ 1 w 104"/>
                  <a:gd name="T15" fmla="*/ 1 h 68"/>
                  <a:gd name="T16" fmla="*/ 1 w 104"/>
                  <a:gd name="T17" fmla="*/ 1 h 68"/>
                  <a:gd name="T18" fmla="*/ 1 w 104"/>
                  <a:gd name="T19" fmla="*/ 1 h 68"/>
                  <a:gd name="T20" fmla="*/ 1 w 104"/>
                  <a:gd name="T21" fmla="*/ 1 h 68"/>
                  <a:gd name="T22" fmla="*/ 1 w 104"/>
                  <a:gd name="T23" fmla="*/ 1 h 68"/>
                  <a:gd name="T24" fmla="*/ 1 w 104"/>
                  <a:gd name="T25" fmla="*/ 1 h 68"/>
                  <a:gd name="T26" fmla="*/ 1 w 104"/>
                  <a:gd name="T27" fmla="*/ 1 h 68"/>
                  <a:gd name="T28" fmla="*/ 1 w 104"/>
                  <a:gd name="T29" fmla="*/ 1 h 68"/>
                  <a:gd name="T30" fmla="*/ 1 w 104"/>
                  <a:gd name="T31" fmla="*/ 1 h 68"/>
                  <a:gd name="T32" fmla="*/ 0 w 104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4"/>
                  <a:gd name="T52" fmla="*/ 0 h 68"/>
                  <a:gd name="T53" fmla="*/ 104 w 104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4" h="68">
                    <a:moveTo>
                      <a:pt x="0" y="2"/>
                    </a:moveTo>
                    <a:lnTo>
                      <a:pt x="6" y="0"/>
                    </a:lnTo>
                    <a:lnTo>
                      <a:pt x="17" y="4"/>
                    </a:lnTo>
                    <a:lnTo>
                      <a:pt x="33" y="11"/>
                    </a:lnTo>
                    <a:lnTo>
                      <a:pt x="51" y="21"/>
                    </a:lnTo>
                    <a:lnTo>
                      <a:pt x="69" y="33"/>
                    </a:lnTo>
                    <a:lnTo>
                      <a:pt x="84" y="45"/>
                    </a:lnTo>
                    <a:lnTo>
                      <a:pt x="97" y="57"/>
                    </a:lnTo>
                    <a:lnTo>
                      <a:pt x="104" y="68"/>
                    </a:lnTo>
                    <a:lnTo>
                      <a:pt x="96" y="64"/>
                    </a:lnTo>
                    <a:lnTo>
                      <a:pt x="82" y="57"/>
                    </a:lnTo>
                    <a:lnTo>
                      <a:pt x="64" y="46"/>
                    </a:lnTo>
                    <a:lnTo>
                      <a:pt x="46" y="35"/>
                    </a:lnTo>
                    <a:lnTo>
                      <a:pt x="29" y="25"/>
                    </a:lnTo>
                    <a:lnTo>
                      <a:pt x="13" y="14"/>
                    </a:lnTo>
                    <a:lnTo>
                      <a:pt x="3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02" name="Freeform 303"/>
              <p:cNvSpPr>
                <a:spLocks/>
              </p:cNvSpPr>
              <p:nvPr/>
            </p:nvSpPr>
            <p:spPr bwMode="auto">
              <a:xfrm>
                <a:off x="2803" y="349"/>
                <a:ext cx="41" cy="29"/>
              </a:xfrm>
              <a:custGeom>
                <a:avLst/>
                <a:gdLst>
                  <a:gd name="T0" fmla="*/ 0 w 81"/>
                  <a:gd name="T1" fmla="*/ 0 h 59"/>
                  <a:gd name="T2" fmla="*/ 1 w 81"/>
                  <a:gd name="T3" fmla="*/ 0 h 59"/>
                  <a:gd name="T4" fmla="*/ 1 w 81"/>
                  <a:gd name="T5" fmla="*/ 0 h 59"/>
                  <a:gd name="T6" fmla="*/ 1 w 81"/>
                  <a:gd name="T7" fmla="*/ 0 h 59"/>
                  <a:gd name="T8" fmla="*/ 1 w 81"/>
                  <a:gd name="T9" fmla="*/ 0 h 59"/>
                  <a:gd name="T10" fmla="*/ 1 w 81"/>
                  <a:gd name="T11" fmla="*/ 0 h 59"/>
                  <a:gd name="T12" fmla="*/ 1 w 81"/>
                  <a:gd name="T13" fmla="*/ 0 h 59"/>
                  <a:gd name="T14" fmla="*/ 1 w 81"/>
                  <a:gd name="T15" fmla="*/ 0 h 59"/>
                  <a:gd name="T16" fmla="*/ 1 w 81"/>
                  <a:gd name="T17" fmla="*/ 0 h 59"/>
                  <a:gd name="T18" fmla="*/ 1 w 81"/>
                  <a:gd name="T19" fmla="*/ 0 h 59"/>
                  <a:gd name="T20" fmla="*/ 1 w 81"/>
                  <a:gd name="T21" fmla="*/ 0 h 59"/>
                  <a:gd name="T22" fmla="*/ 1 w 81"/>
                  <a:gd name="T23" fmla="*/ 0 h 59"/>
                  <a:gd name="T24" fmla="*/ 1 w 81"/>
                  <a:gd name="T25" fmla="*/ 0 h 59"/>
                  <a:gd name="T26" fmla="*/ 1 w 81"/>
                  <a:gd name="T27" fmla="*/ 0 h 59"/>
                  <a:gd name="T28" fmla="*/ 1 w 81"/>
                  <a:gd name="T29" fmla="*/ 0 h 59"/>
                  <a:gd name="T30" fmla="*/ 1 w 81"/>
                  <a:gd name="T31" fmla="*/ 0 h 59"/>
                  <a:gd name="T32" fmla="*/ 0 w 81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1"/>
                  <a:gd name="T52" fmla="*/ 0 h 59"/>
                  <a:gd name="T53" fmla="*/ 81 w 81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1" h="59">
                    <a:moveTo>
                      <a:pt x="0" y="0"/>
                    </a:moveTo>
                    <a:lnTo>
                      <a:pt x="3" y="0"/>
                    </a:lnTo>
                    <a:lnTo>
                      <a:pt x="11" y="3"/>
                    </a:lnTo>
                    <a:lnTo>
                      <a:pt x="23" y="7"/>
                    </a:lnTo>
                    <a:lnTo>
                      <a:pt x="36" y="15"/>
                    </a:lnTo>
                    <a:lnTo>
                      <a:pt x="50" y="25"/>
                    </a:lnTo>
                    <a:lnTo>
                      <a:pt x="64" y="35"/>
                    </a:lnTo>
                    <a:lnTo>
                      <a:pt x="74" y="47"/>
                    </a:lnTo>
                    <a:lnTo>
                      <a:pt x="81" y="59"/>
                    </a:lnTo>
                    <a:lnTo>
                      <a:pt x="72" y="52"/>
                    </a:lnTo>
                    <a:lnTo>
                      <a:pt x="61" y="44"/>
                    </a:lnTo>
                    <a:lnTo>
                      <a:pt x="47" y="35"/>
                    </a:lnTo>
                    <a:lnTo>
                      <a:pt x="32" y="26"/>
                    </a:lnTo>
                    <a:lnTo>
                      <a:pt x="19" y="18"/>
                    </a:lnTo>
                    <a:lnTo>
                      <a:pt x="9" y="1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03" name="Freeform 304"/>
              <p:cNvSpPr>
                <a:spLocks/>
              </p:cNvSpPr>
              <p:nvPr/>
            </p:nvSpPr>
            <p:spPr bwMode="auto">
              <a:xfrm>
                <a:off x="2841" y="349"/>
                <a:ext cx="40" cy="25"/>
              </a:xfrm>
              <a:custGeom>
                <a:avLst/>
                <a:gdLst>
                  <a:gd name="T0" fmla="*/ 0 w 80"/>
                  <a:gd name="T1" fmla="*/ 1 h 49"/>
                  <a:gd name="T2" fmla="*/ 1 w 80"/>
                  <a:gd name="T3" fmla="*/ 1 h 49"/>
                  <a:gd name="T4" fmla="*/ 1 w 80"/>
                  <a:gd name="T5" fmla="*/ 1 h 49"/>
                  <a:gd name="T6" fmla="*/ 1 w 80"/>
                  <a:gd name="T7" fmla="*/ 1 h 49"/>
                  <a:gd name="T8" fmla="*/ 1 w 80"/>
                  <a:gd name="T9" fmla="*/ 1 h 49"/>
                  <a:gd name="T10" fmla="*/ 1 w 80"/>
                  <a:gd name="T11" fmla="*/ 1 h 49"/>
                  <a:gd name="T12" fmla="*/ 1 w 80"/>
                  <a:gd name="T13" fmla="*/ 1 h 49"/>
                  <a:gd name="T14" fmla="*/ 1 w 80"/>
                  <a:gd name="T15" fmla="*/ 0 h 49"/>
                  <a:gd name="T16" fmla="*/ 1 w 80"/>
                  <a:gd name="T17" fmla="*/ 1 h 49"/>
                  <a:gd name="T18" fmla="*/ 1 w 80"/>
                  <a:gd name="T19" fmla="*/ 1 h 49"/>
                  <a:gd name="T20" fmla="*/ 1 w 80"/>
                  <a:gd name="T21" fmla="*/ 1 h 49"/>
                  <a:gd name="T22" fmla="*/ 1 w 80"/>
                  <a:gd name="T23" fmla="*/ 1 h 49"/>
                  <a:gd name="T24" fmla="*/ 1 w 80"/>
                  <a:gd name="T25" fmla="*/ 1 h 49"/>
                  <a:gd name="T26" fmla="*/ 1 w 80"/>
                  <a:gd name="T27" fmla="*/ 1 h 49"/>
                  <a:gd name="T28" fmla="*/ 1 w 80"/>
                  <a:gd name="T29" fmla="*/ 1 h 49"/>
                  <a:gd name="T30" fmla="*/ 1 w 80"/>
                  <a:gd name="T31" fmla="*/ 1 h 49"/>
                  <a:gd name="T32" fmla="*/ 0 w 80"/>
                  <a:gd name="T33" fmla="*/ 1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0"/>
                  <a:gd name="T52" fmla="*/ 0 h 49"/>
                  <a:gd name="T53" fmla="*/ 80 w 80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0" h="49">
                    <a:moveTo>
                      <a:pt x="0" y="49"/>
                    </a:moveTo>
                    <a:lnTo>
                      <a:pt x="6" y="43"/>
                    </a:lnTo>
                    <a:lnTo>
                      <a:pt x="16" y="34"/>
                    </a:lnTo>
                    <a:lnTo>
                      <a:pt x="28" y="25"/>
                    </a:lnTo>
                    <a:lnTo>
                      <a:pt x="42" y="16"/>
                    </a:lnTo>
                    <a:lnTo>
                      <a:pt x="55" y="8"/>
                    </a:lnTo>
                    <a:lnTo>
                      <a:pt x="66" y="2"/>
                    </a:lnTo>
                    <a:lnTo>
                      <a:pt x="76" y="0"/>
                    </a:lnTo>
                    <a:lnTo>
                      <a:pt x="80" y="2"/>
                    </a:lnTo>
                    <a:lnTo>
                      <a:pt x="79" y="8"/>
                    </a:lnTo>
                    <a:lnTo>
                      <a:pt x="71" y="15"/>
                    </a:lnTo>
                    <a:lnTo>
                      <a:pt x="58" y="21"/>
                    </a:lnTo>
                    <a:lnTo>
                      <a:pt x="44" y="28"/>
                    </a:lnTo>
                    <a:lnTo>
                      <a:pt x="29" y="34"/>
                    </a:lnTo>
                    <a:lnTo>
                      <a:pt x="16" y="40"/>
                    </a:lnTo>
                    <a:lnTo>
                      <a:pt x="5" y="46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04" name="Freeform 305"/>
              <p:cNvSpPr>
                <a:spLocks/>
              </p:cNvSpPr>
              <p:nvPr/>
            </p:nvSpPr>
            <p:spPr bwMode="auto">
              <a:xfrm>
                <a:off x="2757" y="210"/>
                <a:ext cx="34" cy="132"/>
              </a:xfrm>
              <a:custGeom>
                <a:avLst/>
                <a:gdLst>
                  <a:gd name="T0" fmla="*/ 1 w 68"/>
                  <a:gd name="T1" fmla="*/ 0 h 265"/>
                  <a:gd name="T2" fmla="*/ 1 w 68"/>
                  <a:gd name="T3" fmla="*/ 0 h 265"/>
                  <a:gd name="T4" fmla="*/ 1 w 68"/>
                  <a:gd name="T5" fmla="*/ 0 h 265"/>
                  <a:gd name="T6" fmla="*/ 1 w 68"/>
                  <a:gd name="T7" fmla="*/ 0 h 265"/>
                  <a:gd name="T8" fmla="*/ 0 w 68"/>
                  <a:gd name="T9" fmla="*/ 0 h 265"/>
                  <a:gd name="T10" fmla="*/ 1 w 68"/>
                  <a:gd name="T11" fmla="*/ 0 h 265"/>
                  <a:gd name="T12" fmla="*/ 1 w 68"/>
                  <a:gd name="T13" fmla="*/ 0 h 265"/>
                  <a:gd name="T14" fmla="*/ 1 w 68"/>
                  <a:gd name="T15" fmla="*/ 0 h 265"/>
                  <a:gd name="T16" fmla="*/ 1 w 68"/>
                  <a:gd name="T17" fmla="*/ 0 h 265"/>
                  <a:gd name="T18" fmla="*/ 1 w 68"/>
                  <a:gd name="T19" fmla="*/ 0 h 265"/>
                  <a:gd name="T20" fmla="*/ 1 w 68"/>
                  <a:gd name="T21" fmla="*/ 0 h 265"/>
                  <a:gd name="T22" fmla="*/ 1 w 68"/>
                  <a:gd name="T23" fmla="*/ 0 h 265"/>
                  <a:gd name="T24" fmla="*/ 1 w 68"/>
                  <a:gd name="T25" fmla="*/ 0 h 265"/>
                  <a:gd name="T26" fmla="*/ 1 w 68"/>
                  <a:gd name="T27" fmla="*/ 0 h 265"/>
                  <a:gd name="T28" fmla="*/ 1 w 68"/>
                  <a:gd name="T29" fmla="*/ 0 h 265"/>
                  <a:gd name="T30" fmla="*/ 1 w 68"/>
                  <a:gd name="T31" fmla="*/ 0 h 265"/>
                  <a:gd name="T32" fmla="*/ 1 w 68"/>
                  <a:gd name="T33" fmla="*/ 0 h 265"/>
                  <a:gd name="T34" fmla="*/ 1 w 68"/>
                  <a:gd name="T35" fmla="*/ 0 h 265"/>
                  <a:gd name="T36" fmla="*/ 1 w 68"/>
                  <a:gd name="T37" fmla="*/ 0 h 265"/>
                  <a:gd name="T38" fmla="*/ 1 w 68"/>
                  <a:gd name="T39" fmla="*/ 0 h 265"/>
                  <a:gd name="T40" fmla="*/ 1 w 68"/>
                  <a:gd name="T41" fmla="*/ 0 h 2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8"/>
                  <a:gd name="T64" fmla="*/ 0 h 265"/>
                  <a:gd name="T65" fmla="*/ 68 w 68"/>
                  <a:gd name="T66" fmla="*/ 265 h 26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8" h="265">
                    <a:moveTo>
                      <a:pt x="7" y="265"/>
                    </a:moveTo>
                    <a:lnTo>
                      <a:pt x="4" y="265"/>
                    </a:lnTo>
                    <a:lnTo>
                      <a:pt x="2" y="262"/>
                    </a:lnTo>
                    <a:lnTo>
                      <a:pt x="1" y="260"/>
                    </a:lnTo>
                    <a:lnTo>
                      <a:pt x="0" y="258"/>
                    </a:lnTo>
                    <a:lnTo>
                      <a:pt x="26" y="226"/>
                    </a:lnTo>
                    <a:lnTo>
                      <a:pt x="43" y="191"/>
                    </a:lnTo>
                    <a:lnTo>
                      <a:pt x="54" y="156"/>
                    </a:lnTo>
                    <a:lnTo>
                      <a:pt x="56" y="121"/>
                    </a:lnTo>
                    <a:lnTo>
                      <a:pt x="55" y="86"/>
                    </a:lnTo>
                    <a:lnTo>
                      <a:pt x="49" y="54"/>
                    </a:lnTo>
                    <a:lnTo>
                      <a:pt x="43" y="25"/>
                    </a:lnTo>
                    <a:lnTo>
                      <a:pt x="38" y="0"/>
                    </a:lnTo>
                    <a:lnTo>
                      <a:pt x="51" y="17"/>
                    </a:lnTo>
                    <a:lnTo>
                      <a:pt x="62" y="45"/>
                    </a:lnTo>
                    <a:lnTo>
                      <a:pt x="68" y="83"/>
                    </a:lnTo>
                    <a:lnTo>
                      <a:pt x="68" y="124"/>
                    </a:lnTo>
                    <a:lnTo>
                      <a:pt x="63" y="167"/>
                    </a:lnTo>
                    <a:lnTo>
                      <a:pt x="51" y="207"/>
                    </a:lnTo>
                    <a:lnTo>
                      <a:pt x="33" y="241"/>
                    </a:lnTo>
                    <a:lnTo>
                      <a:pt x="7" y="2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05" name="Freeform 306"/>
              <p:cNvSpPr>
                <a:spLocks/>
              </p:cNvSpPr>
              <p:nvPr/>
            </p:nvSpPr>
            <p:spPr bwMode="auto">
              <a:xfrm>
                <a:off x="2757" y="212"/>
                <a:ext cx="28" cy="16"/>
              </a:xfrm>
              <a:custGeom>
                <a:avLst/>
                <a:gdLst>
                  <a:gd name="T0" fmla="*/ 0 w 57"/>
                  <a:gd name="T1" fmla="*/ 0 h 34"/>
                  <a:gd name="T2" fmla="*/ 0 w 57"/>
                  <a:gd name="T3" fmla="*/ 0 h 34"/>
                  <a:gd name="T4" fmla="*/ 0 w 57"/>
                  <a:gd name="T5" fmla="*/ 0 h 34"/>
                  <a:gd name="T6" fmla="*/ 0 w 57"/>
                  <a:gd name="T7" fmla="*/ 0 h 34"/>
                  <a:gd name="T8" fmla="*/ 0 w 57"/>
                  <a:gd name="T9" fmla="*/ 0 h 34"/>
                  <a:gd name="T10" fmla="*/ 0 w 57"/>
                  <a:gd name="T11" fmla="*/ 0 h 34"/>
                  <a:gd name="T12" fmla="*/ 0 w 57"/>
                  <a:gd name="T13" fmla="*/ 0 h 34"/>
                  <a:gd name="T14" fmla="*/ 0 w 57"/>
                  <a:gd name="T15" fmla="*/ 0 h 34"/>
                  <a:gd name="T16" fmla="*/ 0 w 57"/>
                  <a:gd name="T17" fmla="*/ 0 h 34"/>
                  <a:gd name="T18" fmla="*/ 0 w 57"/>
                  <a:gd name="T19" fmla="*/ 0 h 34"/>
                  <a:gd name="T20" fmla="*/ 0 w 57"/>
                  <a:gd name="T21" fmla="*/ 0 h 34"/>
                  <a:gd name="T22" fmla="*/ 0 w 57"/>
                  <a:gd name="T23" fmla="*/ 0 h 34"/>
                  <a:gd name="T24" fmla="*/ 0 w 57"/>
                  <a:gd name="T25" fmla="*/ 0 h 34"/>
                  <a:gd name="T26" fmla="*/ 0 w 57"/>
                  <a:gd name="T27" fmla="*/ 0 h 34"/>
                  <a:gd name="T28" fmla="*/ 0 w 57"/>
                  <a:gd name="T29" fmla="*/ 0 h 34"/>
                  <a:gd name="T30" fmla="*/ 0 w 57"/>
                  <a:gd name="T31" fmla="*/ 0 h 34"/>
                  <a:gd name="T32" fmla="*/ 0 w 5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34"/>
                  <a:gd name="T53" fmla="*/ 57 w 5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34">
                    <a:moveTo>
                      <a:pt x="57" y="34"/>
                    </a:moveTo>
                    <a:lnTo>
                      <a:pt x="51" y="27"/>
                    </a:lnTo>
                    <a:lnTo>
                      <a:pt x="43" y="20"/>
                    </a:lnTo>
                    <a:lnTo>
                      <a:pt x="34" y="14"/>
                    </a:lnTo>
                    <a:lnTo>
                      <a:pt x="26" y="8"/>
                    </a:lnTo>
                    <a:lnTo>
                      <a:pt x="17" y="4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5" y="7"/>
                    </a:lnTo>
                    <a:lnTo>
                      <a:pt x="12" y="11"/>
                    </a:lnTo>
                    <a:lnTo>
                      <a:pt x="20" y="14"/>
                    </a:lnTo>
                    <a:lnTo>
                      <a:pt x="29" y="19"/>
                    </a:lnTo>
                    <a:lnTo>
                      <a:pt x="40" y="23"/>
                    </a:lnTo>
                    <a:lnTo>
                      <a:pt x="49" y="28"/>
                    </a:lnTo>
                    <a:lnTo>
                      <a:pt x="57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06" name="Freeform 307"/>
              <p:cNvSpPr>
                <a:spLocks/>
              </p:cNvSpPr>
              <p:nvPr/>
            </p:nvSpPr>
            <p:spPr bwMode="auto">
              <a:xfrm>
                <a:off x="2756" y="220"/>
                <a:ext cx="31" cy="20"/>
              </a:xfrm>
              <a:custGeom>
                <a:avLst/>
                <a:gdLst>
                  <a:gd name="T0" fmla="*/ 0 w 62"/>
                  <a:gd name="T1" fmla="*/ 1 h 40"/>
                  <a:gd name="T2" fmla="*/ 1 w 62"/>
                  <a:gd name="T3" fmla="*/ 0 h 40"/>
                  <a:gd name="T4" fmla="*/ 1 w 62"/>
                  <a:gd name="T5" fmla="*/ 1 h 40"/>
                  <a:gd name="T6" fmla="*/ 1 w 62"/>
                  <a:gd name="T7" fmla="*/ 1 h 40"/>
                  <a:gd name="T8" fmla="*/ 1 w 62"/>
                  <a:gd name="T9" fmla="*/ 1 h 40"/>
                  <a:gd name="T10" fmla="*/ 1 w 62"/>
                  <a:gd name="T11" fmla="*/ 1 h 40"/>
                  <a:gd name="T12" fmla="*/ 1 w 62"/>
                  <a:gd name="T13" fmla="*/ 1 h 40"/>
                  <a:gd name="T14" fmla="*/ 1 w 62"/>
                  <a:gd name="T15" fmla="*/ 1 h 40"/>
                  <a:gd name="T16" fmla="*/ 1 w 62"/>
                  <a:gd name="T17" fmla="*/ 1 h 40"/>
                  <a:gd name="T18" fmla="*/ 1 w 62"/>
                  <a:gd name="T19" fmla="*/ 1 h 40"/>
                  <a:gd name="T20" fmla="*/ 1 w 62"/>
                  <a:gd name="T21" fmla="*/ 1 h 40"/>
                  <a:gd name="T22" fmla="*/ 1 w 62"/>
                  <a:gd name="T23" fmla="*/ 1 h 40"/>
                  <a:gd name="T24" fmla="*/ 1 w 62"/>
                  <a:gd name="T25" fmla="*/ 1 h 40"/>
                  <a:gd name="T26" fmla="*/ 1 w 62"/>
                  <a:gd name="T27" fmla="*/ 1 h 40"/>
                  <a:gd name="T28" fmla="*/ 1 w 62"/>
                  <a:gd name="T29" fmla="*/ 1 h 40"/>
                  <a:gd name="T30" fmla="*/ 1 w 62"/>
                  <a:gd name="T31" fmla="*/ 1 h 40"/>
                  <a:gd name="T32" fmla="*/ 0 w 62"/>
                  <a:gd name="T33" fmla="*/ 1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40"/>
                  <a:gd name="T53" fmla="*/ 62 w 62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40">
                    <a:moveTo>
                      <a:pt x="0" y="2"/>
                    </a:moveTo>
                    <a:lnTo>
                      <a:pt x="3" y="0"/>
                    </a:lnTo>
                    <a:lnTo>
                      <a:pt x="8" y="2"/>
                    </a:lnTo>
                    <a:lnTo>
                      <a:pt x="18" y="5"/>
                    </a:lnTo>
                    <a:lnTo>
                      <a:pt x="27" y="10"/>
                    </a:lnTo>
                    <a:lnTo>
                      <a:pt x="37" y="15"/>
                    </a:lnTo>
                    <a:lnTo>
                      <a:pt x="46" y="22"/>
                    </a:lnTo>
                    <a:lnTo>
                      <a:pt x="56" y="30"/>
                    </a:lnTo>
                    <a:lnTo>
                      <a:pt x="62" y="40"/>
                    </a:lnTo>
                    <a:lnTo>
                      <a:pt x="54" y="35"/>
                    </a:lnTo>
                    <a:lnTo>
                      <a:pt x="45" y="30"/>
                    </a:lnTo>
                    <a:lnTo>
                      <a:pt x="35" y="25"/>
                    </a:lnTo>
                    <a:lnTo>
                      <a:pt x="24" y="19"/>
                    </a:lnTo>
                    <a:lnTo>
                      <a:pt x="14" y="13"/>
                    </a:lnTo>
                    <a:lnTo>
                      <a:pt x="6" y="9"/>
                    </a:lnTo>
                    <a:lnTo>
                      <a:pt x="1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07" name="Freeform 308"/>
              <p:cNvSpPr>
                <a:spLocks/>
              </p:cNvSpPr>
              <p:nvPr/>
            </p:nvSpPr>
            <p:spPr bwMode="auto">
              <a:xfrm>
                <a:off x="2749" y="240"/>
                <a:ext cx="41" cy="26"/>
              </a:xfrm>
              <a:custGeom>
                <a:avLst/>
                <a:gdLst>
                  <a:gd name="T0" fmla="*/ 0 w 81"/>
                  <a:gd name="T1" fmla="*/ 0 h 53"/>
                  <a:gd name="T2" fmla="*/ 1 w 81"/>
                  <a:gd name="T3" fmla="*/ 0 h 53"/>
                  <a:gd name="T4" fmla="*/ 1 w 81"/>
                  <a:gd name="T5" fmla="*/ 0 h 53"/>
                  <a:gd name="T6" fmla="*/ 1 w 81"/>
                  <a:gd name="T7" fmla="*/ 0 h 53"/>
                  <a:gd name="T8" fmla="*/ 1 w 81"/>
                  <a:gd name="T9" fmla="*/ 0 h 53"/>
                  <a:gd name="T10" fmla="*/ 1 w 81"/>
                  <a:gd name="T11" fmla="*/ 0 h 53"/>
                  <a:gd name="T12" fmla="*/ 1 w 81"/>
                  <a:gd name="T13" fmla="*/ 0 h 53"/>
                  <a:gd name="T14" fmla="*/ 1 w 81"/>
                  <a:gd name="T15" fmla="*/ 0 h 53"/>
                  <a:gd name="T16" fmla="*/ 1 w 81"/>
                  <a:gd name="T17" fmla="*/ 0 h 53"/>
                  <a:gd name="T18" fmla="*/ 1 w 81"/>
                  <a:gd name="T19" fmla="*/ 0 h 53"/>
                  <a:gd name="T20" fmla="*/ 1 w 81"/>
                  <a:gd name="T21" fmla="*/ 0 h 53"/>
                  <a:gd name="T22" fmla="*/ 1 w 81"/>
                  <a:gd name="T23" fmla="*/ 0 h 53"/>
                  <a:gd name="T24" fmla="*/ 1 w 81"/>
                  <a:gd name="T25" fmla="*/ 0 h 53"/>
                  <a:gd name="T26" fmla="*/ 1 w 81"/>
                  <a:gd name="T27" fmla="*/ 0 h 53"/>
                  <a:gd name="T28" fmla="*/ 1 w 81"/>
                  <a:gd name="T29" fmla="*/ 0 h 53"/>
                  <a:gd name="T30" fmla="*/ 1 w 81"/>
                  <a:gd name="T31" fmla="*/ 0 h 53"/>
                  <a:gd name="T32" fmla="*/ 0 w 81"/>
                  <a:gd name="T33" fmla="*/ 0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1"/>
                  <a:gd name="T52" fmla="*/ 0 h 53"/>
                  <a:gd name="T53" fmla="*/ 81 w 81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1" h="53">
                    <a:moveTo>
                      <a:pt x="0" y="1"/>
                    </a:moveTo>
                    <a:lnTo>
                      <a:pt x="4" y="0"/>
                    </a:lnTo>
                    <a:lnTo>
                      <a:pt x="13" y="2"/>
                    </a:lnTo>
                    <a:lnTo>
                      <a:pt x="25" y="7"/>
                    </a:lnTo>
                    <a:lnTo>
                      <a:pt x="37" y="13"/>
                    </a:lnTo>
                    <a:lnTo>
                      <a:pt x="51" y="23"/>
                    </a:lnTo>
                    <a:lnTo>
                      <a:pt x="64" y="32"/>
                    </a:lnTo>
                    <a:lnTo>
                      <a:pt x="74" y="42"/>
                    </a:lnTo>
                    <a:lnTo>
                      <a:pt x="81" y="53"/>
                    </a:lnTo>
                    <a:lnTo>
                      <a:pt x="75" y="48"/>
                    </a:lnTo>
                    <a:lnTo>
                      <a:pt x="64" y="42"/>
                    </a:lnTo>
                    <a:lnTo>
                      <a:pt x="50" y="35"/>
                    </a:lnTo>
                    <a:lnTo>
                      <a:pt x="36" y="26"/>
                    </a:lnTo>
                    <a:lnTo>
                      <a:pt x="21" y="18"/>
                    </a:lnTo>
                    <a:lnTo>
                      <a:pt x="10" y="11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08" name="Freeform 309"/>
              <p:cNvSpPr>
                <a:spLocks/>
              </p:cNvSpPr>
              <p:nvPr/>
            </p:nvSpPr>
            <p:spPr bwMode="auto">
              <a:xfrm>
                <a:off x="2743" y="262"/>
                <a:ext cx="44" cy="29"/>
              </a:xfrm>
              <a:custGeom>
                <a:avLst/>
                <a:gdLst>
                  <a:gd name="T0" fmla="*/ 0 w 88"/>
                  <a:gd name="T1" fmla="*/ 0 h 59"/>
                  <a:gd name="T2" fmla="*/ 1 w 88"/>
                  <a:gd name="T3" fmla="*/ 0 h 59"/>
                  <a:gd name="T4" fmla="*/ 1 w 88"/>
                  <a:gd name="T5" fmla="*/ 0 h 59"/>
                  <a:gd name="T6" fmla="*/ 1 w 88"/>
                  <a:gd name="T7" fmla="*/ 0 h 59"/>
                  <a:gd name="T8" fmla="*/ 1 w 88"/>
                  <a:gd name="T9" fmla="*/ 0 h 59"/>
                  <a:gd name="T10" fmla="*/ 1 w 88"/>
                  <a:gd name="T11" fmla="*/ 0 h 59"/>
                  <a:gd name="T12" fmla="*/ 1 w 88"/>
                  <a:gd name="T13" fmla="*/ 0 h 59"/>
                  <a:gd name="T14" fmla="*/ 1 w 88"/>
                  <a:gd name="T15" fmla="*/ 0 h 59"/>
                  <a:gd name="T16" fmla="*/ 1 w 88"/>
                  <a:gd name="T17" fmla="*/ 0 h 59"/>
                  <a:gd name="T18" fmla="*/ 1 w 88"/>
                  <a:gd name="T19" fmla="*/ 0 h 59"/>
                  <a:gd name="T20" fmla="*/ 1 w 88"/>
                  <a:gd name="T21" fmla="*/ 0 h 59"/>
                  <a:gd name="T22" fmla="*/ 1 w 88"/>
                  <a:gd name="T23" fmla="*/ 0 h 59"/>
                  <a:gd name="T24" fmla="*/ 1 w 88"/>
                  <a:gd name="T25" fmla="*/ 0 h 59"/>
                  <a:gd name="T26" fmla="*/ 1 w 88"/>
                  <a:gd name="T27" fmla="*/ 0 h 59"/>
                  <a:gd name="T28" fmla="*/ 1 w 88"/>
                  <a:gd name="T29" fmla="*/ 0 h 59"/>
                  <a:gd name="T30" fmla="*/ 1 w 88"/>
                  <a:gd name="T31" fmla="*/ 0 h 59"/>
                  <a:gd name="T32" fmla="*/ 0 w 8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8"/>
                  <a:gd name="T52" fmla="*/ 0 h 59"/>
                  <a:gd name="T53" fmla="*/ 88 w 8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8" h="59">
                    <a:moveTo>
                      <a:pt x="0" y="2"/>
                    </a:moveTo>
                    <a:lnTo>
                      <a:pt x="4" y="0"/>
                    </a:lnTo>
                    <a:lnTo>
                      <a:pt x="15" y="3"/>
                    </a:lnTo>
                    <a:lnTo>
                      <a:pt x="27" y="10"/>
                    </a:lnTo>
                    <a:lnTo>
                      <a:pt x="42" y="18"/>
                    </a:lnTo>
                    <a:lnTo>
                      <a:pt x="57" y="28"/>
                    </a:lnTo>
                    <a:lnTo>
                      <a:pt x="71" y="38"/>
                    </a:lnTo>
                    <a:lnTo>
                      <a:pt x="83" y="49"/>
                    </a:lnTo>
                    <a:lnTo>
                      <a:pt x="88" y="59"/>
                    </a:lnTo>
                    <a:lnTo>
                      <a:pt x="82" y="56"/>
                    </a:lnTo>
                    <a:lnTo>
                      <a:pt x="70" y="49"/>
                    </a:lnTo>
                    <a:lnTo>
                      <a:pt x="55" y="40"/>
                    </a:lnTo>
                    <a:lnTo>
                      <a:pt x="39" y="30"/>
                    </a:lnTo>
                    <a:lnTo>
                      <a:pt x="24" y="21"/>
                    </a:lnTo>
                    <a:lnTo>
                      <a:pt x="11" y="12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09" name="Freeform 310"/>
              <p:cNvSpPr>
                <a:spLocks/>
              </p:cNvSpPr>
              <p:nvPr/>
            </p:nvSpPr>
            <p:spPr bwMode="auto">
              <a:xfrm>
                <a:off x="2747" y="276"/>
                <a:ext cx="36" cy="31"/>
              </a:xfrm>
              <a:custGeom>
                <a:avLst/>
                <a:gdLst>
                  <a:gd name="T0" fmla="*/ 0 w 71"/>
                  <a:gd name="T1" fmla="*/ 0 h 62"/>
                  <a:gd name="T2" fmla="*/ 1 w 71"/>
                  <a:gd name="T3" fmla="*/ 0 h 62"/>
                  <a:gd name="T4" fmla="*/ 1 w 71"/>
                  <a:gd name="T5" fmla="*/ 1 h 62"/>
                  <a:gd name="T6" fmla="*/ 1 w 71"/>
                  <a:gd name="T7" fmla="*/ 1 h 62"/>
                  <a:gd name="T8" fmla="*/ 1 w 71"/>
                  <a:gd name="T9" fmla="*/ 1 h 62"/>
                  <a:gd name="T10" fmla="*/ 1 w 71"/>
                  <a:gd name="T11" fmla="*/ 1 h 62"/>
                  <a:gd name="T12" fmla="*/ 1 w 71"/>
                  <a:gd name="T13" fmla="*/ 1 h 62"/>
                  <a:gd name="T14" fmla="*/ 1 w 71"/>
                  <a:gd name="T15" fmla="*/ 1 h 62"/>
                  <a:gd name="T16" fmla="*/ 1 w 71"/>
                  <a:gd name="T17" fmla="*/ 1 h 62"/>
                  <a:gd name="T18" fmla="*/ 1 w 71"/>
                  <a:gd name="T19" fmla="*/ 1 h 62"/>
                  <a:gd name="T20" fmla="*/ 1 w 71"/>
                  <a:gd name="T21" fmla="*/ 1 h 62"/>
                  <a:gd name="T22" fmla="*/ 1 w 71"/>
                  <a:gd name="T23" fmla="*/ 1 h 62"/>
                  <a:gd name="T24" fmla="*/ 1 w 71"/>
                  <a:gd name="T25" fmla="*/ 1 h 62"/>
                  <a:gd name="T26" fmla="*/ 1 w 71"/>
                  <a:gd name="T27" fmla="*/ 1 h 62"/>
                  <a:gd name="T28" fmla="*/ 1 w 71"/>
                  <a:gd name="T29" fmla="*/ 1 h 62"/>
                  <a:gd name="T30" fmla="*/ 1 w 71"/>
                  <a:gd name="T31" fmla="*/ 1 h 62"/>
                  <a:gd name="T32" fmla="*/ 0 w 71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2"/>
                  <a:gd name="T53" fmla="*/ 71 w 71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2">
                    <a:moveTo>
                      <a:pt x="0" y="0"/>
                    </a:moveTo>
                    <a:lnTo>
                      <a:pt x="3" y="0"/>
                    </a:lnTo>
                    <a:lnTo>
                      <a:pt x="11" y="5"/>
                    </a:lnTo>
                    <a:lnTo>
                      <a:pt x="23" y="13"/>
                    </a:lnTo>
                    <a:lnTo>
                      <a:pt x="36" y="22"/>
                    </a:lnTo>
                    <a:lnTo>
                      <a:pt x="48" y="34"/>
                    </a:lnTo>
                    <a:lnTo>
                      <a:pt x="60" y="44"/>
                    </a:lnTo>
                    <a:lnTo>
                      <a:pt x="68" y="54"/>
                    </a:lnTo>
                    <a:lnTo>
                      <a:pt x="71" y="62"/>
                    </a:lnTo>
                    <a:lnTo>
                      <a:pt x="64" y="57"/>
                    </a:lnTo>
                    <a:lnTo>
                      <a:pt x="54" y="50"/>
                    </a:lnTo>
                    <a:lnTo>
                      <a:pt x="41" y="41"/>
                    </a:lnTo>
                    <a:lnTo>
                      <a:pt x="29" y="31"/>
                    </a:lnTo>
                    <a:lnTo>
                      <a:pt x="16" y="21"/>
                    </a:lnTo>
                    <a:lnTo>
                      <a:pt x="7" y="13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10" name="Freeform 311"/>
              <p:cNvSpPr>
                <a:spLocks/>
              </p:cNvSpPr>
              <p:nvPr/>
            </p:nvSpPr>
            <p:spPr bwMode="auto">
              <a:xfrm>
                <a:off x="2748" y="293"/>
                <a:ext cx="29" cy="26"/>
              </a:xfrm>
              <a:custGeom>
                <a:avLst/>
                <a:gdLst>
                  <a:gd name="T0" fmla="*/ 0 w 59"/>
                  <a:gd name="T1" fmla="*/ 0 h 53"/>
                  <a:gd name="T2" fmla="*/ 0 w 59"/>
                  <a:gd name="T3" fmla="*/ 0 h 53"/>
                  <a:gd name="T4" fmla="*/ 0 w 59"/>
                  <a:gd name="T5" fmla="*/ 0 h 53"/>
                  <a:gd name="T6" fmla="*/ 0 w 59"/>
                  <a:gd name="T7" fmla="*/ 0 h 53"/>
                  <a:gd name="T8" fmla="*/ 0 w 59"/>
                  <a:gd name="T9" fmla="*/ 0 h 53"/>
                  <a:gd name="T10" fmla="*/ 0 w 59"/>
                  <a:gd name="T11" fmla="*/ 0 h 53"/>
                  <a:gd name="T12" fmla="*/ 0 w 59"/>
                  <a:gd name="T13" fmla="*/ 0 h 53"/>
                  <a:gd name="T14" fmla="*/ 0 w 59"/>
                  <a:gd name="T15" fmla="*/ 0 h 53"/>
                  <a:gd name="T16" fmla="*/ 0 w 59"/>
                  <a:gd name="T17" fmla="*/ 0 h 53"/>
                  <a:gd name="T18" fmla="*/ 0 w 59"/>
                  <a:gd name="T19" fmla="*/ 0 h 53"/>
                  <a:gd name="T20" fmla="*/ 0 w 59"/>
                  <a:gd name="T21" fmla="*/ 0 h 53"/>
                  <a:gd name="T22" fmla="*/ 0 w 59"/>
                  <a:gd name="T23" fmla="*/ 0 h 53"/>
                  <a:gd name="T24" fmla="*/ 0 w 59"/>
                  <a:gd name="T25" fmla="*/ 0 h 53"/>
                  <a:gd name="T26" fmla="*/ 0 w 59"/>
                  <a:gd name="T27" fmla="*/ 0 h 53"/>
                  <a:gd name="T28" fmla="*/ 0 w 59"/>
                  <a:gd name="T29" fmla="*/ 0 h 53"/>
                  <a:gd name="T30" fmla="*/ 0 w 59"/>
                  <a:gd name="T31" fmla="*/ 0 h 53"/>
                  <a:gd name="T32" fmla="*/ 0 w 59"/>
                  <a:gd name="T33" fmla="*/ 0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53"/>
                  <a:gd name="T53" fmla="*/ 59 w 59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53">
                    <a:moveTo>
                      <a:pt x="0" y="0"/>
                    </a:moveTo>
                    <a:lnTo>
                      <a:pt x="4" y="0"/>
                    </a:lnTo>
                    <a:lnTo>
                      <a:pt x="11" y="2"/>
                    </a:lnTo>
                    <a:lnTo>
                      <a:pt x="20" y="7"/>
                    </a:lnTo>
                    <a:lnTo>
                      <a:pt x="30" y="13"/>
                    </a:lnTo>
                    <a:lnTo>
                      <a:pt x="39" y="23"/>
                    </a:lnTo>
                    <a:lnTo>
                      <a:pt x="49" y="32"/>
                    </a:lnTo>
                    <a:lnTo>
                      <a:pt x="55" y="42"/>
                    </a:lnTo>
                    <a:lnTo>
                      <a:pt x="59" y="53"/>
                    </a:lnTo>
                    <a:lnTo>
                      <a:pt x="53" y="47"/>
                    </a:lnTo>
                    <a:lnTo>
                      <a:pt x="44" y="40"/>
                    </a:lnTo>
                    <a:lnTo>
                      <a:pt x="34" y="32"/>
                    </a:lnTo>
                    <a:lnTo>
                      <a:pt x="23" y="24"/>
                    </a:lnTo>
                    <a:lnTo>
                      <a:pt x="13" y="16"/>
                    </a:lnTo>
                    <a:lnTo>
                      <a:pt x="5" y="9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11" name="Freeform 312"/>
              <p:cNvSpPr>
                <a:spLocks/>
              </p:cNvSpPr>
              <p:nvPr/>
            </p:nvSpPr>
            <p:spPr bwMode="auto">
              <a:xfrm>
                <a:off x="2748" y="309"/>
                <a:ext cx="21" cy="22"/>
              </a:xfrm>
              <a:custGeom>
                <a:avLst/>
                <a:gdLst>
                  <a:gd name="T0" fmla="*/ 0 w 43"/>
                  <a:gd name="T1" fmla="*/ 0 h 45"/>
                  <a:gd name="T2" fmla="*/ 0 w 43"/>
                  <a:gd name="T3" fmla="*/ 0 h 45"/>
                  <a:gd name="T4" fmla="*/ 0 w 43"/>
                  <a:gd name="T5" fmla="*/ 0 h 45"/>
                  <a:gd name="T6" fmla="*/ 0 w 43"/>
                  <a:gd name="T7" fmla="*/ 0 h 45"/>
                  <a:gd name="T8" fmla="*/ 0 w 43"/>
                  <a:gd name="T9" fmla="*/ 0 h 45"/>
                  <a:gd name="T10" fmla="*/ 0 w 43"/>
                  <a:gd name="T11" fmla="*/ 0 h 45"/>
                  <a:gd name="T12" fmla="*/ 0 w 43"/>
                  <a:gd name="T13" fmla="*/ 0 h 45"/>
                  <a:gd name="T14" fmla="*/ 0 w 43"/>
                  <a:gd name="T15" fmla="*/ 0 h 45"/>
                  <a:gd name="T16" fmla="*/ 0 w 43"/>
                  <a:gd name="T17" fmla="*/ 0 h 45"/>
                  <a:gd name="T18" fmla="*/ 0 w 43"/>
                  <a:gd name="T19" fmla="*/ 0 h 45"/>
                  <a:gd name="T20" fmla="*/ 0 w 43"/>
                  <a:gd name="T21" fmla="*/ 0 h 45"/>
                  <a:gd name="T22" fmla="*/ 0 w 43"/>
                  <a:gd name="T23" fmla="*/ 0 h 45"/>
                  <a:gd name="T24" fmla="*/ 0 w 43"/>
                  <a:gd name="T25" fmla="*/ 0 h 45"/>
                  <a:gd name="T26" fmla="*/ 0 w 43"/>
                  <a:gd name="T27" fmla="*/ 0 h 45"/>
                  <a:gd name="T28" fmla="*/ 0 w 43"/>
                  <a:gd name="T29" fmla="*/ 0 h 45"/>
                  <a:gd name="T30" fmla="*/ 0 w 43"/>
                  <a:gd name="T31" fmla="*/ 0 h 45"/>
                  <a:gd name="T32" fmla="*/ 0 w 43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45"/>
                  <a:gd name="T53" fmla="*/ 43 w 43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45">
                    <a:moveTo>
                      <a:pt x="0" y="0"/>
                    </a:moveTo>
                    <a:lnTo>
                      <a:pt x="3" y="0"/>
                    </a:lnTo>
                    <a:lnTo>
                      <a:pt x="9" y="2"/>
                    </a:lnTo>
                    <a:lnTo>
                      <a:pt x="16" y="8"/>
                    </a:lnTo>
                    <a:lnTo>
                      <a:pt x="24" y="16"/>
                    </a:lnTo>
                    <a:lnTo>
                      <a:pt x="31" y="24"/>
                    </a:lnTo>
                    <a:lnTo>
                      <a:pt x="38" y="32"/>
                    </a:lnTo>
                    <a:lnTo>
                      <a:pt x="41" y="39"/>
                    </a:lnTo>
                    <a:lnTo>
                      <a:pt x="43" y="45"/>
                    </a:lnTo>
                    <a:lnTo>
                      <a:pt x="38" y="40"/>
                    </a:lnTo>
                    <a:lnTo>
                      <a:pt x="32" y="34"/>
                    </a:lnTo>
                    <a:lnTo>
                      <a:pt x="25" y="29"/>
                    </a:lnTo>
                    <a:lnTo>
                      <a:pt x="18" y="22"/>
                    </a:lnTo>
                    <a:lnTo>
                      <a:pt x="12" y="15"/>
                    </a:lnTo>
                    <a:lnTo>
                      <a:pt x="6" y="9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12" name="Freeform 313"/>
              <p:cNvSpPr>
                <a:spLocks/>
              </p:cNvSpPr>
              <p:nvPr/>
            </p:nvSpPr>
            <p:spPr bwMode="auto">
              <a:xfrm>
                <a:off x="2749" y="323"/>
                <a:ext cx="15" cy="16"/>
              </a:xfrm>
              <a:custGeom>
                <a:avLst/>
                <a:gdLst>
                  <a:gd name="T0" fmla="*/ 1 w 29"/>
                  <a:gd name="T1" fmla="*/ 0 h 31"/>
                  <a:gd name="T2" fmla="*/ 1 w 29"/>
                  <a:gd name="T3" fmla="*/ 1 h 31"/>
                  <a:gd name="T4" fmla="*/ 1 w 29"/>
                  <a:gd name="T5" fmla="*/ 1 h 31"/>
                  <a:gd name="T6" fmla="*/ 1 w 29"/>
                  <a:gd name="T7" fmla="*/ 1 h 31"/>
                  <a:gd name="T8" fmla="*/ 1 w 29"/>
                  <a:gd name="T9" fmla="*/ 1 h 31"/>
                  <a:gd name="T10" fmla="*/ 1 w 29"/>
                  <a:gd name="T11" fmla="*/ 1 h 31"/>
                  <a:gd name="T12" fmla="*/ 1 w 29"/>
                  <a:gd name="T13" fmla="*/ 1 h 31"/>
                  <a:gd name="T14" fmla="*/ 1 w 29"/>
                  <a:gd name="T15" fmla="*/ 1 h 31"/>
                  <a:gd name="T16" fmla="*/ 1 w 29"/>
                  <a:gd name="T17" fmla="*/ 1 h 31"/>
                  <a:gd name="T18" fmla="*/ 1 w 29"/>
                  <a:gd name="T19" fmla="*/ 1 h 31"/>
                  <a:gd name="T20" fmla="*/ 1 w 29"/>
                  <a:gd name="T21" fmla="*/ 1 h 31"/>
                  <a:gd name="T22" fmla="*/ 0 w 29"/>
                  <a:gd name="T23" fmla="*/ 1 h 31"/>
                  <a:gd name="T24" fmla="*/ 1 w 29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31"/>
                  <a:gd name="T41" fmla="*/ 29 w 29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31">
                    <a:moveTo>
                      <a:pt x="3" y="0"/>
                    </a:moveTo>
                    <a:lnTo>
                      <a:pt x="10" y="1"/>
                    </a:lnTo>
                    <a:lnTo>
                      <a:pt x="20" y="9"/>
                    </a:lnTo>
                    <a:lnTo>
                      <a:pt x="29" y="20"/>
                    </a:lnTo>
                    <a:lnTo>
                      <a:pt x="29" y="31"/>
                    </a:lnTo>
                    <a:lnTo>
                      <a:pt x="27" y="25"/>
                    </a:lnTo>
                    <a:lnTo>
                      <a:pt x="24" y="20"/>
                    </a:lnTo>
                    <a:lnTo>
                      <a:pt x="18" y="16"/>
                    </a:lnTo>
                    <a:lnTo>
                      <a:pt x="12" y="11"/>
                    </a:lnTo>
                    <a:lnTo>
                      <a:pt x="6" y="8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13" name="Freeform 314"/>
              <p:cNvSpPr>
                <a:spLocks/>
              </p:cNvSpPr>
              <p:nvPr/>
            </p:nvSpPr>
            <p:spPr bwMode="auto">
              <a:xfrm>
                <a:off x="2761" y="201"/>
                <a:ext cx="19" cy="17"/>
              </a:xfrm>
              <a:custGeom>
                <a:avLst/>
                <a:gdLst>
                  <a:gd name="T0" fmla="*/ 1 w 37"/>
                  <a:gd name="T1" fmla="*/ 0 h 35"/>
                  <a:gd name="T2" fmla="*/ 1 w 37"/>
                  <a:gd name="T3" fmla="*/ 0 h 35"/>
                  <a:gd name="T4" fmla="*/ 1 w 37"/>
                  <a:gd name="T5" fmla="*/ 0 h 35"/>
                  <a:gd name="T6" fmla="*/ 1 w 37"/>
                  <a:gd name="T7" fmla="*/ 0 h 35"/>
                  <a:gd name="T8" fmla="*/ 1 w 37"/>
                  <a:gd name="T9" fmla="*/ 0 h 35"/>
                  <a:gd name="T10" fmla="*/ 1 w 37"/>
                  <a:gd name="T11" fmla="*/ 0 h 35"/>
                  <a:gd name="T12" fmla="*/ 1 w 37"/>
                  <a:gd name="T13" fmla="*/ 0 h 35"/>
                  <a:gd name="T14" fmla="*/ 0 w 37"/>
                  <a:gd name="T15" fmla="*/ 0 h 35"/>
                  <a:gd name="T16" fmla="*/ 1 w 37"/>
                  <a:gd name="T17" fmla="*/ 0 h 35"/>
                  <a:gd name="T18" fmla="*/ 1 w 37"/>
                  <a:gd name="T19" fmla="*/ 0 h 35"/>
                  <a:gd name="T20" fmla="*/ 1 w 37"/>
                  <a:gd name="T21" fmla="*/ 0 h 35"/>
                  <a:gd name="T22" fmla="*/ 1 w 37"/>
                  <a:gd name="T23" fmla="*/ 0 h 35"/>
                  <a:gd name="T24" fmla="*/ 1 w 37"/>
                  <a:gd name="T25" fmla="*/ 0 h 35"/>
                  <a:gd name="T26" fmla="*/ 1 w 37"/>
                  <a:gd name="T27" fmla="*/ 0 h 35"/>
                  <a:gd name="T28" fmla="*/ 1 w 37"/>
                  <a:gd name="T29" fmla="*/ 0 h 35"/>
                  <a:gd name="T30" fmla="*/ 1 w 37"/>
                  <a:gd name="T31" fmla="*/ 0 h 35"/>
                  <a:gd name="T32" fmla="*/ 1 w 3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5"/>
                  <a:gd name="T53" fmla="*/ 37 w 37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5">
                    <a:moveTo>
                      <a:pt x="37" y="35"/>
                    </a:moveTo>
                    <a:lnTo>
                      <a:pt x="34" y="33"/>
                    </a:lnTo>
                    <a:lnTo>
                      <a:pt x="28" y="29"/>
                    </a:lnTo>
                    <a:lnTo>
                      <a:pt x="22" y="24"/>
                    </a:lnTo>
                    <a:lnTo>
                      <a:pt x="15" y="20"/>
                    </a:lnTo>
                    <a:lnTo>
                      <a:pt x="8" y="14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10" y="3"/>
                    </a:lnTo>
                    <a:lnTo>
                      <a:pt x="15" y="7"/>
                    </a:lnTo>
                    <a:lnTo>
                      <a:pt x="20" y="13"/>
                    </a:lnTo>
                    <a:lnTo>
                      <a:pt x="25" y="19"/>
                    </a:lnTo>
                    <a:lnTo>
                      <a:pt x="30" y="26"/>
                    </a:lnTo>
                    <a:lnTo>
                      <a:pt x="34" y="31"/>
                    </a:lnTo>
                    <a:lnTo>
                      <a:pt x="37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14" name="Freeform 315"/>
              <p:cNvSpPr>
                <a:spLocks/>
              </p:cNvSpPr>
              <p:nvPr/>
            </p:nvSpPr>
            <p:spPr bwMode="auto">
              <a:xfrm>
                <a:off x="2781" y="199"/>
                <a:ext cx="9" cy="20"/>
              </a:xfrm>
              <a:custGeom>
                <a:avLst/>
                <a:gdLst>
                  <a:gd name="T0" fmla="*/ 0 w 18"/>
                  <a:gd name="T1" fmla="*/ 1 h 40"/>
                  <a:gd name="T2" fmla="*/ 1 w 18"/>
                  <a:gd name="T3" fmla="*/ 1 h 40"/>
                  <a:gd name="T4" fmla="*/ 1 w 18"/>
                  <a:gd name="T5" fmla="*/ 1 h 40"/>
                  <a:gd name="T6" fmla="*/ 1 w 18"/>
                  <a:gd name="T7" fmla="*/ 1 h 40"/>
                  <a:gd name="T8" fmla="*/ 1 w 18"/>
                  <a:gd name="T9" fmla="*/ 0 h 40"/>
                  <a:gd name="T10" fmla="*/ 1 w 18"/>
                  <a:gd name="T11" fmla="*/ 1 h 40"/>
                  <a:gd name="T12" fmla="*/ 1 w 18"/>
                  <a:gd name="T13" fmla="*/ 1 h 40"/>
                  <a:gd name="T14" fmla="*/ 1 w 18"/>
                  <a:gd name="T15" fmla="*/ 1 h 40"/>
                  <a:gd name="T16" fmla="*/ 0 w 18"/>
                  <a:gd name="T17" fmla="*/ 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40"/>
                  <a:gd name="T29" fmla="*/ 18 w 18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40">
                    <a:moveTo>
                      <a:pt x="0" y="40"/>
                    </a:moveTo>
                    <a:lnTo>
                      <a:pt x="4" y="33"/>
                    </a:lnTo>
                    <a:lnTo>
                      <a:pt x="12" y="21"/>
                    </a:lnTo>
                    <a:lnTo>
                      <a:pt x="18" y="8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7" y="15"/>
                    </a:lnTo>
                    <a:lnTo>
                      <a:pt x="2" y="29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15" name="Freeform 316"/>
              <p:cNvSpPr>
                <a:spLocks/>
              </p:cNvSpPr>
              <p:nvPr/>
            </p:nvSpPr>
            <p:spPr bwMode="auto">
              <a:xfrm>
                <a:off x="2774" y="192"/>
                <a:ext cx="5" cy="22"/>
              </a:xfrm>
              <a:custGeom>
                <a:avLst/>
                <a:gdLst>
                  <a:gd name="T0" fmla="*/ 1 w 10"/>
                  <a:gd name="T1" fmla="*/ 0 h 45"/>
                  <a:gd name="T2" fmla="*/ 1 w 10"/>
                  <a:gd name="T3" fmla="*/ 0 h 45"/>
                  <a:gd name="T4" fmla="*/ 1 w 10"/>
                  <a:gd name="T5" fmla="*/ 0 h 45"/>
                  <a:gd name="T6" fmla="*/ 1 w 10"/>
                  <a:gd name="T7" fmla="*/ 0 h 45"/>
                  <a:gd name="T8" fmla="*/ 1 w 10"/>
                  <a:gd name="T9" fmla="*/ 0 h 45"/>
                  <a:gd name="T10" fmla="*/ 0 w 10"/>
                  <a:gd name="T11" fmla="*/ 0 h 45"/>
                  <a:gd name="T12" fmla="*/ 1 w 10"/>
                  <a:gd name="T13" fmla="*/ 0 h 45"/>
                  <a:gd name="T14" fmla="*/ 1 w 10"/>
                  <a:gd name="T15" fmla="*/ 0 h 45"/>
                  <a:gd name="T16" fmla="*/ 1 w 10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45"/>
                  <a:gd name="T29" fmla="*/ 10 w 10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45">
                    <a:moveTo>
                      <a:pt x="10" y="45"/>
                    </a:moveTo>
                    <a:lnTo>
                      <a:pt x="9" y="36"/>
                    </a:lnTo>
                    <a:lnTo>
                      <a:pt x="10" y="21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18"/>
                    </a:lnTo>
                    <a:lnTo>
                      <a:pt x="7" y="35"/>
                    </a:lnTo>
                    <a:lnTo>
                      <a:pt x="1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16" name="Freeform 317"/>
              <p:cNvSpPr>
                <a:spLocks/>
              </p:cNvSpPr>
              <p:nvPr/>
            </p:nvSpPr>
            <p:spPr bwMode="auto">
              <a:xfrm>
                <a:off x="2784" y="205"/>
                <a:ext cx="17" cy="20"/>
              </a:xfrm>
              <a:custGeom>
                <a:avLst/>
                <a:gdLst>
                  <a:gd name="T0" fmla="*/ 0 w 34"/>
                  <a:gd name="T1" fmla="*/ 1 h 40"/>
                  <a:gd name="T2" fmla="*/ 1 w 34"/>
                  <a:gd name="T3" fmla="*/ 1 h 40"/>
                  <a:gd name="T4" fmla="*/ 1 w 34"/>
                  <a:gd name="T5" fmla="*/ 1 h 40"/>
                  <a:gd name="T6" fmla="*/ 1 w 34"/>
                  <a:gd name="T7" fmla="*/ 1 h 40"/>
                  <a:gd name="T8" fmla="*/ 1 w 34"/>
                  <a:gd name="T9" fmla="*/ 1 h 40"/>
                  <a:gd name="T10" fmla="*/ 1 w 34"/>
                  <a:gd name="T11" fmla="*/ 1 h 40"/>
                  <a:gd name="T12" fmla="*/ 1 w 34"/>
                  <a:gd name="T13" fmla="*/ 1 h 40"/>
                  <a:gd name="T14" fmla="*/ 1 w 34"/>
                  <a:gd name="T15" fmla="*/ 0 h 40"/>
                  <a:gd name="T16" fmla="*/ 1 w 34"/>
                  <a:gd name="T17" fmla="*/ 1 h 40"/>
                  <a:gd name="T18" fmla="*/ 1 w 34"/>
                  <a:gd name="T19" fmla="*/ 1 h 40"/>
                  <a:gd name="T20" fmla="*/ 1 w 34"/>
                  <a:gd name="T21" fmla="*/ 1 h 40"/>
                  <a:gd name="T22" fmla="*/ 1 w 34"/>
                  <a:gd name="T23" fmla="*/ 1 h 40"/>
                  <a:gd name="T24" fmla="*/ 1 w 34"/>
                  <a:gd name="T25" fmla="*/ 1 h 40"/>
                  <a:gd name="T26" fmla="*/ 1 w 34"/>
                  <a:gd name="T27" fmla="*/ 1 h 40"/>
                  <a:gd name="T28" fmla="*/ 1 w 34"/>
                  <a:gd name="T29" fmla="*/ 1 h 40"/>
                  <a:gd name="T30" fmla="*/ 1 w 34"/>
                  <a:gd name="T31" fmla="*/ 1 h 40"/>
                  <a:gd name="T32" fmla="*/ 0 w 34"/>
                  <a:gd name="T33" fmla="*/ 1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40"/>
                  <a:gd name="T53" fmla="*/ 34 w 34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40">
                    <a:moveTo>
                      <a:pt x="0" y="40"/>
                    </a:moveTo>
                    <a:lnTo>
                      <a:pt x="3" y="34"/>
                    </a:lnTo>
                    <a:lnTo>
                      <a:pt x="6" y="28"/>
                    </a:lnTo>
                    <a:lnTo>
                      <a:pt x="11" y="20"/>
                    </a:lnTo>
                    <a:lnTo>
                      <a:pt x="17" y="13"/>
                    </a:lnTo>
                    <a:lnTo>
                      <a:pt x="23" y="6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4" y="4"/>
                    </a:lnTo>
                    <a:lnTo>
                      <a:pt x="32" y="9"/>
                    </a:lnTo>
                    <a:lnTo>
                      <a:pt x="27" y="14"/>
                    </a:lnTo>
                    <a:lnTo>
                      <a:pt x="20" y="20"/>
                    </a:lnTo>
                    <a:lnTo>
                      <a:pt x="15" y="27"/>
                    </a:lnTo>
                    <a:lnTo>
                      <a:pt x="8" y="32"/>
                    </a:lnTo>
                    <a:lnTo>
                      <a:pt x="3" y="3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17" name="Freeform 318"/>
              <p:cNvSpPr>
                <a:spLocks/>
              </p:cNvSpPr>
              <p:nvPr/>
            </p:nvSpPr>
            <p:spPr bwMode="auto">
              <a:xfrm>
                <a:off x="2768" y="329"/>
                <a:ext cx="28" cy="6"/>
              </a:xfrm>
              <a:custGeom>
                <a:avLst/>
                <a:gdLst>
                  <a:gd name="T0" fmla="*/ 0 w 57"/>
                  <a:gd name="T1" fmla="*/ 0 h 13"/>
                  <a:gd name="T2" fmla="*/ 0 w 57"/>
                  <a:gd name="T3" fmla="*/ 0 h 13"/>
                  <a:gd name="T4" fmla="*/ 0 w 57"/>
                  <a:gd name="T5" fmla="*/ 0 h 13"/>
                  <a:gd name="T6" fmla="*/ 0 w 57"/>
                  <a:gd name="T7" fmla="*/ 0 h 13"/>
                  <a:gd name="T8" fmla="*/ 0 w 57"/>
                  <a:gd name="T9" fmla="*/ 0 h 13"/>
                  <a:gd name="T10" fmla="*/ 0 w 57"/>
                  <a:gd name="T11" fmla="*/ 0 h 13"/>
                  <a:gd name="T12" fmla="*/ 0 w 57"/>
                  <a:gd name="T13" fmla="*/ 0 h 13"/>
                  <a:gd name="T14" fmla="*/ 0 w 57"/>
                  <a:gd name="T15" fmla="*/ 0 h 13"/>
                  <a:gd name="T16" fmla="*/ 0 w 57"/>
                  <a:gd name="T17" fmla="*/ 0 h 13"/>
                  <a:gd name="T18" fmla="*/ 0 w 57"/>
                  <a:gd name="T19" fmla="*/ 0 h 13"/>
                  <a:gd name="T20" fmla="*/ 0 w 57"/>
                  <a:gd name="T21" fmla="*/ 0 h 13"/>
                  <a:gd name="T22" fmla="*/ 0 w 57"/>
                  <a:gd name="T23" fmla="*/ 0 h 13"/>
                  <a:gd name="T24" fmla="*/ 0 w 57"/>
                  <a:gd name="T25" fmla="*/ 0 h 13"/>
                  <a:gd name="T26" fmla="*/ 0 w 57"/>
                  <a:gd name="T27" fmla="*/ 0 h 13"/>
                  <a:gd name="T28" fmla="*/ 0 w 57"/>
                  <a:gd name="T29" fmla="*/ 0 h 13"/>
                  <a:gd name="T30" fmla="*/ 0 w 57"/>
                  <a:gd name="T31" fmla="*/ 0 h 13"/>
                  <a:gd name="T32" fmla="*/ 0 w 57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13"/>
                  <a:gd name="T53" fmla="*/ 57 w 57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13">
                    <a:moveTo>
                      <a:pt x="0" y="1"/>
                    </a:moveTo>
                    <a:lnTo>
                      <a:pt x="7" y="1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3"/>
                    </a:lnTo>
                    <a:lnTo>
                      <a:pt x="54" y="5"/>
                    </a:lnTo>
                    <a:lnTo>
                      <a:pt x="57" y="8"/>
                    </a:lnTo>
                    <a:lnTo>
                      <a:pt x="56" y="12"/>
                    </a:lnTo>
                    <a:lnTo>
                      <a:pt x="50" y="13"/>
                    </a:lnTo>
                    <a:lnTo>
                      <a:pt x="43" y="12"/>
                    </a:lnTo>
                    <a:lnTo>
                      <a:pt x="34" y="9"/>
                    </a:lnTo>
                    <a:lnTo>
                      <a:pt x="25" y="7"/>
                    </a:lnTo>
                    <a:lnTo>
                      <a:pt x="15" y="5"/>
                    </a:lnTo>
                    <a:lnTo>
                      <a:pt x="7" y="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18" name="Freeform 319"/>
              <p:cNvSpPr>
                <a:spLocks/>
              </p:cNvSpPr>
              <p:nvPr/>
            </p:nvSpPr>
            <p:spPr bwMode="auto">
              <a:xfrm>
                <a:off x="2763" y="337"/>
                <a:ext cx="28" cy="9"/>
              </a:xfrm>
              <a:custGeom>
                <a:avLst/>
                <a:gdLst>
                  <a:gd name="T0" fmla="*/ 0 w 55"/>
                  <a:gd name="T1" fmla="*/ 0 h 20"/>
                  <a:gd name="T2" fmla="*/ 1 w 55"/>
                  <a:gd name="T3" fmla="*/ 0 h 20"/>
                  <a:gd name="T4" fmla="*/ 1 w 55"/>
                  <a:gd name="T5" fmla="*/ 0 h 20"/>
                  <a:gd name="T6" fmla="*/ 1 w 55"/>
                  <a:gd name="T7" fmla="*/ 0 h 20"/>
                  <a:gd name="T8" fmla="*/ 1 w 55"/>
                  <a:gd name="T9" fmla="*/ 0 h 20"/>
                  <a:gd name="T10" fmla="*/ 1 w 55"/>
                  <a:gd name="T11" fmla="*/ 0 h 20"/>
                  <a:gd name="T12" fmla="*/ 1 w 55"/>
                  <a:gd name="T13" fmla="*/ 0 h 20"/>
                  <a:gd name="T14" fmla="*/ 1 w 55"/>
                  <a:gd name="T15" fmla="*/ 0 h 20"/>
                  <a:gd name="T16" fmla="*/ 1 w 55"/>
                  <a:gd name="T17" fmla="*/ 0 h 20"/>
                  <a:gd name="T18" fmla="*/ 1 w 55"/>
                  <a:gd name="T19" fmla="*/ 0 h 20"/>
                  <a:gd name="T20" fmla="*/ 1 w 55"/>
                  <a:gd name="T21" fmla="*/ 0 h 20"/>
                  <a:gd name="T22" fmla="*/ 1 w 55"/>
                  <a:gd name="T23" fmla="*/ 0 h 20"/>
                  <a:gd name="T24" fmla="*/ 1 w 55"/>
                  <a:gd name="T25" fmla="*/ 0 h 20"/>
                  <a:gd name="T26" fmla="*/ 1 w 55"/>
                  <a:gd name="T27" fmla="*/ 0 h 20"/>
                  <a:gd name="T28" fmla="*/ 1 w 55"/>
                  <a:gd name="T29" fmla="*/ 0 h 20"/>
                  <a:gd name="T30" fmla="*/ 1 w 55"/>
                  <a:gd name="T31" fmla="*/ 0 h 20"/>
                  <a:gd name="T32" fmla="*/ 0 w 55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20"/>
                  <a:gd name="T53" fmla="*/ 55 w 5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20">
                    <a:moveTo>
                      <a:pt x="0" y="0"/>
                    </a:moveTo>
                    <a:lnTo>
                      <a:pt x="6" y="0"/>
                    </a:lnTo>
                    <a:lnTo>
                      <a:pt x="14" y="1"/>
                    </a:lnTo>
                    <a:lnTo>
                      <a:pt x="22" y="3"/>
                    </a:lnTo>
                    <a:lnTo>
                      <a:pt x="31" y="5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3" y="13"/>
                    </a:lnTo>
                    <a:lnTo>
                      <a:pt x="55" y="18"/>
                    </a:lnTo>
                    <a:lnTo>
                      <a:pt x="53" y="20"/>
                    </a:lnTo>
                    <a:lnTo>
                      <a:pt x="48" y="20"/>
                    </a:lnTo>
                    <a:lnTo>
                      <a:pt x="40" y="18"/>
                    </a:lnTo>
                    <a:lnTo>
                      <a:pt x="31" y="14"/>
                    </a:lnTo>
                    <a:lnTo>
                      <a:pt x="21" y="11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19" name="Freeform 320"/>
              <p:cNvSpPr>
                <a:spLocks/>
              </p:cNvSpPr>
              <p:nvPr/>
            </p:nvSpPr>
            <p:spPr bwMode="auto">
              <a:xfrm>
                <a:off x="2777" y="315"/>
                <a:ext cx="27" cy="6"/>
              </a:xfrm>
              <a:custGeom>
                <a:avLst/>
                <a:gdLst>
                  <a:gd name="T0" fmla="*/ 0 w 54"/>
                  <a:gd name="T1" fmla="*/ 0 h 13"/>
                  <a:gd name="T2" fmla="*/ 1 w 54"/>
                  <a:gd name="T3" fmla="*/ 0 h 13"/>
                  <a:gd name="T4" fmla="*/ 1 w 54"/>
                  <a:gd name="T5" fmla="*/ 0 h 13"/>
                  <a:gd name="T6" fmla="*/ 1 w 54"/>
                  <a:gd name="T7" fmla="*/ 0 h 13"/>
                  <a:gd name="T8" fmla="*/ 1 w 54"/>
                  <a:gd name="T9" fmla="*/ 0 h 13"/>
                  <a:gd name="T10" fmla="*/ 1 w 54"/>
                  <a:gd name="T11" fmla="*/ 0 h 13"/>
                  <a:gd name="T12" fmla="*/ 1 w 54"/>
                  <a:gd name="T13" fmla="*/ 0 h 13"/>
                  <a:gd name="T14" fmla="*/ 1 w 54"/>
                  <a:gd name="T15" fmla="*/ 0 h 13"/>
                  <a:gd name="T16" fmla="*/ 1 w 54"/>
                  <a:gd name="T17" fmla="*/ 0 h 13"/>
                  <a:gd name="T18" fmla="*/ 1 w 54"/>
                  <a:gd name="T19" fmla="*/ 0 h 13"/>
                  <a:gd name="T20" fmla="*/ 1 w 54"/>
                  <a:gd name="T21" fmla="*/ 0 h 13"/>
                  <a:gd name="T22" fmla="*/ 1 w 54"/>
                  <a:gd name="T23" fmla="*/ 0 h 13"/>
                  <a:gd name="T24" fmla="*/ 1 w 54"/>
                  <a:gd name="T25" fmla="*/ 0 h 13"/>
                  <a:gd name="T26" fmla="*/ 1 w 54"/>
                  <a:gd name="T27" fmla="*/ 0 h 13"/>
                  <a:gd name="T28" fmla="*/ 1 w 54"/>
                  <a:gd name="T29" fmla="*/ 0 h 13"/>
                  <a:gd name="T30" fmla="*/ 1 w 54"/>
                  <a:gd name="T31" fmla="*/ 0 h 13"/>
                  <a:gd name="T32" fmla="*/ 0 w 54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13"/>
                  <a:gd name="T53" fmla="*/ 54 w 54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13">
                    <a:moveTo>
                      <a:pt x="0" y="7"/>
                    </a:moveTo>
                    <a:lnTo>
                      <a:pt x="2" y="5"/>
                    </a:lnTo>
                    <a:lnTo>
                      <a:pt x="8" y="3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4" y="2"/>
                    </a:lnTo>
                    <a:lnTo>
                      <a:pt x="44" y="3"/>
                    </a:lnTo>
                    <a:lnTo>
                      <a:pt x="50" y="5"/>
                    </a:lnTo>
                    <a:lnTo>
                      <a:pt x="54" y="8"/>
                    </a:lnTo>
                    <a:lnTo>
                      <a:pt x="54" y="12"/>
                    </a:lnTo>
                    <a:lnTo>
                      <a:pt x="50" y="13"/>
                    </a:lnTo>
                    <a:lnTo>
                      <a:pt x="44" y="13"/>
                    </a:lnTo>
                    <a:lnTo>
                      <a:pt x="34" y="11"/>
                    </a:lnTo>
                    <a:lnTo>
                      <a:pt x="25" y="10"/>
                    </a:lnTo>
                    <a:lnTo>
                      <a:pt x="16" y="8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20" name="Freeform 321"/>
              <p:cNvSpPr>
                <a:spLocks/>
              </p:cNvSpPr>
              <p:nvPr/>
            </p:nvSpPr>
            <p:spPr bwMode="auto">
              <a:xfrm>
                <a:off x="2780" y="299"/>
                <a:ext cx="32" cy="8"/>
              </a:xfrm>
              <a:custGeom>
                <a:avLst/>
                <a:gdLst>
                  <a:gd name="T0" fmla="*/ 0 w 63"/>
                  <a:gd name="T1" fmla="*/ 0 h 17"/>
                  <a:gd name="T2" fmla="*/ 1 w 63"/>
                  <a:gd name="T3" fmla="*/ 0 h 17"/>
                  <a:gd name="T4" fmla="*/ 1 w 63"/>
                  <a:gd name="T5" fmla="*/ 0 h 17"/>
                  <a:gd name="T6" fmla="*/ 1 w 63"/>
                  <a:gd name="T7" fmla="*/ 0 h 17"/>
                  <a:gd name="T8" fmla="*/ 1 w 63"/>
                  <a:gd name="T9" fmla="*/ 0 h 17"/>
                  <a:gd name="T10" fmla="*/ 1 w 63"/>
                  <a:gd name="T11" fmla="*/ 0 h 17"/>
                  <a:gd name="T12" fmla="*/ 1 w 63"/>
                  <a:gd name="T13" fmla="*/ 0 h 17"/>
                  <a:gd name="T14" fmla="*/ 1 w 63"/>
                  <a:gd name="T15" fmla="*/ 0 h 17"/>
                  <a:gd name="T16" fmla="*/ 1 w 63"/>
                  <a:gd name="T17" fmla="*/ 0 h 17"/>
                  <a:gd name="T18" fmla="*/ 1 w 63"/>
                  <a:gd name="T19" fmla="*/ 0 h 17"/>
                  <a:gd name="T20" fmla="*/ 1 w 63"/>
                  <a:gd name="T21" fmla="*/ 0 h 17"/>
                  <a:gd name="T22" fmla="*/ 1 w 63"/>
                  <a:gd name="T23" fmla="*/ 0 h 17"/>
                  <a:gd name="T24" fmla="*/ 1 w 63"/>
                  <a:gd name="T25" fmla="*/ 0 h 17"/>
                  <a:gd name="T26" fmla="*/ 1 w 63"/>
                  <a:gd name="T27" fmla="*/ 0 h 17"/>
                  <a:gd name="T28" fmla="*/ 1 w 63"/>
                  <a:gd name="T29" fmla="*/ 0 h 17"/>
                  <a:gd name="T30" fmla="*/ 1 w 63"/>
                  <a:gd name="T31" fmla="*/ 0 h 17"/>
                  <a:gd name="T32" fmla="*/ 0 w 63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17"/>
                  <a:gd name="T53" fmla="*/ 63 w 63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17">
                    <a:moveTo>
                      <a:pt x="0" y="17"/>
                    </a:moveTo>
                    <a:lnTo>
                      <a:pt x="7" y="14"/>
                    </a:lnTo>
                    <a:lnTo>
                      <a:pt x="16" y="9"/>
                    </a:lnTo>
                    <a:lnTo>
                      <a:pt x="26" y="6"/>
                    </a:lnTo>
                    <a:lnTo>
                      <a:pt x="37" y="2"/>
                    </a:lnTo>
                    <a:lnTo>
                      <a:pt x="46" y="1"/>
                    </a:lnTo>
                    <a:lnTo>
                      <a:pt x="54" y="0"/>
                    </a:lnTo>
                    <a:lnTo>
                      <a:pt x="61" y="1"/>
                    </a:lnTo>
                    <a:lnTo>
                      <a:pt x="63" y="5"/>
                    </a:lnTo>
                    <a:lnTo>
                      <a:pt x="62" y="8"/>
                    </a:lnTo>
                    <a:lnTo>
                      <a:pt x="56" y="12"/>
                    </a:lnTo>
                    <a:lnTo>
                      <a:pt x="48" y="13"/>
                    </a:lnTo>
                    <a:lnTo>
                      <a:pt x="38" y="14"/>
                    </a:lnTo>
                    <a:lnTo>
                      <a:pt x="26" y="15"/>
                    </a:lnTo>
                    <a:lnTo>
                      <a:pt x="16" y="15"/>
                    </a:lnTo>
                    <a:lnTo>
                      <a:pt x="7" y="16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21" name="Freeform 322"/>
              <p:cNvSpPr>
                <a:spLocks/>
              </p:cNvSpPr>
              <p:nvPr/>
            </p:nvSpPr>
            <p:spPr bwMode="auto">
              <a:xfrm>
                <a:off x="2786" y="283"/>
                <a:ext cx="35" cy="10"/>
              </a:xfrm>
              <a:custGeom>
                <a:avLst/>
                <a:gdLst>
                  <a:gd name="T0" fmla="*/ 0 w 69"/>
                  <a:gd name="T1" fmla="*/ 1 h 20"/>
                  <a:gd name="T2" fmla="*/ 1 w 69"/>
                  <a:gd name="T3" fmla="*/ 1 h 20"/>
                  <a:gd name="T4" fmla="*/ 1 w 69"/>
                  <a:gd name="T5" fmla="*/ 1 h 20"/>
                  <a:gd name="T6" fmla="*/ 1 w 69"/>
                  <a:gd name="T7" fmla="*/ 1 h 20"/>
                  <a:gd name="T8" fmla="*/ 1 w 69"/>
                  <a:gd name="T9" fmla="*/ 1 h 20"/>
                  <a:gd name="T10" fmla="*/ 1 w 69"/>
                  <a:gd name="T11" fmla="*/ 1 h 20"/>
                  <a:gd name="T12" fmla="*/ 1 w 69"/>
                  <a:gd name="T13" fmla="*/ 0 h 20"/>
                  <a:gd name="T14" fmla="*/ 1 w 69"/>
                  <a:gd name="T15" fmla="*/ 0 h 20"/>
                  <a:gd name="T16" fmla="*/ 1 w 69"/>
                  <a:gd name="T17" fmla="*/ 1 h 20"/>
                  <a:gd name="T18" fmla="*/ 1 w 69"/>
                  <a:gd name="T19" fmla="*/ 1 h 20"/>
                  <a:gd name="T20" fmla="*/ 1 w 69"/>
                  <a:gd name="T21" fmla="*/ 1 h 20"/>
                  <a:gd name="T22" fmla="*/ 1 w 69"/>
                  <a:gd name="T23" fmla="*/ 1 h 20"/>
                  <a:gd name="T24" fmla="*/ 1 w 69"/>
                  <a:gd name="T25" fmla="*/ 1 h 20"/>
                  <a:gd name="T26" fmla="*/ 1 w 69"/>
                  <a:gd name="T27" fmla="*/ 1 h 20"/>
                  <a:gd name="T28" fmla="*/ 1 w 69"/>
                  <a:gd name="T29" fmla="*/ 1 h 20"/>
                  <a:gd name="T30" fmla="*/ 1 w 69"/>
                  <a:gd name="T31" fmla="*/ 1 h 20"/>
                  <a:gd name="T32" fmla="*/ 0 w 69"/>
                  <a:gd name="T33" fmla="*/ 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20"/>
                  <a:gd name="T53" fmla="*/ 69 w 6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20">
                    <a:moveTo>
                      <a:pt x="0" y="20"/>
                    </a:moveTo>
                    <a:lnTo>
                      <a:pt x="6" y="17"/>
                    </a:lnTo>
                    <a:lnTo>
                      <a:pt x="16" y="13"/>
                    </a:lnTo>
                    <a:lnTo>
                      <a:pt x="28" y="8"/>
                    </a:lnTo>
                    <a:lnTo>
                      <a:pt x="39" y="5"/>
                    </a:lnTo>
                    <a:lnTo>
                      <a:pt x="51" y="1"/>
                    </a:lnTo>
                    <a:lnTo>
                      <a:pt x="60" y="0"/>
                    </a:lnTo>
                    <a:lnTo>
                      <a:pt x="67" y="0"/>
                    </a:lnTo>
                    <a:lnTo>
                      <a:pt x="69" y="4"/>
                    </a:lnTo>
                    <a:lnTo>
                      <a:pt x="66" y="8"/>
                    </a:lnTo>
                    <a:lnTo>
                      <a:pt x="59" y="12"/>
                    </a:lnTo>
                    <a:lnTo>
                      <a:pt x="49" y="14"/>
                    </a:lnTo>
                    <a:lnTo>
                      <a:pt x="37" y="16"/>
                    </a:lnTo>
                    <a:lnTo>
                      <a:pt x="26" y="17"/>
                    </a:lnTo>
                    <a:lnTo>
                      <a:pt x="14" y="18"/>
                    </a:lnTo>
                    <a:lnTo>
                      <a:pt x="6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22" name="Freeform 323"/>
              <p:cNvSpPr>
                <a:spLocks/>
              </p:cNvSpPr>
              <p:nvPr/>
            </p:nvSpPr>
            <p:spPr bwMode="auto">
              <a:xfrm>
                <a:off x="2787" y="249"/>
                <a:ext cx="37" cy="18"/>
              </a:xfrm>
              <a:custGeom>
                <a:avLst/>
                <a:gdLst>
                  <a:gd name="T0" fmla="*/ 0 w 74"/>
                  <a:gd name="T1" fmla="*/ 1 h 36"/>
                  <a:gd name="T2" fmla="*/ 1 w 74"/>
                  <a:gd name="T3" fmla="*/ 1 h 36"/>
                  <a:gd name="T4" fmla="*/ 1 w 74"/>
                  <a:gd name="T5" fmla="*/ 1 h 36"/>
                  <a:gd name="T6" fmla="*/ 1 w 74"/>
                  <a:gd name="T7" fmla="*/ 1 h 36"/>
                  <a:gd name="T8" fmla="*/ 1 w 74"/>
                  <a:gd name="T9" fmla="*/ 1 h 36"/>
                  <a:gd name="T10" fmla="*/ 1 w 74"/>
                  <a:gd name="T11" fmla="*/ 1 h 36"/>
                  <a:gd name="T12" fmla="*/ 1 w 74"/>
                  <a:gd name="T13" fmla="*/ 1 h 36"/>
                  <a:gd name="T14" fmla="*/ 1 w 74"/>
                  <a:gd name="T15" fmla="*/ 0 h 36"/>
                  <a:gd name="T16" fmla="*/ 1 w 74"/>
                  <a:gd name="T17" fmla="*/ 1 h 36"/>
                  <a:gd name="T18" fmla="*/ 1 w 74"/>
                  <a:gd name="T19" fmla="*/ 1 h 36"/>
                  <a:gd name="T20" fmla="*/ 1 w 74"/>
                  <a:gd name="T21" fmla="*/ 1 h 36"/>
                  <a:gd name="T22" fmla="*/ 1 w 74"/>
                  <a:gd name="T23" fmla="*/ 1 h 36"/>
                  <a:gd name="T24" fmla="*/ 1 w 74"/>
                  <a:gd name="T25" fmla="*/ 1 h 36"/>
                  <a:gd name="T26" fmla="*/ 1 w 74"/>
                  <a:gd name="T27" fmla="*/ 1 h 36"/>
                  <a:gd name="T28" fmla="*/ 1 w 74"/>
                  <a:gd name="T29" fmla="*/ 1 h 36"/>
                  <a:gd name="T30" fmla="*/ 1 w 74"/>
                  <a:gd name="T31" fmla="*/ 1 h 36"/>
                  <a:gd name="T32" fmla="*/ 0 w 74"/>
                  <a:gd name="T33" fmla="*/ 1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36"/>
                  <a:gd name="T53" fmla="*/ 74 w 7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36">
                    <a:moveTo>
                      <a:pt x="0" y="36"/>
                    </a:moveTo>
                    <a:lnTo>
                      <a:pt x="7" y="30"/>
                    </a:lnTo>
                    <a:lnTo>
                      <a:pt x="18" y="23"/>
                    </a:lnTo>
                    <a:lnTo>
                      <a:pt x="28" y="16"/>
                    </a:lnTo>
                    <a:lnTo>
                      <a:pt x="41" y="9"/>
                    </a:lnTo>
                    <a:lnTo>
                      <a:pt x="52" y="5"/>
                    </a:lnTo>
                    <a:lnTo>
                      <a:pt x="63" y="1"/>
                    </a:lnTo>
                    <a:lnTo>
                      <a:pt x="71" y="0"/>
                    </a:lnTo>
                    <a:lnTo>
                      <a:pt x="74" y="2"/>
                    </a:lnTo>
                    <a:lnTo>
                      <a:pt x="73" y="6"/>
                    </a:lnTo>
                    <a:lnTo>
                      <a:pt x="66" y="10"/>
                    </a:lnTo>
                    <a:lnTo>
                      <a:pt x="54" y="15"/>
                    </a:lnTo>
                    <a:lnTo>
                      <a:pt x="42" y="19"/>
                    </a:lnTo>
                    <a:lnTo>
                      <a:pt x="28" y="23"/>
                    </a:lnTo>
                    <a:lnTo>
                      <a:pt x="15" y="28"/>
                    </a:lnTo>
                    <a:lnTo>
                      <a:pt x="6" y="3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23" name="Freeform 324"/>
              <p:cNvSpPr>
                <a:spLocks/>
              </p:cNvSpPr>
              <p:nvPr/>
            </p:nvSpPr>
            <p:spPr bwMode="auto">
              <a:xfrm>
                <a:off x="2784" y="216"/>
                <a:ext cx="34" cy="22"/>
              </a:xfrm>
              <a:custGeom>
                <a:avLst/>
                <a:gdLst>
                  <a:gd name="T0" fmla="*/ 0 w 68"/>
                  <a:gd name="T1" fmla="*/ 1 h 43"/>
                  <a:gd name="T2" fmla="*/ 1 w 68"/>
                  <a:gd name="T3" fmla="*/ 1 h 43"/>
                  <a:gd name="T4" fmla="*/ 1 w 68"/>
                  <a:gd name="T5" fmla="*/ 1 h 43"/>
                  <a:gd name="T6" fmla="*/ 1 w 68"/>
                  <a:gd name="T7" fmla="*/ 1 h 43"/>
                  <a:gd name="T8" fmla="*/ 1 w 68"/>
                  <a:gd name="T9" fmla="*/ 1 h 43"/>
                  <a:gd name="T10" fmla="*/ 1 w 68"/>
                  <a:gd name="T11" fmla="*/ 1 h 43"/>
                  <a:gd name="T12" fmla="*/ 1 w 68"/>
                  <a:gd name="T13" fmla="*/ 1 h 43"/>
                  <a:gd name="T14" fmla="*/ 1 w 68"/>
                  <a:gd name="T15" fmla="*/ 0 h 43"/>
                  <a:gd name="T16" fmla="*/ 1 w 68"/>
                  <a:gd name="T17" fmla="*/ 1 h 43"/>
                  <a:gd name="T18" fmla="*/ 1 w 68"/>
                  <a:gd name="T19" fmla="*/ 1 h 43"/>
                  <a:gd name="T20" fmla="*/ 1 w 68"/>
                  <a:gd name="T21" fmla="*/ 1 h 43"/>
                  <a:gd name="T22" fmla="*/ 1 w 68"/>
                  <a:gd name="T23" fmla="*/ 1 h 43"/>
                  <a:gd name="T24" fmla="*/ 1 w 68"/>
                  <a:gd name="T25" fmla="*/ 1 h 43"/>
                  <a:gd name="T26" fmla="*/ 1 w 68"/>
                  <a:gd name="T27" fmla="*/ 1 h 43"/>
                  <a:gd name="T28" fmla="*/ 1 w 68"/>
                  <a:gd name="T29" fmla="*/ 1 h 43"/>
                  <a:gd name="T30" fmla="*/ 1 w 68"/>
                  <a:gd name="T31" fmla="*/ 1 h 43"/>
                  <a:gd name="T32" fmla="*/ 0 w 68"/>
                  <a:gd name="T33" fmla="*/ 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43"/>
                  <a:gd name="T53" fmla="*/ 68 w 68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43">
                    <a:moveTo>
                      <a:pt x="0" y="43"/>
                    </a:moveTo>
                    <a:lnTo>
                      <a:pt x="5" y="38"/>
                    </a:lnTo>
                    <a:lnTo>
                      <a:pt x="14" y="30"/>
                    </a:lnTo>
                    <a:lnTo>
                      <a:pt x="24" y="22"/>
                    </a:lnTo>
                    <a:lnTo>
                      <a:pt x="35" y="14"/>
                    </a:lnTo>
                    <a:lnTo>
                      <a:pt x="47" y="7"/>
                    </a:lnTo>
                    <a:lnTo>
                      <a:pt x="56" y="3"/>
                    </a:lnTo>
                    <a:lnTo>
                      <a:pt x="64" y="0"/>
                    </a:lnTo>
                    <a:lnTo>
                      <a:pt x="68" y="3"/>
                    </a:lnTo>
                    <a:lnTo>
                      <a:pt x="67" y="7"/>
                    </a:lnTo>
                    <a:lnTo>
                      <a:pt x="60" y="13"/>
                    </a:lnTo>
                    <a:lnTo>
                      <a:pt x="50" y="19"/>
                    </a:lnTo>
                    <a:lnTo>
                      <a:pt x="38" y="25"/>
                    </a:lnTo>
                    <a:lnTo>
                      <a:pt x="25" y="30"/>
                    </a:lnTo>
                    <a:lnTo>
                      <a:pt x="14" y="36"/>
                    </a:lnTo>
                    <a:lnTo>
                      <a:pt x="4" y="4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24" name="Freeform 325"/>
              <p:cNvSpPr>
                <a:spLocks/>
              </p:cNvSpPr>
              <p:nvPr/>
            </p:nvSpPr>
            <p:spPr bwMode="auto">
              <a:xfrm>
                <a:off x="2788" y="262"/>
                <a:ext cx="31" cy="18"/>
              </a:xfrm>
              <a:custGeom>
                <a:avLst/>
                <a:gdLst>
                  <a:gd name="T0" fmla="*/ 0 w 62"/>
                  <a:gd name="T1" fmla="*/ 1 h 35"/>
                  <a:gd name="T2" fmla="*/ 1 w 62"/>
                  <a:gd name="T3" fmla="*/ 1 h 35"/>
                  <a:gd name="T4" fmla="*/ 1 w 62"/>
                  <a:gd name="T5" fmla="*/ 1 h 35"/>
                  <a:gd name="T6" fmla="*/ 1 w 62"/>
                  <a:gd name="T7" fmla="*/ 1 h 35"/>
                  <a:gd name="T8" fmla="*/ 1 w 62"/>
                  <a:gd name="T9" fmla="*/ 1 h 35"/>
                  <a:gd name="T10" fmla="*/ 1 w 62"/>
                  <a:gd name="T11" fmla="*/ 1 h 35"/>
                  <a:gd name="T12" fmla="*/ 1 w 62"/>
                  <a:gd name="T13" fmla="*/ 1 h 35"/>
                  <a:gd name="T14" fmla="*/ 1 w 62"/>
                  <a:gd name="T15" fmla="*/ 0 h 35"/>
                  <a:gd name="T16" fmla="*/ 1 w 62"/>
                  <a:gd name="T17" fmla="*/ 1 h 35"/>
                  <a:gd name="T18" fmla="*/ 1 w 62"/>
                  <a:gd name="T19" fmla="*/ 1 h 35"/>
                  <a:gd name="T20" fmla="*/ 1 w 62"/>
                  <a:gd name="T21" fmla="*/ 1 h 35"/>
                  <a:gd name="T22" fmla="*/ 1 w 62"/>
                  <a:gd name="T23" fmla="*/ 1 h 35"/>
                  <a:gd name="T24" fmla="*/ 1 w 62"/>
                  <a:gd name="T25" fmla="*/ 1 h 35"/>
                  <a:gd name="T26" fmla="*/ 1 w 62"/>
                  <a:gd name="T27" fmla="*/ 1 h 35"/>
                  <a:gd name="T28" fmla="*/ 1 w 62"/>
                  <a:gd name="T29" fmla="*/ 1 h 35"/>
                  <a:gd name="T30" fmla="*/ 1 w 62"/>
                  <a:gd name="T31" fmla="*/ 1 h 35"/>
                  <a:gd name="T32" fmla="*/ 0 w 62"/>
                  <a:gd name="T33" fmla="*/ 1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5"/>
                  <a:gd name="T53" fmla="*/ 62 w 62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5">
                    <a:moveTo>
                      <a:pt x="0" y="35"/>
                    </a:moveTo>
                    <a:lnTo>
                      <a:pt x="5" y="31"/>
                    </a:lnTo>
                    <a:lnTo>
                      <a:pt x="13" y="25"/>
                    </a:lnTo>
                    <a:lnTo>
                      <a:pt x="24" y="17"/>
                    </a:lnTo>
                    <a:lnTo>
                      <a:pt x="34" y="10"/>
                    </a:lnTo>
                    <a:lnTo>
                      <a:pt x="45" y="4"/>
                    </a:lnTo>
                    <a:lnTo>
                      <a:pt x="53" y="1"/>
                    </a:lnTo>
                    <a:lnTo>
                      <a:pt x="60" y="0"/>
                    </a:lnTo>
                    <a:lnTo>
                      <a:pt x="62" y="2"/>
                    </a:lnTo>
                    <a:lnTo>
                      <a:pt x="60" y="8"/>
                    </a:lnTo>
                    <a:lnTo>
                      <a:pt x="54" y="12"/>
                    </a:lnTo>
                    <a:lnTo>
                      <a:pt x="45" y="17"/>
                    </a:lnTo>
                    <a:lnTo>
                      <a:pt x="34" y="21"/>
                    </a:lnTo>
                    <a:lnTo>
                      <a:pt x="23" y="26"/>
                    </a:lnTo>
                    <a:lnTo>
                      <a:pt x="12" y="30"/>
                    </a:lnTo>
                    <a:lnTo>
                      <a:pt x="4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25" name="Freeform 326"/>
              <p:cNvSpPr>
                <a:spLocks/>
              </p:cNvSpPr>
              <p:nvPr/>
            </p:nvSpPr>
            <p:spPr bwMode="auto">
              <a:xfrm>
                <a:off x="2746" y="250"/>
                <a:ext cx="44" cy="28"/>
              </a:xfrm>
              <a:custGeom>
                <a:avLst/>
                <a:gdLst>
                  <a:gd name="T0" fmla="*/ 0 w 88"/>
                  <a:gd name="T1" fmla="*/ 0 h 58"/>
                  <a:gd name="T2" fmla="*/ 1 w 88"/>
                  <a:gd name="T3" fmla="*/ 0 h 58"/>
                  <a:gd name="T4" fmla="*/ 1 w 88"/>
                  <a:gd name="T5" fmla="*/ 0 h 58"/>
                  <a:gd name="T6" fmla="*/ 1 w 88"/>
                  <a:gd name="T7" fmla="*/ 0 h 58"/>
                  <a:gd name="T8" fmla="*/ 1 w 88"/>
                  <a:gd name="T9" fmla="*/ 0 h 58"/>
                  <a:gd name="T10" fmla="*/ 1 w 88"/>
                  <a:gd name="T11" fmla="*/ 0 h 58"/>
                  <a:gd name="T12" fmla="*/ 1 w 88"/>
                  <a:gd name="T13" fmla="*/ 0 h 58"/>
                  <a:gd name="T14" fmla="*/ 1 w 88"/>
                  <a:gd name="T15" fmla="*/ 0 h 58"/>
                  <a:gd name="T16" fmla="*/ 1 w 88"/>
                  <a:gd name="T17" fmla="*/ 0 h 58"/>
                  <a:gd name="T18" fmla="*/ 1 w 88"/>
                  <a:gd name="T19" fmla="*/ 0 h 58"/>
                  <a:gd name="T20" fmla="*/ 1 w 88"/>
                  <a:gd name="T21" fmla="*/ 0 h 58"/>
                  <a:gd name="T22" fmla="*/ 1 w 88"/>
                  <a:gd name="T23" fmla="*/ 0 h 58"/>
                  <a:gd name="T24" fmla="*/ 1 w 88"/>
                  <a:gd name="T25" fmla="*/ 0 h 58"/>
                  <a:gd name="T26" fmla="*/ 1 w 88"/>
                  <a:gd name="T27" fmla="*/ 0 h 58"/>
                  <a:gd name="T28" fmla="*/ 1 w 88"/>
                  <a:gd name="T29" fmla="*/ 0 h 58"/>
                  <a:gd name="T30" fmla="*/ 1 w 88"/>
                  <a:gd name="T31" fmla="*/ 0 h 58"/>
                  <a:gd name="T32" fmla="*/ 0 w 88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8"/>
                  <a:gd name="T52" fmla="*/ 0 h 58"/>
                  <a:gd name="T53" fmla="*/ 88 w 88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8" h="58">
                    <a:moveTo>
                      <a:pt x="0" y="1"/>
                    </a:moveTo>
                    <a:lnTo>
                      <a:pt x="4" y="0"/>
                    </a:lnTo>
                    <a:lnTo>
                      <a:pt x="15" y="3"/>
                    </a:lnTo>
                    <a:lnTo>
                      <a:pt x="27" y="8"/>
                    </a:lnTo>
                    <a:lnTo>
                      <a:pt x="42" y="18"/>
                    </a:lnTo>
                    <a:lnTo>
                      <a:pt x="57" y="27"/>
                    </a:lnTo>
                    <a:lnTo>
                      <a:pt x="71" y="37"/>
                    </a:lnTo>
                    <a:lnTo>
                      <a:pt x="82" y="49"/>
                    </a:lnTo>
                    <a:lnTo>
                      <a:pt x="88" y="58"/>
                    </a:lnTo>
                    <a:lnTo>
                      <a:pt x="81" y="54"/>
                    </a:lnTo>
                    <a:lnTo>
                      <a:pt x="70" y="47"/>
                    </a:lnTo>
                    <a:lnTo>
                      <a:pt x="55" y="39"/>
                    </a:lnTo>
                    <a:lnTo>
                      <a:pt x="39" y="30"/>
                    </a:lnTo>
                    <a:lnTo>
                      <a:pt x="24" y="21"/>
                    </a:lnTo>
                    <a:lnTo>
                      <a:pt x="11" y="12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26" name="Freeform 327"/>
              <p:cNvSpPr>
                <a:spLocks/>
              </p:cNvSpPr>
              <p:nvPr/>
            </p:nvSpPr>
            <p:spPr bwMode="auto">
              <a:xfrm>
                <a:off x="2754" y="231"/>
                <a:ext cx="34" cy="24"/>
              </a:xfrm>
              <a:custGeom>
                <a:avLst/>
                <a:gdLst>
                  <a:gd name="T0" fmla="*/ 0 w 69"/>
                  <a:gd name="T1" fmla="*/ 0 h 50"/>
                  <a:gd name="T2" fmla="*/ 0 w 69"/>
                  <a:gd name="T3" fmla="*/ 0 h 50"/>
                  <a:gd name="T4" fmla="*/ 0 w 69"/>
                  <a:gd name="T5" fmla="*/ 0 h 50"/>
                  <a:gd name="T6" fmla="*/ 0 w 69"/>
                  <a:gd name="T7" fmla="*/ 0 h 50"/>
                  <a:gd name="T8" fmla="*/ 0 w 69"/>
                  <a:gd name="T9" fmla="*/ 0 h 50"/>
                  <a:gd name="T10" fmla="*/ 0 w 69"/>
                  <a:gd name="T11" fmla="*/ 0 h 50"/>
                  <a:gd name="T12" fmla="*/ 0 w 69"/>
                  <a:gd name="T13" fmla="*/ 0 h 50"/>
                  <a:gd name="T14" fmla="*/ 0 w 69"/>
                  <a:gd name="T15" fmla="*/ 0 h 50"/>
                  <a:gd name="T16" fmla="*/ 0 w 69"/>
                  <a:gd name="T17" fmla="*/ 0 h 50"/>
                  <a:gd name="T18" fmla="*/ 0 w 69"/>
                  <a:gd name="T19" fmla="*/ 0 h 50"/>
                  <a:gd name="T20" fmla="*/ 0 w 69"/>
                  <a:gd name="T21" fmla="*/ 0 h 50"/>
                  <a:gd name="T22" fmla="*/ 0 w 69"/>
                  <a:gd name="T23" fmla="*/ 0 h 50"/>
                  <a:gd name="T24" fmla="*/ 0 w 69"/>
                  <a:gd name="T25" fmla="*/ 0 h 50"/>
                  <a:gd name="T26" fmla="*/ 0 w 69"/>
                  <a:gd name="T27" fmla="*/ 0 h 50"/>
                  <a:gd name="T28" fmla="*/ 0 w 69"/>
                  <a:gd name="T29" fmla="*/ 0 h 50"/>
                  <a:gd name="T30" fmla="*/ 0 w 69"/>
                  <a:gd name="T31" fmla="*/ 0 h 50"/>
                  <a:gd name="T32" fmla="*/ 0 w 6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50"/>
                  <a:gd name="T53" fmla="*/ 69 w 6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50">
                    <a:moveTo>
                      <a:pt x="0" y="0"/>
                    </a:moveTo>
                    <a:lnTo>
                      <a:pt x="3" y="0"/>
                    </a:lnTo>
                    <a:lnTo>
                      <a:pt x="10" y="3"/>
                    </a:lnTo>
                    <a:lnTo>
                      <a:pt x="20" y="7"/>
                    </a:lnTo>
                    <a:lnTo>
                      <a:pt x="32" y="13"/>
                    </a:lnTo>
                    <a:lnTo>
                      <a:pt x="43" y="21"/>
                    </a:lnTo>
                    <a:lnTo>
                      <a:pt x="54" y="30"/>
                    </a:lnTo>
                    <a:lnTo>
                      <a:pt x="63" y="39"/>
                    </a:lnTo>
                    <a:lnTo>
                      <a:pt x="69" y="50"/>
                    </a:lnTo>
                    <a:lnTo>
                      <a:pt x="62" y="44"/>
                    </a:lnTo>
                    <a:lnTo>
                      <a:pt x="52" y="37"/>
                    </a:lnTo>
                    <a:lnTo>
                      <a:pt x="40" y="29"/>
                    </a:lnTo>
                    <a:lnTo>
                      <a:pt x="27" y="21"/>
                    </a:lnTo>
                    <a:lnTo>
                      <a:pt x="17" y="14"/>
                    </a:lnTo>
                    <a:lnTo>
                      <a:pt x="8" y="8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27" name="Freeform 328"/>
              <p:cNvSpPr>
                <a:spLocks/>
              </p:cNvSpPr>
              <p:nvPr/>
            </p:nvSpPr>
            <p:spPr bwMode="auto">
              <a:xfrm>
                <a:off x="2786" y="231"/>
                <a:ext cx="35" cy="21"/>
              </a:xfrm>
              <a:custGeom>
                <a:avLst/>
                <a:gdLst>
                  <a:gd name="T0" fmla="*/ 0 w 69"/>
                  <a:gd name="T1" fmla="*/ 0 h 43"/>
                  <a:gd name="T2" fmla="*/ 1 w 69"/>
                  <a:gd name="T3" fmla="*/ 0 h 43"/>
                  <a:gd name="T4" fmla="*/ 1 w 69"/>
                  <a:gd name="T5" fmla="*/ 0 h 43"/>
                  <a:gd name="T6" fmla="*/ 1 w 69"/>
                  <a:gd name="T7" fmla="*/ 0 h 43"/>
                  <a:gd name="T8" fmla="*/ 1 w 69"/>
                  <a:gd name="T9" fmla="*/ 0 h 43"/>
                  <a:gd name="T10" fmla="*/ 1 w 69"/>
                  <a:gd name="T11" fmla="*/ 0 h 43"/>
                  <a:gd name="T12" fmla="*/ 1 w 69"/>
                  <a:gd name="T13" fmla="*/ 0 h 43"/>
                  <a:gd name="T14" fmla="*/ 1 w 69"/>
                  <a:gd name="T15" fmla="*/ 0 h 43"/>
                  <a:gd name="T16" fmla="*/ 1 w 69"/>
                  <a:gd name="T17" fmla="*/ 0 h 43"/>
                  <a:gd name="T18" fmla="*/ 1 w 69"/>
                  <a:gd name="T19" fmla="*/ 0 h 43"/>
                  <a:gd name="T20" fmla="*/ 1 w 69"/>
                  <a:gd name="T21" fmla="*/ 0 h 43"/>
                  <a:gd name="T22" fmla="*/ 1 w 69"/>
                  <a:gd name="T23" fmla="*/ 0 h 43"/>
                  <a:gd name="T24" fmla="*/ 1 w 69"/>
                  <a:gd name="T25" fmla="*/ 0 h 43"/>
                  <a:gd name="T26" fmla="*/ 1 w 69"/>
                  <a:gd name="T27" fmla="*/ 0 h 43"/>
                  <a:gd name="T28" fmla="*/ 1 w 69"/>
                  <a:gd name="T29" fmla="*/ 0 h 43"/>
                  <a:gd name="T30" fmla="*/ 1 w 69"/>
                  <a:gd name="T31" fmla="*/ 0 h 43"/>
                  <a:gd name="T32" fmla="*/ 0 w 69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43"/>
                  <a:gd name="T53" fmla="*/ 69 w 69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43">
                    <a:moveTo>
                      <a:pt x="0" y="43"/>
                    </a:moveTo>
                    <a:lnTo>
                      <a:pt x="6" y="37"/>
                    </a:lnTo>
                    <a:lnTo>
                      <a:pt x="14" y="30"/>
                    </a:lnTo>
                    <a:lnTo>
                      <a:pt x="26" y="22"/>
                    </a:lnTo>
                    <a:lnTo>
                      <a:pt x="37" y="14"/>
                    </a:lnTo>
                    <a:lnTo>
                      <a:pt x="47" y="7"/>
                    </a:lnTo>
                    <a:lnTo>
                      <a:pt x="58" y="3"/>
                    </a:lnTo>
                    <a:lnTo>
                      <a:pt x="65" y="0"/>
                    </a:lnTo>
                    <a:lnTo>
                      <a:pt x="69" y="3"/>
                    </a:lnTo>
                    <a:lnTo>
                      <a:pt x="68" y="7"/>
                    </a:lnTo>
                    <a:lnTo>
                      <a:pt x="61" y="13"/>
                    </a:lnTo>
                    <a:lnTo>
                      <a:pt x="51" y="19"/>
                    </a:lnTo>
                    <a:lnTo>
                      <a:pt x="38" y="25"/>
                    </a:lnTo>
                    <a:lnTo>
                      <a:pt x="26" y="29"/>
                    </a:lnTo>
                    <a:lnTo>
                      <a:pt x="14" y="35"/>
                    </a:lnTo>
                    <a:lnTo>
                      <a:pt x="5" y="4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28" name="Freeform 329"/>
              <p:cNvSpPr>
                <a:spLocks/>
              </p:cNvSpPr>
              <p:nvPr/>
            </p:nvSpPr>
            <p:spPr bwMode="auto">
              <a:xfrm>
                <a:off x="2063" y="1221"/>
                <a:ext cx="150" cy="58"/>
              </a:xfrm>
              <a:custGeom>
                <a:avLst/>
                <a:gdLst>
                  <a:gd name="T0" fmla="*/ 0 w 301"/>
                  <a:gd name="T1" fmla="*/ 1 h 116"/>
                  <a:gd name="T2" fmla="*/ 0 w 301"/>
                  <a:gd name="T3" fmla="*/ 1 h 116"/>
                  <a:gd name="T4" fmla="*/ 0 w 301"/>
                  <a:gd name="T5" fmla="*/ 1 h 116"/>
                  <a:gd name="T6" fmla="*/ 0 w 301"/>
                  <a:gd name="T7" fmla="*/ 1 h 116"/>
                  <a:gd name="T8" fmla="*/ 0 w 301"/>
                  <a:gd name="T9" fmla="*/ 1 h 116"/>
                  <a:gd name="T10" fmla="*/ 0 w 301"/>
                  <a:gd name="T11" fmla="*/ 1 h 116"/>
                  <a:gd name="T12" fmla="*/ 0 w 301"/>
                  <a:gd name="T13" fmla="*/ 1 h 116"/>
                  <a:gd name="T14" fmla="*/ 0 w 301"/>
                  <a:gd name="T15" fmla="*/ 1 h 116"/>
                  <a:gd name="T16" fmla="*/ 0 w 301"/>
                  <a:gd name="T17" fmla="*/ 1 h 116"/>
                  <a:gd name="T18" fmla="*/ 0 w 301"/>
                  <a:gd name="T19" fmla="*/ 1 h 116"/>
                  <a:gd name="T20" fmla="*/ 0 w 301"/>
                  <a:gd name="T21" fmla="*/ 1 h 116"/>
                  <a:gd name="T22" fmla="*/ 0 w 301"/>
                  <a:gd name="T23" fmla="*/ 1 h 116"/>
                  <a:gd name="T24" fmla="*/ 0 w 301"/>
                  <a:gd name="T25" fmla="*/ 1 h 116"/>
                  <a:gd name="T26" fmla="*/ 0 w 301"/>
                  <a:gd name="T27" fmla="*/ 1 h 116"/>
                  <a:gd name="T28" fmla="*/ 0 w 301"/>
                  <a:gd name="T29" fmla="*/ 1 h 116"/>
                  <a:gd name="T30" fmla="*/ 0 w 301"/>
                  <a:gd name="T31" fmla="*/ 1 h 116"/>
                  <a:gd name="T32" fmla="*/ 0 w 301"/>
                  <a:gd name="T33" fmla="*/ 1 h 116"/>
                  <a:gd name="T34" fmla="*/ 0 w 301"/>
                  <a:gd name="T35" fmla="*/ 1 h 116"/>
                  <a:gd name="T36" fmla="*/ 0 w 301"/>
                  <a:gd name="T37" fmla="*/ 1 h 116"/>
                  <a:gd name="T38" fmla="*/ 0 w 301"/>
                  <a:gd name="T39" fmla="*/ 1 h 116"/>
                  <a:gd name="T40" fmla="*/ 0 w 301"/>
                  <a:gd name="T41" fmla="*/ 1 h 116"/>
                  <a:gd name="T42" fmla="*/ 0 w 301"/>
                  <a:gd name="T43" fmla="*/ 1 h 116"/>
                  <a:gd name="T44" fmla="*/ 0 w 301"/>
                  <a:gd name="T45" fmla="*/ 1 h 116"/>
                  <a:gd name="T46" fmla="*/ 0 w 301"/>
                  <a:gd name="T47" fmla="*/ 1 h 116"/>
                  <a:gd name="T48" fmla="*/ 0 w 301"/>
                  <a:gd name="T49" fmla="*/ 1 h 116"/>
                  <a:gd name="T50" fmla="*/ 0 w 301"/>
                  <a:gd name="T51" fmla="*/ 1 h 116"/>
                  <a:gd name="T52" fmla="*/ 0 w 301"/>
                  <a:gd name="T53" fmla="*/ 1 h 116"/>
                  <a:gd name="T54" fmla="*/ 0 w 301"/>
                  <a:gd name="T55" fmla="*/ 1 h 116"/>
                  <a:gd name="T56" fmla="*/ 0 w 301"/>
                  <a:gd name="T57" fmla="*/ 1 h 116"/>
                  <a:gd name="T58" fmla="*/ 0 w 301"/>
                  <a:gd name="T59" fmla="*/ 1 h 116"/>
                  <a:gd name="T60" fmla="*/ 0 w 301"/>
                  <a:gd name="T61" fmla="*/ 1 h 116"/>
                  <a:gd name="T62" fmla="*/ 0 w 301"/>
                  <a:gd name="T63" fmla="*/ 1 h 116"/>
                  <a:gd name="T64" fmla="*/ 0 w 301"/>
                  <a:gd name="T65" fmla="*/ 0 h 116"/>
                  <a:gd name="T66" fmla="*/ 0 w 301"/>
                  <a:gd name="T67" fmla="*/ 0 h 116"/>
                  <a:gd name="T68" fmla="*/ 0 w 301"/>
                  <a:gd name="T69" fmla="*/ 1 h 116"/>
                  <a:gd name="T70" fmla="*/ 0 w 301"/>
                  <a:gd name="T71" fmla="*/ 1 h 116"/>
                  <a:gd name="T72" fmla="*/ 0 w 301"/>
                  <a:gd name="T73" fmla="*/ 1 h 1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1"/>
                  <a:gd name="T112" fmla="*/ 0 h 116"/>
                  <a:gd name="T113" fmla="*/ 301 w 301"/>
                  <a:gd name="T114" fmla="*/ 116 h 1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1" h="116">
                    <a:moveTo>
                      <a:pt x="301" y="21"/>
                    </a:moveTo>
                    <a:lnTo>
                      <a:pt x="301" y="22"/>
                    </a:lnTo>
                    <a:lnTo>
                      <a:pt x="297" y="24"/>
                    </a:lnTo>
                    <a:lnTo>
                      <a:pt x="294" y="25"/>
                    </a:lnTo>
                    <a:lnTo>
                      <a:pt x="294" y="28"/>
                    </a:lnTo>
                    <a:lnTo>
                      <a:pt x="270" y="20"/>
                    </a:lnTo>
                    <a:lnTo>
                      <a:pt x="246" y="15"/>
                    </a:lnTo>
                    <a:lnTo>
                      <a:pt x="223" y="14"/>
                    </a:lnTo>
                    <a:lnTo>
                      <a:pt x="200" y="14"/>
                    </a:lnTo>
                    <a:lnTo>
                      <a:pt x="180" y="17"/>
                    </a:lnTo>
                    <a:lnTo>
                      <a:pt x="159" y="22"/>
                    </a:lnTo>
                    <a:lnTo>
                      <a:pt x="138" y="29"/>
                    </a:lnTo>
                    <a:lnTo>
                      <a:pt x="120" y="37"/>
                    </a:lnTo>
                    <a:lnTo>
                      <a:pt x="101" y="46"/>
                    </a:lnTo>
                    <a:lnTo>
                      <a:pt x="83" y="55"/>
                    </a:lnTo>
                    <a:lnTo>
                      <a:pt x="67" y="66"/>
                    </a:lnTo>
                    <a:lnTo>
                      <a:pt x="52" y="77"/>
                    </a:lnTo>
                    <a:lnTo>
                      <a:pt x="37" y="88"/>
                    </a:lnTo>
                    <a:lnTo>
                      <a:pt x="23" y="98"/>
                    </a:lnTo>
                    <a:lnTo>
                      <a:pt x="12" y="107"/>
                    </a:lnTo>
                    <a:lnTo>
                      <a:pt x="0" y="116"/>
                    </a:lnTo>
                    <a:lnTo>
                      <a:pt x="5" y="105"/>
                    </a:lnTo>
                    <a:lnTo>
                      <a:pt x="13" y="93"/>
                    </a:lnTo>
                    <a:lnTo>
                      <a:pt x="24" y="81"/>
                    </a:lnTo>
                    <a:lnTo>
                      <a:pt x="39" y="68"/>
                    </a:lnTo>
                    <a:lnTo>
                      <a:pt x="57" y="56"/>
                    </a:lnTo>
                    <a:lnTo>
                      <a:pt x="76" y="44"/>
                    </a:lnTo>
                    <a:lnTo>
                      <a:pt x="98" y="32"/>
                    </a:lnTo>
                    <a:lnTo>
                      <a:pt x="121" y="23"/>
                    </a:lnTo>
                    <a:lnTo>
                      <a:pt x="145" y="14"/>
                    </a:lnTo>
                    <a:lnTo>
                      <a:pt x="169" y="7"/>
                    </a:lnTo>
                    <a:lnTo>
                      <a:pt x="194" y="2"/>
                    </a:lnTo>
                    <a:lnTo>
                      <a:pt x="218" y="0"/>
                    </a:lnTo>
                    <a:lnTo>
                      <a:pt x="241" y="0"/>
                    </a:lnTo>
                    <a:lnTo>
                      <a:pt x="263" y="3"/>
                    </a:lnTo>
                    <a:lnTo>
                      <a:pt x="282" y="10"/>
                    </a:lnTo>
                    <a:lnTo>
                      <a:pt x="301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29" name="Freeform 330"/>
              <p:cNvSpPr>
                <a:spLocks/>
              </p:cNvSpPr>
              <p:nvPr/>
            </p:nvSpPr>
            <p:spPr bwMode="auto">
              <a:xfrm>
                <a:off x="2086" y="1250"/>
                <a:ext cx="10" cy="50"/>
              </a:xfrm>
              <a:custGeom>
                <a:avLst/>
                <a:gdLst>
                  <a:gd name="T0" fmla="*/ 0 w 21"/>
                  <a:gd name="T1" fmla="*/ 1 h 100"/>
                  <a:gd name="T2" fmla="*/ 0 w 21"/>
                  <a:gd name="T3" fmla="*/ 1 h 100"/>
                  <a:gd name="T4" fmla="*/ 0 w 21"/>
                  <a:gd name="T5" fmla="*/ 1 h 100"/>
                  <a:gd name="T6" fmla="*/ 0 w 21"/>
                  <a:gd name="T7" fmla="*/ 1 h 100"/>
                  <a:gd name="T8" fmla="*/ 0 w 21"/>
                  <a:gd name="T9" fmla="*/ 0 h 100"/>
                  <a:gd name="T10" fmla="*/ 0 w 21"/>
                  <a:gd name="T11" fmla="*/ 1 h 100"/>
                  <a:gd name="T12" fmla="*/ 0 w 21"/>
                  <a:gd name="T13" fmla="*/ 1 h 100"/>
                  <a:gd name="T14" fmla="*/ 0 w 21"/>
                  <a:gd name="T15" fmla="*/ 1 h 100"/>
                  <a:gd name="T16" fmla="*/ 0 w 21"/>
                  <a:gd name="T17" fmla="*/ 1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00"/>
                  <a:gd name="T29" fmla="*/ 21 w 21"/>
                  <a:gd name="T30" fmla="*/ 100 h 1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00">
                    <a:moveTo>
                      <a:pt x="4" y="100"/>
                    </a:moveTo>
                    <a:lnTo>
                      <a:pt x="0" y="87"/>
                    </a:lnTo>
                    <a:lnTo>
                      <a:pt x="0" y="58"/>
                    </a:lnTo>
                    <a:lnTo>
                      <a:pt x="7" y="26"/>
                    </a:lnTo>
                    <a:lnTo>
                      <a:pt x="21" y="0"/>
                    </a:lnTo>
                    <a:lnTo>
                      <a:pt x="16" y="25"/>
                    </a:lnTo>
                    <a:lnTo>
                      <a:pt x="12" y="58"/>
                    </a:lnTo>
                    <a:lnTo>
                      <a:pt x="8" y="87"/>
                    </a:lnTo>
                    <a:lnTo>
                      <a:pt x="4" y="10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30" name="Freeform 331"/>
              <p:cNvSpPr>
                <a:spLocks/>
              </p:cNvSpPr>
              <p:nvPr/>
            </p:nvSpPr>
            <p:spPr bwMode="auto">
              <a:xfrm>
                <a:off x="2095" y="1241"/>
                <a:ext cx="15" cy="60"/>
              </a:xfrm>
              <a:custGeom>
                <a:avLst/>
                <a:gdLst>
                  <a:gd name="T0" fmla="*/ 1 w 28"/>
                  <a:gd name="T1" fmla="*/ 1 h 120"/>
                  <a:gd name="T2" fmla="*/ 1 w 28"/>
                  <a:gd name="T3" fmla="*/ 1 h 120"/>
                  <a:gd name="T4" fmla="*/ 0 w 28"/>
                  <a:gd name="T5" fmla="*/ 1 h 120"/>
                  <a:gd name="T6" fmla="*/ 1 w 28"/>
                  <a:gd name="T7" fmla="*/ 1 h 120"/>
                  <a:gd name="T8" fmla="*/ 1 w 28"/>
                  <a:gd name="T9" fmla="*/ 1 h 120"/>
                  <a:gd name="T10" fmla="*/ 1 w 28"/>
                  <a:gd name="T11" fmla="*/ 1 h 120"/>
                  <a:gd name="T12" fmla="*/ 1 w 28"/>
                  <a:gd name="T13" fmla="*/ 1 h 120"/>
                  <a:gd name="T14" fmla="*/ 1 w 28"/>
                  <a:gd name="T15" fmla="*/ 1 h 120"/>
                  <a:gd name="T16" fmla="*/ 1 w 28"/>
                  <a:gd name="T17" fmla="*/ 0 h 120"/>
                  <a:gd name="T18" fmla="*/ 1 w 28"/>
                  <a:gd name="T19" fmla="*/ 1 h 120"/>
                  <a:gd name="T20" fmla="*/ 1 w 28"/>
                  <a:gd name="T21" fmla="*/ 1 h 120"/>
                  <a:gd name="T22" fmla="*/ 1 w 28"/>
                  <a:gd name="T23" fmla="*/ 1 h 120"/>
                  <a:gd name="T24" fmla="*/ 1 w 28"/>
                  <a:gd name="T25" fmla="*/ 1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120"/>
                  <a:gd name="T41" fmla="*/ 28 w 28"/>
                  <a:gd name="T42" fmla="*/ 120 h 1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120">
                    <a:moveTo>
                      <a:pt x="4" y="120"/>
                    </a:moveTo>
                    <a:lnTo>
                      <a:pt x="1" y="116"/>
                    </a:lnTo>
                    <a:lnTo>
                      <a:pt x="0" y="105"/>
                    </a:lnTo>
                    <a:lnTo>
                      <a:pt x="1" y="89"/>
                    </a:lnTo>
                    <a:lnTo>
                      <a:pt x="3" y="69"/>
                    </a:lnTo>
                    <a:lnTo>
                      <a:pt x="8" y="50"/>
                    </a:lnTo>
                    <a:lnTo>
                      <a:pt x="13" y="30"/>
                    </a:lnTo>
                    <a:lnTo>
                      <a:pt x="20" y="13"/>
                    </a:lnTo>
                    <a:lnTo>
                      <a:pt x="28" y="0"/>
                    </a:lnTo>
                    <a:lnTo>
                      <a:pt x="24" y="26"/>
                    </a:lnTo>
                    <a:lnTo>
                      <a:pt x="18" y="66"/>
                    </a:lnTo>
                    <a:lnTo>
                      <a:pt x="12" y="104"/>
                    </a:lnTo>
                    <a:lnTo>
                      <a:pt x="4" y="1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31" name="Freeform 332"/>
              <p:cNvSpPr>
                <a:spLocks/>
              </p:cNvSpPr>
              <p:nvPr/>
            </p:nvSpPr>
            <p:spPr bwMode="auto">
              <a:xfrm>
                <a:off x="2120" y="1231"/>
                <a:ext cx="11" cy="63"/>
              </a:xfrm>
              <a:custGeom>
                <a:avLst/>
                <a:gdLst>
                  <a:gd name="T0" fmla="*/ 1 w 22"/>
                  <a:gd name="T1" fmla="*/ 1 h 125"/>
                  <a:gd name="T2" fmla="*/ 0 w 22"/>
                  <a:gd name="T3" fmla="*/ 1 h 125"/>
                  <a:gd name="T4" fmla="*/ 1 w 22"/>
                  <a:gd name="T5" fmla="*/ 1 h 125"/>
                  <a:gd name="T6" fmla="*/ 1 w 22"/>
                  <a:gd name="T7" fmla="*/ 1 h 125"/>
                  <a:gd name="T8" fmla="*/ 1 w 22"/>
                  <a:gd name="T9" fmla="*/ 0 h 125"/>
                  <a:gd name="T10" fmla="*/ 1 w 22"/>
                  <a:gd name="T11" fmla="*/ 1 h 125"/>
                  <a:gd name="T12" fmla="*/ 1 w 22"/>
                  <a:gd name="T13" fmla="*/ 1 h 125"/>
                  <a:gd name="T14" fmla="*/ 1 w 22"/>
                  <a:gd name="T15" fmla="*/ 1 h 125"/>
                  <a:gd name="T16" fmla="*/ 1 w 22"/>
                  <a:gd name="T17" fmla="*/ 1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5"/>
                  <a:gd name="T29" fmla="*/ 22 w 22"/>
                  <a:gd name="T30" fmla="*/ 125 h 1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5">
                    <a:moveTo>
                      <a:pt x="6" y="125"/>
                    </a:moveTo>
                    <a:lnTo>
                      <a:pt x="0" y="108"/>
                    </a:lnTo>
                    <a:lnTo>
                      <a:pt x="2" y="70"/>
                    </a:lnTo>
                    <a:lnTo>
                      <a:pt x="9" y="28"/>
                    </a:lnTo>
                    <a:lnTo>
                      <a:pt x="22" y="0"/>
                    </a:lnTo>
                    <a:lnTo>
                      <a:pt x="20" y="25"/>
                    </a:lnTo>
                    <a:lnTo>
                      <a:pt x="16" y="68"/>
                    </a:lnTo>
                    <a:lnTo>
                      <a:pt x="12" y="108"/>
                    </a:lnTo>
                    <a:lnTo>
                      <a:pt x="6" y="1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32" name="Freeform 333"/>
              <p:cNvSpPr>
                <a:spLocks/>
              </p:cNvSpPr>
              <p:nvPr/>
            </p:nvSpPr>
            <p:spPr bwMode="auto">
              <a:xfrm>
                <a:off x="2136" y="1227"/>
                <a:ext cx="9" cy="56"/>
              </a:xfrm>
              <a:custGeom>
                <a:avLst/>
                <a:gdLst>
                  <a:gd name="T0" fmla="*/ 1 w 18"/>
                  <a:gd name="T1" fmla="*/ 1 h 111"/>
                  <a:gd name="T2" fmla="*/ 0 w 18"/>
                  <a:gd name="T3" fmla="*/ 1 h 111"/>
                  <a:gd name="T4" fmla="*/ 1 w 18"/>
                  <a:gd name="T5" fmla="*/ 1 h 111"/>
                  <a:gd name="T6" fmla="*/ 1 w 18"/>
                  <a:gd name="T7" fmla="*/ 1 h 111"/>
                  <a:gd name="T8" fmla="*/ 1 w 18"/>
                  <a:gd name="T9" fmla="*/ 0 h 111"/>
                  <a:gd name="T10" fmla="*/ 1 w 18"/>
                  <a:gd name="T11" fmla="*/ 1 h 111"/>
                  <a:gd name="T12" fmla="*/ 1 w 18"/>
                  <a:gd name="T13" fmla="*/ 1 h 111"/>
                  <a:gd name="T14" fmla="*/ 1 w 18"/>
                  <a:gd name="T15" fmla="*/ 1 h 111"/>
                  <a:gd name="T16" fmla="*/ 1 w 18"/>
                  <a:gd name="T17" fmla="*/ 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111"/>
                  <a:gd name="T29" fmla="*/ 18 w 18"/>
                  <a:gd name="T30" fmla="*/ 111 h 1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111">
                    <a:moveTo>
                      <a:pt x="4" y="111"/>
                    </a:moveTo>
                    <a:lnTo>
                      <a:pt x="0" y="96"/>
                    </a:lnTo>
                    <a:lnTo>
                      <a:pt x="1" y="61"/>
                    </a:lnTo>
                    <a:lnTo>
                      <a:pt x="7" y="23"/>
                    </a:lnTo>
                    <a:lnTo>
                      <a:pt x="18" y="0"/>
                    </a:lnTo>
                    <a:lnTo>
                      <a:pt x="16" y="25"/>
                    </a:lnTo>
                    <a:lnTo>
                      <a:pt x="15" y="63"/>
                    </a:lnTo>
                    <a:lnTo>
                      <a:pt x="12" y="98"/>
                    </a:lnTo>
                    <a:lnTo>
                      <a:pt x="4" y="1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33" name="Freeform 334"/>
              <p:cNvSpPr>
                <a:spLocks/>
              </p:cNvSpPr>
              <p:nvPr/>
            </p:nvSpPr>
            <p:spPr bwMode="auto">
              <a:xfrm>
                <a:off x="2162" y="1223"/>
                <a:ext cx="8" cy="48"/>
              </a:xfrm>
              <a:custGeom>
                <a:avLst/>
                <a:gdLst>
                  <a:gd name="T0" fmla="*/ 1 w 15"/>
                  <a:gd name="T1" fmla="*/ 1 h 94"/>
                  <a:gd name="T2" fmla="*/ 1 w 15"/>
                  <a:gd name="T3" fmla="*/ 1 h 94"/>
                  <a:gd name="T4" fmla="*/ 0 w 15"/>
                  <a:gd name="T5" fmla="*/ 1 h 94"/>
                  <a:gd name="T6" fmla="*/ 1 w 15"/>
                  <a:gd name="T7" fmla="*/ 1 h 94"/>
                  <a:gd name="T8" fmla="*/ 1 w 15"/>
                  <a:gd name="T9" fmla="*/ 0 h 94"/>
                  <a:gd name="T10" fmla="*/ 1 w 15"/>
                  <a:gd name="T11" fmla="*/ 1 h 94"/>
                  <a:gd name="T12" fmla="*/ 1 w 15"/>
                  <a:gd name="T13" fmla="*/ 1 h 94"/>
                  <a:gd name="T14" fmla="*/ 1 w 15"/>
                  <a:gd name="T15" fmla="*/ 1 h 94"/>
                  <a:gd name="T16" fmla="*/ 1 w 15"/>
                  <a:gd name="T17" fmla="*/ 1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94"/>
                  <a:gd name="T29" fmla="*/ 15 w 15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94">
                    <a:moveTo>
                      <a:pt x="10" y="94"/>
                    </a:moveTo>
                    <a:lnTo>
                      <a:pt x="4" y="83"/>
                    </a:lnTo>
                    <a:lnTo>
                      <a:pt x="0" y="56"/>
                    </a:lnTo>
                    <a:lnTo>
                      <a:pt x="2" y="25"/>
                    </a:lnTo>
                    <a:lnTo>
                      <a:pt x="14" y="0"/>
                    </a:lnTo>
                    <a:lnTo>
                      <a:pt x="14" y="23"/>
                    </a:lnTo>
                    <a:lnTo>
                      <a:pt x="15" y="54"/>
                    </a:lnTo>
                    <a:lnTo>
                      <a:pt x="15" y="83"/>
                    </a:lnTo>
                    <a:lnTo>
                      <a:pt x="10" y="9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34" name="Freeform 335"/>
              <p:cNvSpPr>
                <a:spLocks/>
              </p:cNvSpPr>
              <p:nvPr/>
            </p:nvSpPr>
            <p:spPr bwMode="auto">
              <a:xfrm>
                <a:off x="2201" y="1228"/>
                <a:ext cx="8" cy="24"/>
              </a:xfrm>
              <a:custGeom>
                <a:avLst/>
                <a:gdLst>
                  <a:gd name="T0" fmla="*/ 0 w 18"/>
                  <a:gd name="T1" fmla="*/ 1 h 46"/>
                  <a:gd name="T2" fmla="*/ 0 w 18"/>
                  <a:gd name="T3" fmla="*/ 1 h 46"/>
                  <a:gd name="T4" fmla="*/ 0 w 18"/>
                  <a:gd name="T5" fmla="*/ 1 h 46"/>
                  <a:gd name="T6" fmla="*/ 0 w 18"/>
                  <a:gd name="T7" fmla="*/ 1 h 46"/>
                  <a:gd name="T8" fmla="*/ 0 w 18"/>
                  <a:gd name="T9" fmla="*/ 0 h 46"/>
                  <a:gd name="T10" fmla="*/ 0 w 18"/>
                  <a:gd name="T11" fmla="*/ 1 h 46"/>
                  <a:gd name="T12" fmla="*/ 0 w 18"/>
                  <a:gd name="T13" fmla="*/ 1 h 46"/>
                  <a:gd name="T14" fmla="*/ 0 w 18"/>
                  <a:gd name="T15" fmla="*/ 1 h 46"/>
                  <a:gd name="T16" fmla="*/ 0 w 18"/>
                  <a:gd name="T17" fmla="*/ 1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46"/>
                  <a:gd name="T29" fmla="*/ 18 w 18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46">
                    <a:moveTo>
                      <a:pt x="15" y="46"/>
                    </a:moveTo>
                    <a:lnTo>
                      <a:pt x="8" y="40"/>
                    </a:lnTo>
                    <a:lnTo>
                      <a:pt x="3" y="26"/>
                    </a:lnTo>
                    <a:lnTo>
                      <a:pt x="0" y="10"/>
                    </a:lnTo>
                    <a:lnTo>
                      <a:pt x="5" y="0"/>
                    </a:lnTo>
                    <a:lnTo>
                      <a:pt x="5" y="15"/>
                    </a:lnTo>
                    <a:lnTo>
                      <a:pt x="12" y="30"/>
                    </a:lnTo>
                    <a:lnTo>
                      <a:pt x="18" y="41"/>
                    </a:lnTo>
                    <a:lnTo>
                      <a:pt x="15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35" name="Freeform 336"/>
              <p:cNvSpPr>
                <a:spLocks/>
              </p:cNvSpPr>
              <p:nvPr/>
            </p:nvSpPr>
            <p:spPr bwMode="auto">
              <a:xfrm>
                <a:off x="2072" y="1261"/>
                <a:ext cx="10" cy="42"/>
              </a:xfrm>
              <a:custGeom>
                <a:avLst/>
                <a:gdLst>
                  <a:gd name="T0" fmla="*/ 0 w 21"/>
                  <a:gd name="T1" fmla="*/ 0 h 86"/>
                  <a:gd name="T2" fmla="*/ 0 w 21"/>
                  <a:gd name="T3" fmla="*/ 0 h 86"/>
                  <a:gd name="T4" fmla="*/ 0 w 21"/>
                  <a:gd name="T5" fmla="*/ 0 h 86"/>
                  <a:gd name="T6" fmla="*/ 0 w 21"/>
                  <a:gd name="T7" fmla="*/ 0 h 86"/>
                  <a:gd name="T8" fmla="*/ 0 w 21"/>
                  <a:gd name="T9" fmla="*/ 0 h 86"/>
                  <a:gd name="T10" fmla="*/ 0 w 21"/>
                  <a:gd name="T11" fmla="*/ 0 h 86"/>
                  <a:gd name="T12" fmla="*/ 0 w 21"/>
                  <a:gd name="T13" fmla="*/ 0 h 86"/>
                  <a:gd name="T14" fmla="*/ 0 w 21"/>
                  <a:gd name="T15" fmla="*/ 0 h 86"/>
                  <a:gd name="T16" fmla="*/ 0 w 21"/>
                  <a:gd name="T17" fmla="*/ 0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86"/>
                  <a:gd name="T29" fmla="*/ 21 w 21"/>
                  <a:gd name="T30" fmla="*/ 86 h 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86">
                    <a:moveTo>
                      <a:pt x="4" y="86"/>
                    </a:moveTo>
                    <a:lnTo>
                      <a:pt x="0" y="77"/>
                    </a:lnTo>
                    <a:lnTo>
                      <a:pt x="0" y="52"/>
                    </a:lnTo>
                    <a:lnTo>
                      <a:pt x="7" y="25"/>
                    </a:lnTo>
                    <a:lnTo>
                      <a:pt x="21" y="0"/>
                    </a:lnTo>
                    <a:lnTo>
                      <a:pt x="16" y="25"/>
                    </a:lnTo>
                    <a:lnTo>
                      <a:pt x="12" y="52"/>
                    </a:lnTo>
                    <a:lnTo>
                      <a:pt x="8" y="77"/>
                    </a:lnTo>
                    <a:lnTo>
                      <a:pt x="4" y="8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36" name="Freeform 337"/>
              <p:cNvSpPr>
                <a:spLocks/>
              </p:cNvSpPr>
              <p:nvPr/>
            </p:nvSpPr>
            <p:spPr bwMode="auto">
              <a:xfrm>
                <a:off x="2108" y="1237"/>
                <a:ext cx="11" cy="60"/>
              </a:xfrm>
              <a:custGeom>
                <a:avLst/>
                <a:gdLst>
                  <a:gd name="T0" fmla="*/ 0 w 23"/>
                  <a:gd name="T1" fmla="*/ 0 h 121"/>
                  <a:gd name="T2" fmla="*/ 0 w 23"/>
                  <a:gd name="T3" fmla="*/ 0 h 121"/>
                  <a:gd name="T4" fmla="*/ 0 w 23"/>
                  <a:gd name="T5" fmla="*/ 0 h 121"/>
                  <a:gd name="T6" fmla="*/ 0 w 23"/>
                  <a:gd name="T7" fmla="*/ 0 h 121"/>
                  <a:gd name="T8" fmla="*/ 0 w 23"/>
                  <a:gd name="T9" fmla="*/ 0 h 121"/>
                  <a:gd name="T10" fmla="*/ 0 w 23"/>
                  <a:gd name="T11" fmla="*/ 0 h 121"/>
                  <a:gd name="T12" fmla="*/ 0 w 23"/>
                  <a:gd name="T13" fmla="*/ 0 h 121"/>
                  <a:gd name="T14" fmla="*/ 0 w 23"/>
                  <a:gd name="T15" fmla="*/ 0 h 121"/>
                  <a:gd name="T16" fmla="*/ 0 w 23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121"/>
                  <a:gd name="T29" fmla="*/ 23 w 23"/>
                  <a:gd name="T30" fmla="*/ 121 h 1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121">
                    <a:moveTo>
                      <a:pt x="6" y="121"/>
                    </a:moveTo>
                    <a:lnTo>
                      <a:pt x="0" y="105"/>
                    </a:lnTo>
                    <a:lnTo>
                      <a:pt x="2" y="68"/>
                    </a:lnTo>
                    <a:lnTo>
                      <a:pt x="9" y="28"/>
                    </a:lnTo>
                    <a:lnTo>
                      <a:pt x="23" y="0"/>
                    </a:lnTo>
                    <a:lnTo>
                      <a:pt x="21" y="24"/>
                    </a:lnTo>
                    <a:lnTo>
                      <a:pt x="17" y="66"/>
                    </a:lnTo>
                    <a:lnTo>
                      <a:pt x="11" y="105"/>
                    </a:lnTo>
                    <a:lnTo>
                      <a:pt x="6" y="1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37" name="Freeform 338"/>
              <p:cNvSpPr>
                <a:spLocks/>
              </p:cNvSpPr>
              <p:nvPr/>
            </p:nvSpPr>
            <p:spPr bwMode="auto">
              <a:xfrm>
                <a:off x="2151" y="1224"/>
                <a:ext cx="7" cy="55"/>
              </a:xfrm>
              <a:custGeom>
                <a:avLst/>
                <a:gdLst>
                  <a:gd name="T0" fmla="*/ 1 w 14"/>
                  <a:gd name="T1" fmla="*/ 1 h 109"/>
                  <a:gd name="T2" fmla="*/ 1 w 14"/>
                  <a:gd name="T3" fmla="*/ 1 h 109"/>
                  <a:gd name="T4" fmla="*/ 0 w 14"/>
                  <a:gd name="T5" fmla="*/ 1 h 109"/>
                  <a:gd name="T6" fmla="*/ 1 w 14"/>
                  <a:gd name="T7" fmla="*/ 1 h 109"/>
                  <a:gd name="T8" fmla="*/ 1 w 14"/>
                  <a:gd name="T9" fmla="*/ 0 h 109"/>
                  <a:gd name="T10" fmla="*/ 1 w 14"/>
                  <a:gd name="T11" fmla="*/ 1 h 109"/>
                  <a:gd name="T12" fmla="*/ 1 w 14"/>
                  <a:gd name="T13" fmla="*/ 1 h 109"/>
                  <a:gd name="T14" fmla="*/ 1 w 14"/>
                  <a:gd name="T15" fmla="*/ 1 h 109"/>
                  <a:gd name="T16" fmla="*/ 1 w 14"/>
                  <a:gd name="T17" fmla="*/ 1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09"/>
                  <a:gd name="T29" fmla="*/ 14 w 14"/>
                  <a:gd name="T30" fmla="*/ 109 h 1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09">
                    <a:moveTo>
                      <a:pt x="11" y="109"/>
                    </a:moveTo>
                    <a:lnTo>
                      <a:pt x="4" y="96"/>
                    </a:lnTo>
                    <a:lnTo>
                      <a:pt x="0" y="63"/>
                    </a:lnTo>
                    <a:lnTo>
                      <a:pt x="3" y="28"/>
                    </a:lnTo>
                    <a:lnTo>
                      <a:pt x="13" y="0"/>
                    </a:lnTo>
                    <a:lnTo>
                      <a:pt x="13" y="25"/>
                    </a:lnTo>
                    <a:lnTo>
                      <a:pt x="14" y="62"/>
                    </a:lnTo>
                    <a:lnTo>
                      <a:pt x="14" y="96"/>
                    </a:lnTo>
                    <a:lnTo>
                      <a:pt x="11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38" name="Freeform 339"/>
              <p:cNvSpPr>
                <a:spLocks/>
              </p:cNvSpPr>
              <p:nvPr/>
            </p:nvSpPr>
            <p:spPr bwMode="auto">
              <a:xfrm>
                <a:off x="2175" y="1224"/>
                <a:ext cx="5" cy="44"/>
              </a:xfrm>
              <a:custGeom>
                <a:avLst/>
                <a:gdLst>
                  <a:gd name="T0" fmla="*/ 0 w 12"/>
                  <a:gd name="T1" fmla="*/ 1 h 88"/>
                  <a:gd name="T2" fmla="*/ 0 w 12"/>
                  <a:gd name="T3" fmla="*/ 1 h 88"/>
                  <a:gd name="T4" fmla="*/ 0 w 12"/>
                  <a:gd name="T5" fmla="*/ 1 h 88"/>
                  <a:gd name="T6" fmla="*/ 0 w 12"/>
                  <a:gd name="T7" fmla="*/ 1 h 88"/>
                  <a:gd name="T8" fmla="*/ 0 w 12"/>
                  <a:gd name="T9" fmla="*/ 0 h 88"/>
                  <a:gd name="T10" fmla="*/ 0 w 12"/>
                  <a:gd name="T11" fmla="*/ 1 h 88"/>
                  <a:gd name="T12" fmla="*/ 0 w 12"/>
                  <a:gd name="T13" fmla="*/ 1 h 88"/>
                  <a:gd name="T14" fmla="*/ 0 w 12"/>
                  <a:gd name="T15" fmla="*/ 1 h 88"/>
                  <a:gd name="T16" fmla="*/ 0 w 12"/>
                  <a:gd name="T17" fmla="*/ 1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88"/>
                  <a:gd name="T29" fmla="*/ 12 w 12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88">
                    <a:moveTo>
                      <a:pt x="5" y="88"/>
                    </a:moveTo>
                    <a:lnTo>
                      <a:pt x="0" y="76"/>
                    </a:lnTo>
                    <a:lnTo>
                      <a:pt x="0" y="47"/>
                    </a:lnTo>
                    <a:lnTo>
                      <a:pt x="5" y="16"/>
                    </a:lnTo>
                    <a:lnTo>
                      <a:pt x="12" y="0"/>
                    </a:lnTo>
                    <a:lnTo>
                      <a:pt x="11" y="19"/>
                    </a:lnTo>
                    <a:lnTo>
                      <a:pt x="11" y="48"/>
                    </a:lnTo>
                    <a:lnTo>
                      <a:pt x="9" y="75"/>
                    </a:lnTo>
                    <a:lnTo>
                      <a:pt x="5" y="8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39" name="Freeform 340"/>
              <p:cNvSpPr>
                <a:spLocks/>
              </p:cNvSpPr>
              <p:nvPr/>
            </p:nvSpPr>
            <p:spPr bwMode="auto">
              <a:xfrm>
                <a:off x="2188" y="1226"/>
                <a:ext cx="7" cy="27"/>
              </a:xfrm>
              <a:custGeom>
                <a:avLst/>
                <a:gdLst>
                  <a:gd name="T0" fmla="*/ 0 w 15"/>
                  <a:gd name="T1" fmla="*/ 1 h 54"/>
                  <a:gd name="T2" fmla="*/ 0 w 15"/>
                  <a:gd name="T3" fmla="*/ 1 h 54"/>
                  <a:gd name="T4" fmla="*/ 0 w 15"/>
                  <a:gd name="T5" fmla="*/ 1 h 54"/>
                  <a:gd name="T6" fmla="*/ 0 w 15"/>
                  <a:gd name="T7" fmla="*/ 1 h 54"/>
                  <a:gd name="T8" fmla="*/ 0 w 15"/>
                  <a:gd name="T9" fmla="*/ 0 h 54"/>
                  <a:gd name="T10" fmla="*/ 0 w 15"/>
                  <a:gd name="T11" fmla="*/ 1 h 54"/>
                  <a:gd name="T12" fmla="*/ 0 w 15"/>
                  <a:gd name="T13" fmla="*/ 1 h 54"/>
                  <a:gd name="T14" fmla="*/ 0 w 15"/>
                  <a:gd name="T15" fmla="*/ 1 h 54"/>
                  <a:gd name="T16" fmla="*/ 0 w 15"/>
                  <a:gd name="T17" fmla="*/ 1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4"/>
                  <a:gd name="T29" fmla="*/ 15 w 1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4">
                    <a:moveTo>
                      <a:pt x="11" y="54"/>
                    </a:moveTo>
                    <a:lnTo>
                      <a:pt x="6" y="47"/>
                    </a:lnTo>
                    <a:lnTo>
                      <a:pt x="1" y="3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15"/>
                    </a:lnTo>
                    <a:lnTo>
                      <a:pt x="10" y="34"/>
                    </a:lnTo>
                    <a:lnTo>
                      <a:pt x="15" y="49"/>
                    </a:lnTo>
                    <a:lnTo>
                      <a:pt x="11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40" name="Freeform 341"/>
              <p:cNvSpPr>
                <a:spLocks/>
              </p:cNvSpPr>
              <p:nvPr/>
            </p:nvSpPr>
            <p:spPr bwMode="auto">
              <a:xfrm>
                <a:off x="2059" y="1270"/>
                <a:ext cx="11" cy="27"/>
              </a:xfrm>
              <a:custGeom>
                <a:avLst/>
                <a:gdLst>
                  <a:gd name="T0" fmla="*/ 1 w 22"/>
                  <a:gd name="T1" fmla="*/ 0 h 54"/>
                  <a:gd name="T2" fmla="*/ 1 w 22"/>
                  <a:gd name="T3" fmla="*/ 1 h 54"/>
                  <a:gd name="T4" fmla="*/ 1 w 22"/>
                  <a:gd name="T5" fmla="*/ 1 h 54"/>
                  <a:gd name="T6" fmla="*/ 1 w 22"/>
                  <a:gd name="T7" fmla="*/ 1 h 54"/>
                  <a:gd name="T8" fmla="*/ 1 w 22"/>
                  <a:gd name="T9" fmla="*/ 1 h 54"/>
                  <a:gd name="T10" fmla="*/ 0 w 22"/>
                  <a:gd name="T11" fmla="*/ 1 h 54"/>
                  <a:gd name="T12" fmla="*/ 1 w 22"/>
                  <a:gd name="T13" fmla="*/ 1 h 54"/>
                  <a:gd name="T14" fmla="*/ 1 w 22"/>
                  <a:gd name="T15" fmla="*/ 1 h 54"/>
                  <a:gd name="T16" fmla="*/ 1 w 22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54"/>
                  <a:gd name="T29" fmla="*/ 22 w 22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54">
                    <a:moveTo>
                      <a:pt x="22" y="0"/>
                    </a:moveTo>
                    <a:lnTo>
                      <a:pt x="21" y="11"/>
                    </a:lnTo>
                    <a:lnTo>
                      <a:pt x="17" y="31"/>
                    </a:lnTo>
                    <a:lnTo>
                      <a:pt x="12" y="48"/>
                    </a:lnTo>
                    <a:lnTo>
                      <a:pt x="3" y="54"/>
                    </a:lnTo>
                    <a:lnTo>
                      <a:pt x="0" y="45"/>
                    </a:lnTo>
                    <a:lnTo>
                      <a:pt x="6" y="29"/>
                    </a:lnTo>
                    <a:lnTo>
                      <a:pt x="15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41" name="Freeform 342"/>
              <p:cNvSpPr>
                <a:spLocks/>
              </p:cNvSpPr>
              <p:nvPr/>
            </p:nvSpPr>
            <p:spPr bwMode="auto">
              <a:xfrm>
                <a:off x="2046" y="1268"/>
                <a:ext cx="26" cy="5"/>
              </a:xfrm>
              <a:custGeom>
                <a:avLst/>
                <a:gdLst>
                  <a:gd name="T0" fmla="*/ 1 w 51"/>
                  <a:gd name="T1" fmla="*/ 0 h 11"/>
                  <a:gd name="T2" fmla="*/ 1 w 51"/>
                  <a:gd name="T3" fmla="*/ 0 h 11"/>
                  <a:gd name="T4" fmla="*/ 1 w 51"/>
                  <a:gd name="T5" fmla="*/ 0 h 11"/>
                  <a:gd name="T6" fmla="*/ 1 w 51"/>
                  <a:gd name="T7" fmla="*/ 0 h 11"/>
                  <a:gd name="T8" fmla="*/ 1 w 51"/>
                  <a:gd name="T9" fmla="*/ 0 h 11"/>
                  <a:gd name="T10" fmla="*/ 1 w 51"/>
                  <a:gd name="T11" fmla="*/ 0 h 11"/>
                  <a:gd name="T12" fmla="*/ 1 w 51"/>
                  <a:gd name="T13" fmla="*/ 0 h 11"/>
                  <a:gd name="T14" fmla="*/ 1 w 51"/>
                  <a:gd name="T15" fmla="*/ 0 h 11"/>
                  <a:gd name="T16" fmla="*/ 0 w 51"/>
                  <a:gd name="T17" fmla="*/ 0 h 11"/>
                  <a:gd name="T18" fmla="*/ 1 w 51"/>
                  <a:gd name="T19" fmla="*/ 0 h 11"/>
                  <a:gd name="T20" fmla="*/ 1 w 51"/>
                  <a:gd name="T21" fmla="*/ 0 h 11"/>
                  <a:gd name="T22" fmla="*/ 1 w 51"/>
                  <a:gd name="T23" fmla="*/ 0 h 11"/>
                  <a:gd name="T24" fmla="*/ 1 w 51"/>
                  <a:gd name="T25" fmla="*/ 0 h 11"/>
                  <a:gd name="T26" fmla="*/ 1 w 51"/>
                  <a:gd name="T27" fmla="*/ 0 h 11"/>
                  <a:gd name="T28" fmla="*/ 1 w 51"/>
                  <a:gd name="T29" fmla="*/ 0 h 11"/>
                  <a:gd name="T30" fmla="*/ 1 w 51"/>
                  <a:gd name="T31" fmla="*/ 0 h 11"/>
                  <a:gd name="T32" fmla="*/ 1 w 51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1"/>
                  <a:gd name="T53" fmla="*/ 51 w 51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1">
                    <a:moveTo>
                      <a:pt x="51" y="3"/>
                    </a:moveTo>
                    <a:lnTo>
                      <a:pt x="48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5" y="11"/>
                    </a:lnTo>
                    <a:lnTo>
                      <a:pt x="12" y="11"/>
                    </a:lnTo>
                    <a:lnTo>
                      <a:pt x="20" y="10"/>
                    </a:lnTo>
                    <a:lnTo>
                      <a:pt x="29" y="8"/>
                    </a:lnTo>
                    <a:lnTo>
                      <a:pt x="39" y="6"/>
                    </a:lnTo>
                    <a:lnTo>
                      <a:pt x="46" y="4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42" name="Freeform 343"/>
              <p:cNvSpPr>
                <a:spLocks/>
              </p:cNvSpPr>
              <p:nvPr/>
            </p:nvSpPr>
            <p:spPr bwMode="auto">
              <a:xfrm>
                <a:off x="2042" y="1278"/>
                <a:ext cx="22" cy="16"/>
              </a:xfrm>
              <a:custGeom>
                <a:avLst/>
                <a:gdLst>
                  <a:gd name="T0" fmla="*/ 1 w 44"/>
                  <a:gd name="T1" fmla="*/ 0 h 32"/>
                  <a:gd name="T2" fmla="*/ 1 w 44"/>
                  <a:gd name="T3" fmla="*/ 1 h 32"/>
                  <a:gd name="T4" fmla="*/ 1 w 44"/>
                  <a:gd name="T5" fmla="*/ 1 h 32"/>
                  <a:gd name="T6" fmla="*/ 1 w 44"/>
                  <a:gd name="T7" fmla="*/ 1 h 32"/>
                  <a:gd name="T8" fmla="*/ 1 w 44"/>
                  <a:gd name="T9" fmla="*/ 1 h 32"/>
                  <a:gd name="T10" fmla="*/ 1 w 44"/>
                  <a:gd name="T11" fmla="*/ 1 h 32"/>
                  <a:gd name="T12" fmla="*/ 1 w 44"/>
                  <a:gd name="T13" fmla="*/ 1 h 32"/>
                  <a:gd name="T14" fmla="*/ 0 w 44"/>
                  <a:gd name="T15" fmla="*/ 1 h 32"/>
                  <a:gd name="T16" fmla="*/ 0 w 44"/>
                  <a:gd name="T17" fmla="*/ 1 h 32"/>
                  <a:gd name="T18" fmla="*/ 1 w 44"/>
                  <a:gd name="T19" fmla="*/ 1 h 32"/>
                  <a:gd name="T20" fmla="*/ 1 w 44"/>
                  <a:gd name="T21" fmla="*/ 1 h 32"/>
                  <a:gd name="T22" fmla="*/ 1 w 44"/>
                  <a:gd name="T23" fmla="*/ 1 h 32"/>
                  <a:gd name="T24" fmla="*/ 1 w 44"/>
                  <a:gd name="T25" fmla="*/ 1 h 32"/>
                  <a:gd name="T26" fmla="*/ 1 w 44"/>
                  <a:gd name="T27" fmla="*/ 1 h 32"/>
                  <a:gd name="T28" fmla="*/ 1 w 44"/>
                  <a:gd name="T29" fmla="*/ 1 h 32"/>
                  <a:gd name="T30" fmla="*/ 1 w 44"/>
                  <a:gd name="T31" fmla="*/ 1 h 32"/>
                  <a:gd name="T32" fmla="*/ 1 w 44"/>
                  <a:gd name="T33" fmla="*/ 0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32"/>
                  <a:gd name="T53" fmla="*/ 44 w 44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32">
                    <a:moveTo>
                      <a:pt x="44" y="0"/>
                    </a:moveTo>
                    <a:lnTo>
                      <a:pt x="41" y="2"/>
                    </a:lnTo>
                    <a:lnTo>
                      <a:pt x="35" y="5"/>
                    </a:lnTo>
                    <a:lnTo>
                      <a:pt x="28" y="8"/>
                    </a:lnTo>
                    <a:lnTo>
                      <a:pt x="19" y="12"/>
                    </a:lnTo>
                    <a:lnTo>
                      <a:pt x="11" y="16"/>
                    </a:lnTo>
                    <a:lnTo>
                      <a:pt x="5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3" y="32"/>
                    </a:lnTo>
                    <a:lnTo>
                      <a:pt x="9" y="31"/>
                    </a:lnTo>
                    <a:lnTo>
                      <a:pt x="14" y="28"/>
                    </a:lnTo>
                    <a:lnTo>
                      <a:pt x="21" y="22"/>
                    </a:lnTo>
                    <a:lnTo>
                      <a:pt x="28" y="16"/>
                    </a:lnTo>
                    <a:lnTo>
                      <a:pt x="35" y="9"/>
                    </a:lnTo>
                    <a:lnTo>
                      <a:pt x="41" y="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43" name="Freeform 344"/>
              <p:cNvSpPr>
                <a:spLocks/>
              </p:cNvSpPr>
              <p:nvPr/>
            </p:nvSpPr>
            <p:spPr bwMode="auto">
              <a:xfrm>
                <a:off x="2186" y="1194"/>
                <a:ext cx="7" cy="34"/>
              </a:xfrm>
              <a:custGeom>
                <a:avLst/>
                <a:gdLst>
                  <a:gd name="T0" fmla="*/ 1 w 14"/>
                  <a:gd name="T1" fmla="*/ 1 h 68"/>
                  <a:gd name="T2" fmla="*/ 1 w 14"/>
                  <a:gd name="T3" fmla="*/ 1 h 68"/>
                  <a:gd name="T4" fmla="*/ 0 w 14"/>
                  <a:gd name="T5" fmla="*/ 1 h 68"/>
                  <a:gd name="T6" fmla="*/ 1 w 14"/>
                  <a:gd name="T7" fmla="*/ 1 h 68"/>
                  <a:gd name="T8" fmla="*/ 1 w 14"/>
                  <a:gd name="T9" fmla="*/ 0 h 68"/>
                  <a:gd name="T10" fmla="*/ 1 w 14"/>
                  <a:gd name="T11" fmla="*/ 1 h 68"/>
                  <a:gd name="T12" fmla="*/ 1 w 14"/>
                  <a:gd name="T13" fmla="*/ 1 h 68"/>
                  <a:gd name="T14" fmla="*/ 1 w 14"/>
                  <a:gd name="T15" fmla="*/ 1 h 68"/>
                  <a:gd name="T16" fmla="*/ 1 w 14"/>
                  <a:gd name="T17" fmla="*/ 1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68"/>
                  <a:gd name="T29" fmla="*/ 14 w 1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68">
                    <a:moveTo>
                      <a:pt x="12" y="68"/>
                    </a:moveTo>
                    <a:lnTo>
                      <a:pt x="4" y="52"/>
                    </a:lnTo>
                    <a:lnTo>
                      <a:pt x="0" y="30"/>
                    </a:lnTo>
                    <a:lnTo>
                      <a:pt x="1" y="10"/>
                    </a:lnTo>
                    <a:lnTo>
                      <a:pt x="8" y="0"/>
                    </a:lnTo>
                    <a:lnTo>
                      <a:pt x="14" y="7"/>
                    </a:lnTo>
                    <a:lnTo>
                      <a:pt x="14" y="26"/>
                    </a:lnTo>
                    <a:lnTo>
                      <a:pt x="12" y="49"/>
                    </a:lnTo>
                    <a:lnTo>
                      <a:pt x="12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44" name="Freeform 345"/>
              <p:cNvSpPr>
                <a:spLocks/>
              </p:cNvSpPr>
              <p:nvPr/>
            </p:nvSpPr>
            <p:spPr bwMode="auto">
              <a:xfrm>
                <a:off x="2205" y="1201"/>
                <a:ext cx="13" cy="33"/>
              </a:xfrm>
              <a:custGeom>
                <a:avLst/>
                <a:gdLst>
                  <a:gd name="T0" fmla="*/ 0 w 28"/>
                  <a:gd name="T1" fmla="*/ 1 h 64"/>
                  <a:gd name="T2" fmla="*/ 0 w 28"/>
                  <a:gd name="T3" fmla="*/ 1 h 64"/>
                  <a:gd name="T4" fmla="*/ 0 w 28"/>
                  <a:gd name="T5" fmla="*/ 1 h 64"/>
                  <a:gd name="T6" fmla="*/ 0 w 28"/>
                  <a:gd name="T7" fmla="*/ 1 h 64"/>
                  <a:gd name="T8" fmla="*/ 0 w 28"/>
                  <a:gd name="T9" fmla="*/ 0 h 64"/>
                  <a:gd name="T10" fmla="*/ 0 w 28"/>
                  <a:gd name="T11" fmla="*/ 1 h 64"/>
                  <a:gd name="T12" fmla="*/ 0 w 28"/>
                  <a:gd name="T13" fmla="*/ 1 h 64"/>
                  <a:gd name="T14" fmla="*/ 0 w 28"/>
                  <a:gd name="T15" fmla="*/ 1 h 64"/>
                  <a:gd name="T16" fmla="*/ 0 w 28"/>
                  <a:gd name="T17" fmla="*/ 1 h 64"/>
                  <a:gd name="T18" fmla="*/ 0 w 28"/>
                  <a:gd name="T19" fmla="*/ 1 h 64"/>
                  <a:gd name="T20" fmla="*/ 0 w 28"/>
                  <a:gd name="T21" fmla="*/ 1 h 64"/>
                  <a:gd name="T22" fmla="*/ 0 w 28"/>
                  <a:gd name="T23" fmla="*/ 1 h 64"/>
                  <a:gd name="T24" fmla="*/ 0 w 28"/>
                  <a:gd name="T25" fmla="*/ 1 h 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64"/>
                  <a:gd name="T41" fmla="*/ 28 w 28"/>
                  <a:gd name="T42" fmla="*/ 64 h 6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64">
                    <a:moveTo>
                      <a:pt x="0" y="64"/>
                    </a:moveTo>
                    <a:lnTo>
                      <a:pt x="3" y="49"/>
                    </a:lnTo>
                    <a:lnTo>
                      <a:pt x="8" y="27"/>
                    </a:lnTo>
                    <a:lnTo>
                      <a:pt x="15" y="9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27" y="9"/>
                    </a:lnTo>
                    <a:lnTo>
                      <a:pt x="24" y="18"/>
                    </a:lnTo>
                    <a:lnTo>
                      <a:pt x="20" y="30"/>
                    </a:lnTo>
                    <a:lnTo>
                      <a:pt x="14" y="41"/>
                    </a:lnTo>
                    <a:lnTo>
                      <a:pt x="8" y="52"/>
                    </a:lnTo>
                    <a:lnTo>
                      <a:pt x="4" y="6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45" name="Freeform 346"/>
              <p:cNvSpPr>
                <a:spLocks/>
              </p:cNvSpPr>
              <p:nvPr/>
            </p:nvSpPr>
            <p:spPr bwMode="auto">
              <a:xfrm>
                <a:off x="2173" y="1194"/>
                <a:ext cx="7" cy="31"/>
              </a:xfrm>
              <a:custGeom>
                <a:avLst/>
                <a:gdLst>
                  <a:gd name="T0" fmla="*/ 0 w 15"/>
                  <a:gd name="T1" fmla="*/ 1 h 62"/>
                  <a:gd name="T2" fmla="*/ 0 w 15"/>
                  <a:gd name="T3" fmla="*/ 1 h 62"/>
                  <a:gd name="T4" fmla="*/ 0 w 15"/>
                  <a:gd name="T5" fmla="*/ 1 h 62"/>
                  <a:gd name="T6" fmla="*/ 0 w 15"/>
                  <a:gd name="T7" fmla="*/ 1 h 62"/>
                  <a:gd name="T8" fmla="*/ 0 w 15"/>
                  <a:gd name="T9" fmla="*/ 0 h 62"/>
                  <a:gd name="T10" fmla="*/ 0 w 15"/>
                  <a:gd name="T11" fmla="*/ 1 h 62"/>
                  <a:gd name="T12" fmla="*/ 0 w 15"/>
                  <a:gd name="T13" fmla="*/ 1 h 62"/>
                  <a:gd name="T14" fmla="*/ 0 w 15"/>
                  <a:gd name="T15" fmla="*/ 1 h 62"/>
                  <a:gd name="T16" fmla="*/ 0 w 15"/>
                  <a:gd name="T17" fmla="*/ 1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2"/>
                  <a:gd name="T29" fmla="*/ 15 w 15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2">
                    <a:moveTo>
                      <a:pt x="15" y="62"/>
                    </a:moveTo>
                    <a:lnTo>
                      <a:pt x="6" y="54"/>
                    </a:lnTo>
                    <a:lnTo>
                      <a:pt x="0" y="34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12" y="3"/>
                    </a:lnTo>
                    <a:lnTo>
                      <a:pt x="14" y="21"/>
                    </a:lnTo>
                    <a:lnTo>
                      <a:pt x="14" y="44"/>
                    </a:lnTo>
                    <a:lnTo>
                      <a:pt x="15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46" name="Freeform 347"/>
              <p:cNvSpPr>
                <a:spLocks/>
              </p:cNvSpPr>
              <p:nvPr/>
            </p:nvSpPr>
            <p:spPr bwMode="auto">
              <a:xfrm>
                <a:off x="2159" y="1192"/>
                <a:ext cx="10" cy="33"/>
              </a:xfrm>
              <a:custGeom>
                <a:avLst/>
                <a:gdLst>
                  <a:gd name="T0" fmla="*/ 1 w 20"/>
                  <a:gd name="T1" fmla="*/ 0 h 67"/>
                  <a:gd name="T2" fmla="*/ 1 w 20"/>
                  <a:gd name="T3" fmla="*/ 0 h 67"/>
                  <a:gd name="T4" fmla="*/ 1 w 20"/>
                  <a:gd name="T5" fmla="*/ 0 h 67"/>
                  <a:gd name="T6" fmla="*/ 0 w 20"/>
                  <a:gd name="T7" fmla="*/ 0 h 67"/>
                  <a:gd name="T8" fmla="*/ 1 w 20"/>
                  <a:gd name="T9" fmla="*/ 0 h 67"/>
                  <a:gd name="T10" fmla="*/ 1 w 20"/>
                  <a:gd name="T11" fmla="*/ 0 h 67"/>
                  <a:gd name="T12" fmla="*/ 1 w 20"/>
                  <a:gd name="T13" fmla="*/ 0 h 67"/>
                  <a:gd name="T14" fmla="*/ 1 w 20"/>
                  <a:gd name="T15" fmla="*/ 0 h 67"/>
                  <a:gd name="T16" fmla="*/ 1 w 20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67"/>
                  <a:gd name="T29" fmla="*/ 20 w 20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67">
                    <a:moveTo>
                      <a:pt x="20" y="67"/>
                    </a:moveTo>
                    <a:lnTo>
                      <a:pt x="10" y="54"/>
                    </a:lnTo>
                    <a:lnTo>
                      <a:pt x="3" y="34"/>
                    </a:lnTo>
                    <a:lnTo>
                      <a:pt x="0" y="13"/>
                    </a:lnTo>
                    <a:lnTo>
                      <a:pt x="4" y="0"/>
                    </a:lnTo>
                    <a:lnTo>
                      <a:pt x="10" y="5"/>
                    </a:lnTo>
                    <a:lnTo>
                      <a:pt x="12" y="22"/>
                    </a:lnTo>
                    <a:lnTo>
                      <a:pt x="15" y="45"/>
                    </a:lnTo>
                    <a:lnTo>
                      <a:pt x="2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47" name="Freeform 348"/>
              <p:cNvSpPr>
                <a:spLocks/>
              </p:cNvSpPr>
              <p:nvPr/>
            </p:nvSpPr>
            <p:spPr bwMode="auto">
              <a:xfrm>
                <a:off x="2145" y="1194"/>
                <a:ext cx="14" cy="32"/>
              </a:xfrm>
              <a:custGeom>
                <a:avLst/>
                <a:gdLst>
                  <a:gd name="T0" fmla="*/ 1 w 27"/>
                  <a:gd name="T1" fmla="*/ 1 h 64"/>
                  <a:gd name="T2" fmla="*/ 1 w 27"/>
                  <a:gd name="T3" fmla="*/ 1 h 64"/>
                  <a:gd name="T4" fmla="*/ 1 w 27"/>
                  <a:gd name="T5" fmla="*/ 1 h 64"/>
                  <a:gd name="T6" fmla="*/ 1 w 27"/>
                  <a:gd name="T7" fmla="*/ 1 h 64"/>
                  <a:gd name="T8" fmla="*/ 1 w 27"/>
                  <a:gd name="T9" fmla="*/ 1 h 64"/>
                  <a:gd name="T10" fmla="*/ 1 w 27"/>
                  <a:gd name="T11" fmla="*/ 1 h 64"/>
                  <a:gd name="T12" fmla="*/ 0 w 27"/>
                  <a:gd name="T13" fmla="*/ 1 h 64"/>
                  <a:gd name="T14" fmla="*/ 1 w 27"/>
                  <a:gd name="T15" fmla="*/ 1 h 64"/>
                  <a:gd name="T16" fmla="*/ 1 w 27"/>
                  <a:gd name="T17" fmla="*/ 0 h 64"/>
                  <a:gd name="T18" fmla="*/ 1 w 27"/>
                  <a:gd name="T19" fmla="*/ 1 h 64"/>
                  <a:gd name="T20" fmla="*/ 1 w 27"/>
                  <a:gd name="T21" fmla="*/ 1 h 64"/>
                  <a:gd name="T22" fmla="*/ 1 w 27"/>
                  <a:gd name="T23" fmla="*/ 1 h 64"/>
                  <a:gd name="T24" fmla="*/ 1 w 27"/>
                  <a:gd name="T25" fmla="*/ 1 h 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64"/>
                  <a:gd name="T41" fmla="*/ 27 w 27"/>
                  <a:gd name="T42" fmla="*/ 64 h 6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64">
                    <a:moveTo>
                      <a:pt x="27" y="64"/>
                    </a:moveTo>
                    <a:lnTo>
                      <a:pt x="20" y="59"/>
                    </a:lnTo>
                    <a:lnTo>
                      <a:pt x="15" y="51"/>
                    </a:lnTo>
                    <a:lnTo>
                      <a:pt x="9" y="40"/>
                    </a:lnTo>
                    <a:lnTo>
                      <a:pt x="5" y="30"/>
                    </a:lnTo>
                    <a:lnTo>
                      <a:pt x="2" y="19"/>
                    </a:lnTo>
                    <a:lnTo>
                      <a:pt x="0" y="10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10" y="6"/>
                    </a:lnTo>
                    <a:lnTo>
                      <a:pt x="16" y="24"/>
                    </a:lnTo>
                    <a:lnTo>
                      <a:pt x="22" y="4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48" name="Freeform 349"/>
              <p:cNvSpPr>
                <a:spLocks/>
              </p:cNvSpPr>
              <p:nvPr/>
            </p:nvSpPr>
            <p:spPr bwMode="auto">
              <a:xfrm>
                <a:off x="2127" y="1196"/>
                <a:ext cx="20" cy="32"/>
              </a:xfrm>
              <a:custGeom>
                <a:avLst/>
                <a:gdLst>
                  <a:gd name="T0" fmla="*/ 1 w 40"/>
                  <a:gd name="T1" fmla="*/ 0 h 66"/>
                  <a:gd name="T2" fmla="*/ 1 w 40"/>
                  <a:gd name="T3" fmla="*/ 0 h 66"/>
                  <a:gd name="T4" fmla="*/ 1 w 40"/>
                  <a:gd name="T5" fmla="*/ 0 h 66"/>
                  <a:gd name="T6" fmla="*/ 1 w 40"/>
                  <a:gd name="T7" fmla="*/ 0 h 66"/>
                  <a:gd name="T8" fmla="*/ 1 w 40"/>
                  <a:gd name="T9" fmla="*/ 0 h 66"/>
                  <a:gd name="T10" fmla="*/ 1 w 40"/>
                  <a:gd name="T11" fmla="*/ 0 h 66"/>
                  <a:gd name="T12" fmla="*/ 1 w 40"/>
                  <a:gd name="T13" fmla="*/ 0 h 66"/>
                  <a:gd name="T14" fmla="*/ 0 w 40"/>
                  <a:gd name="T15" fmla="*/ 0 h 66"/>
                  <a:gd name="T16" fmla="*/ 1 w 40"/>
                  <a:gd name="T17" fmla="*/ 0 h 66"/>
                  <a:gd name="T18" fmla="*/ 1 w 40"/>
                  <a:gd name="T19" fmla="*/ 0 h 66"/>
                  <a:gd name="T20" fmla="*/ 1 w 40"/>
                  <a:gd name="T21" fmla="*/ 0 h 66"/>
                  <a:gd name="T22" fmla="*/ 1 w 40"/>
                  <a:gd name="T23" fmla="*/ 0 h 66"/>
                  <a:gd name="T24" fmla="*/ 1 w 40"/>
                  <a:gd name="T25" fmla="*/ 0 h 66"/>
                  <a:gd name="T26" fmla="*/ 1 w 40"/>
                  <a:gd name="T27" fmla="*/ 0 h 66"/>
                  <a:gd name="T28" fmla="*/ 1 w 40"/>
                  <a:gd name="T29" fmla="*/ 0 h 66"/>
                  <a:gd name="T30" fmla="*/ 1 w 40"/>
                  <a:gd name="T31" fmla="*/ 0 h 66"/>
                  <a:gd name="T32" fmla="*/ 1 w 40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66"/>
                  <a:gd name="T53" fmla="*/ 40 w 4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66">
                    <a:moveTo>
                      <a:pt x="40" y="66"/>
                    </a:moveTo>
                    <a:lnTo>
                      <a:pt x="33" y="59"/>
                    </a:lnTo>
                    <a:lnTo>
                      <a:pt x="26" y="51"/>
                    </a:lnTo>
                    <a:lnTo>
                      <a:pt x="18" y="41"/>
                    </a:lnTo>
                    <a:lnTo>
                      <a:pt x="11" y="30"/>
                    </a:lnTo>
                    <a:lnTo>
                      <a:pt x="4" y="21"/>
                    </a:lnTo>
                    <a:lnTo>
                      <a:pt x="1" y="12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4" y="6"/>
                    </a:lnTo>
                    <a:lnTo>
                      <a:pt x="18" y="15"/>
                    </a:lnTo>
                    <a:lnTo>
                      <a:pt x="24" y="26"/>
                    </a:lnTo>
                    <a:lnTo>
                      <a:pt x="29" y="38"/>
                    </a:lnTo>
                    <a:lnTo>
                      <a:pt x="32" y="50"/>
                    </a:lnTo>
                    <a:lnTo>
                      <a:pt x="37" y="59"/>
                    </a:lnTo>
                    <a:lnTo>
                      <a:pt x="40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49" name="Freeform 350"/>
              <p:cNvSpPr>
                <a:spLocks/>
              </p:cNvSpPr>
              <p:nvPr/>
            </p:nvSpPr>
            <p:spPr bwMode="auto">
              <a:xfrm>
                <a:off x="2106" y="1201"/>
                <a:ext cx="27" cy="33"/>
              </a:xfrm>
              <a:custGeom>
                <a:avLst/>
                <a:gdLst>
                  <a:gd name="T0" fmla="*/ 0 w 56"/>
                  <a:gd name="T1" fmla="*/ 1 h 65"/>
                  <a:gd name="T2" fmla="*/ 0 w 56"/>
                  <a:gd name="T3" fmla="*/ 1 h 65"/>
                  <a:gd name="T4" fmla="*/ 0 w 56"/>
                  <a:gd name="T5" fmla="*/ 1 h 65"/>
                  <a:gd name="T6" fmla="*/ 0 w 56"/>
                  <a:gd name="T7" fmla="*/ 1 h 65"/>
                  <a:gd name="T8" fmla="*/ 0 w 56"/>
                  <a:gd name="T9" fmla="*/ 1 h 65"/>
                  <a:gd name="T10" fmla="*/ 0 w 56"/>
                  <a:gd name="T11" fmla="*/ 1 h 65"/>
                  <a:gd name="T12" fmla="*/ 0 w 56"/>
                  <a:gd name="T13" fmla="*/ 1 h 65"/>
                  <a:gd name="T14" fmla="*/ 0 w 56"/>
                  <a:gd name="T15" fmla="*/ 1 h 65"/>
                  <a:gd name="T16" fmla="*/ 0 w 56"/>
                  <a:gd name="T17" fmla="*/ 0 h 65"/>
                  <a:gd name="T18" fmla="*/ 0 w 56"/>
                  <a:gd name="T19" fmla="*/ 1 h 65"/>
                  <a:gd name="T20" fmla="*/ 0 w 56"/>
                  <a:gd name="T21" fmla="*/ 1 h 65"/>
                  <a:gd name="T22" fmla="*/ 0 w 56"/>
                  <a:gd name="T23" fmla="*/ 1 h 65"/>
                  <a:gd name="T24" fmla="*/ 0 w 56"/>
                  <a:gd name="T25" fmla="*/ 1 h 65"/>
                  <a:gd name="T26" fmla="*/ 0 w 56"/>
                  <a:gd name="T27" fmla="*/ 1 h 65"/>
                  <a:gd name="T28" fmla="*/ 0 w 56"/>
                  <a:gd name="T29" fmla="*/ 1 h 65"/>
                  <a:gd name="T30" fmla="*/ 0 w 56"/>
                  <a:gd name="T31" fmla="*/ 1 h 65"/>
                  <a:gd name="T32" fmla="*/ 0 w 56"/>
                  <a:gd name="T33" fmla="*/ 1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65"/>
                  <a:gd name="T53" fmla="*/ 56 w 56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65">
                    <a:moveTo>
                      <a:pt x="56" y="65"/>
                    </a:moveTo>
                    <a:lnTo>
                      <a:pt x="49" y="60"/>
                    </a:lnTo>
                    <a:lnTo>
                      <a:pt x="39" y="52"/>
                    </a:lnTo>
                    <a:lnTo>
                      <a:pt x="29" y="41"/>
                    </a:lnTo>
                    <a:lnTo>
                      <a:pt x="19" y="31"/>
                    </a:lnTo>
                    <a:lnTo>
                      <a:pt x="9" y="19"/>
                    </a:lnTo>
                    <a:lnTo>
                      <a:pt x="3" y="10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8" y="1"/>
                    </a:lnTo>
                    <a:lnTo>
                      <a:pt x="16" y="8"/>
                    </a:lnTo>
                    <a:lnTo>
                      <a:pt x="24" y="17"/>
                    </a:lnTo>
                    <a:lnTo>
                      <a:pt x="33" y="29"/>
                    </a:lnTo>
                    <a:lnTo>
                      <a:pt x="39" y="41"/>
                    </a:lnTo>
                    <a:lnTo>
                      <a:pt x="46" y="52"/>
                    </a:lnTo>
                    <a:lnTo>
                      <a:pt x="52" y="61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50" name="Freeform 351"/>
              <p:cNvSpPr>
                <a:spLocks/>
              </p:cNvSpPr>
              <p:nvPr/>
            </p:nvSpPr>
            <p:spPr bwMode="auto">
              <a:xfrm>
                <a:off x="2085" y="1206"/>
                <a:ext cx="32" cy="34"/>
              </a:xfrm>
              <a:custGeom>
                <a:avLst/>
                <a:gdLst>
                  <a:gd name="T0" fmla="*/ 1 w 63"/>
                  <a:gd name="T1" fmla="*/ 1 h 68"/>
                  <a:gd name="T2" fmla="*/ 1 w 63"/>
                  <a:gd name="T3" fmla="*/ 1 h 68"/>
                  <a:gd name="T4" fmla="*/ 1 w 63"/>
                  <a:gd name="T5" fmla="*/ 1 h 68"/>
                  <a:gd name="T6" fmla="*/ 1 w 63"/>
                  <a:gd name="T7" fmla="*/ 1 h 68"/>
                  <a:gd name="T8" fmla="*/ 1 w 63"/>
                  <a:gd name="T9" fmla="*/ 1 h 68"/>
                  <a:gd name="T10" fmla="*/ 1 w 63"/>
                  <a:gd name="T11" fmla="*/ 1 h 68"/>
                  <a:gd name="T12" fmla="*/ 1 w 63"/>
                  <a:gd name="T13" fmla="*/ 1 h 68"/>
                  <a:gd name="T14" fmla="*/ 0 w 63"/>
                  <a:gd name="T15" fmla="*/ 1 h 68"/>
                  <a:gd name="T16" fmla="*/ 1 w 63"/>
                  <a:gd name="T17" fmla="*/ 0 h 68"/>
                  <a:gd name="T18" fmla="*/ 1 w 63"/>
                  <a:gd name="T19" fmla="*/ 0 h 68"/>
                  <a:gd name="T20" fmla="*/ 1 w 63"/>
                  <a:gd name="T21" fmla="*/ 1 h 68"/>
                  <a:gd name="T22" fmla="*/ 1 w 63"/>
                  <a:gd name="T23" fmla="*/ 1 h 68"/>
                  <a:gd name="T24" fmla="*/ 1 w 63"/>
                  <a:gd name="T25" fmla="*/ 1 h 68"/>
                  <a:gd name="T26" fmla="*/ 1 w 63"/>
                  <a:gd name="T27" fmla="*/ 1 h 68"/>
                  <a:gd name="T28" fmla="*/ 1 w 63"/>
                  <a:gd name="T29" fmla="*/ 1 h 68"/>
                  <a:gd name="T30" fmla="*/ 1 w 63"/>
                  <a:gd name="T31" fmla="*/ 1 h 68"/>
                  <a:gd name="T32" fmla="*/ 1 w 63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68"/>
                  <a:gd name="T53" fmla="*/ 63 w 63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68">
                    <a:moveTo>
                      <a:pt x="63" y="68"/>
                    </a:moveTo>
                    <a:lnTo>
                      <a:pt x="55" y="63"/>
                    </a:lnTo>
                    <a:lnTo>
                      <a:pt x="46" y="55"/>
                    </a:lnTo>
                    <a:lnTo>
                      <a:pt x="33" y="46"/>
                    </a:lnTo>
                    <a:lnTo>
                      <a:pt x="22" y="35"/>
                    </a:lnTo>
                    <a:lnTo>
                      <a:pt x="12" y="24"/>
                    </a:lnTo>
                    <a:lnTo>
                      <a:pt x="3" y="14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6" y="6"/>
                    </a:lnTo>
                    <a:lnTo>
                      <a:pt x="24" y="15"/>
                    </a:lnTo>
                    <a:lnTo>
                      <a:pt x="33" y="27"/>
                    </a:lnTo>
                    <a:lnTo>
                      <a:pt x="41" y="40"/>
                    </a:lnTo>
                    <a:lnTo>
                      <a:pt x="49" y="52"/>
                    </a:lnTo>
                    <a:lnTo>
                      <a:pt x="58" y="62"/>
                    </a:lnTo>
                    <a:lnTo>
                      <a:pt x="63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51" name="Freeform 352"/>
              <p:cNvSpPr>
                <a:spLocks/>
              </p:cNvSpPr>
              <p:nvPr/>
            </p:nvSpPr>
            <p:spPr bwMode="auto">
              <a:xfrm>
                <a:off x="2069" y="1215"/>
                <a:ext cx="37" cy="32"/>
              </a:xfrm>
              <a:custGeom>
                <a:avLst/>
                <a:gdLst>
                  <a:gd name="T0" fmla="*/ 1 w 73"/>
                  <a:gd name="T1" fmla="*/ 1 h 64"/>
                  <a:gd name="T2" fmla="*/ 1 w 73"/>
                  <a:gd name="T3" fmla="*/ 1 h 64"/>
                  <a:gd name="T4" fmla="*/ 1 w 73"/>
                  <a:gd name="T5" fmla="*/ 1 h 64"/>
                  <a:gd name="T6" fmla="*/ 1 w 73"/>
                  <a:gd name="T7" fmla="*/ 1 h 64"/>
                  <a:gd name="T8" fmla="*/ 1 w 73"/>
                  <a:gd name="T9" fmla="*/ 1 h 64"/>
                  <a:gd name="T10" fmla="*/ 1 w 73"/>
                  <a:gd name="T11" fmla="*/ 1 h 64"/>
                  <a:gd name="T12" fmla="*/ 1 w 73"/>
                  <a:gd name="T13" fmla="*/ 1 h 64"/>
                  <a:gd name="T14" fmla="*/ 1 w 73"/>
                  <a:gd name="T15" fmla="*/ 1 h 64"/>
                  <a:gd name="T16" fmla="*/ 0 w 73"/>
                  <a:gd name="T17" fmla="*/ 1 h 64"/>
                  <a:gd name="T18" fmla="*/ 1 w 73"/>
                  <a:gd name="T19" fmla="*/ 0 h 64"/>
                  <a:gd name="T20" fmla="*/ 1 w 73"/>
                  <a:gd name="T21" fmla="*/ 1 h 64"/>
                  <a:gd name="T22" fmla="*/ 1 w 73"/>
                  <a:gd name="T23" fmla="*/ 1 h 64"/>
                  <a:gd name="T24" fmla="*/ 1 w 73"/>
                  <a:gd name="T25" fmla="*/ 1 h 64"/>
                  <a:gd name="T26" fmla="*/ 1 w 73"/>
                  <a:gd name="T27" fmla="*/ 1 h 64"/>
                  <a:gd name="T28" fmla="*/ 1 w 73"/>
                  <a:gd name="T29" fmla="*/ 1 h 64"/>
                  <a:gd name="T30" fmla="*/ 1 w 73"/>
                  <a:gd name="T31" fmla="*/ 1 h 64"/>
                  <a:gd name="T32" fmla="*/ 1 w 73"/>
                  <a:gd name="T33" fmla="*/ 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64"/>
                  <a:gd name="T53" fmla="*/ 73 w 73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64">
                    <a:moveTo>
                      <a:pt x="73" y="64"/>
                    </a:moveTo>
                    <a:lnTo>
                      <a:pt x="64" y="60"/>
                    </a:lnTo>
                    <a:lnTo>
                      <a:pt x="53" y="55"/>
                    </a:lnTo>
                    <a:lnTo>
                      <a:pt x="40" y="49"/>
                    </a:lnTo>
                    <a:lnTo>
                      <a:pt x="28" y="41"/>
                    </a:lnTo>
                    <a:lnTo>
                      <a:pt x="17" y="32"/>
                    </a:lnTo>
                    <a:lnTo>
                      <a:pt x="8" y="22"/>
                    </a:lnTo>
                    <a:lnTo>
                      <a:pt x="2" y="1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10" y="5"/>
                    </a:lnTo>
                    <a:lnTo>
                      <a:pt x="20" y="13"/>
                    </a:lnTo>
                    <a:lnTo>
                      <a:pt x="33" y="23"/>
                    </a:lnTo>
                    <a:lnTo>
                      <a:pt x="46" y="36"/>
                    </a:lnTo>
                    <a:lnTo>
                      <a:pt x="57" y="48"/>
                    </a:lnTo>
                    <a:lnTo>
                      <a:pt x="68" y="57"/>
                    </a:lnTo>
                    <a:lnTo>
                      <a:pt x="73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52" name="Freeform 353"/>
              <p:cNvSpPr>
                <a:spLocks/>
              </p:cNvSpPr>
              <p:nvPr/>
            </p:nvSpPr>
            <p:spPr bwMode="auto">
              <a:xfrm>
                <a:off x="2056" y="1235"/>
                <a:ext cx="40" cy="16"/>
              </a:xfrm>
              <a:custGeom>
                <a:avLst/>
                <a:gdLst>
                  <a:gd name="T0" fmla="*/ 0 w 81"/>
                  <a:gd name="T1" fmla="*/ 1 h 31"/>
                  <a:gd name="T2" fmla="*/ 0 w 81"/>
                  <a:gd name="T3" fmla="*/ 0 h 31"/>
                  <a:gd name="T4" fmla="*/ 0 w 81"/>
                  <a:gd name="T5" fmla="*/ 1 h 31"/>
                  <a:gd name="T6" fmla="*/ 0 w 81"/>
                  <a:gd name="T7" fmla="*/ 1 h 31"/>
                  <a:gd name="T8" fmla="*/ 0 w 81"/>
                  <a:gd name="T9" fmla="*/ 1 h 31"/>
                  <a:gd name="T10" fmla="*/ 0 w 81"/>
                  <a:gd name="T11" fmla="*/ 1 h 31"/>
                  <a:gd name="T12" fmla="*/ 0 w 81"/>
                  <a:gd name="T13" fmla="*/ 1 h 31"/>
                  <a:gd name="T14" fmla="*/ 0 w 81"/>
                  <a:gd name="T15" fmla="*/ 1 h 31"/>
                  <a:gd name="T16" fmla="*/ 0 w 81"/>
                  <a:gd name="T17" fmla="*/ 1 h 31"/>
                  <a:gd name="T18" fmla="*/ 0 w 81"/>
                  <a:gd name="T19" fmla="*/ 1 h 31"/>
                  <a:gd name="T20" fmla="*/ 0 w 81"/>
                  <a:gd name="T21" fmla="*/ 1 h 31"/>
                  <a:gd name="T22" fmla="*/ 0 w 81"/>
                  <a:gd name="T23" fmla="*/ 1 h 31"/>
                  <a:gd name="T24" fmla="*/ 0 w 81"/>
                  <a:gd name="T25" fmla="*/ 1 h 31"/>
                  <a:gd name="T26" fmla="*/ 0 w 81"/>
                  <a:gd name="T27" fmla="*/ 1 h 31"/>
                  <a:gd name="T28" fmla="*/ 0 w 81"/>
                  <a:gd name="T29" fmla="*/ 1 h 31"/>
                  <a:gd name="T30" fmla="*/ 0 w 81"/>
                  <a:gd name="T31" fmla="*/ 1 h 31"/>
                  <a:gd name="T32" fmla="*/ 0 w 81"/>
                  <a:gd name="T33" fmla="*/ 1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1"/>
                  <a:gd name="T52" fmla="*/ 0 h 31"/>
                  <a:gd name="T53" fmla="*/ 81 w 81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1" h="31">
                    <a:moveTo>
                      <a:pt x="0" y="1"/>
                    </a:moveTo>
                    <a:lnTo>
                      <a:pt x="5" y="0"/>
                    </a:lnTo>
                    <a:lnTo>
                      <a:pt x="13" y="2"/>
                    </a:lnTo>
                    <a:lnTo>
                      <a:pt x="23" y="6"/>
                    </a:lnTo>
                    <a:lnTo>
                      <a:pt x="36" y="11"/>
                    </a:lnTo>
                    <a:lnTo>
                      <a:pt x="49" y="16"/>
                    </a:lnTo>
                    <a:lnTo>
                      <a:pt x="61" y="22"/>
                    </a:lnTo>
                    <a:lnTo>
                      <a:pt x="73" y="26"/>
                    </a:lnTo>
                    <a:lnTo>
                      <a:pt x="81" y="29"/>
                    </a:lnTo>
                    <a:lnTo>
                      <a:pt x="69" y="31"/>
                    </a:lnTo>
                    <a:lnTo>
                      <a:pt x="57" y="30"/>
                    </a:lnTo>
                    <a:lnTo>
                      <a:pt x="42" y="27"/>
                    </a:lnTo>
                    <a:lnTo>
                      <a:pt x="28" y="24"/>
                    </a:lnTo>
                    <a:lnTo>
                      <a:pt x="15" y="19"/>
                    </a:lnTo>
                    <a:lnTo>
                      <a:pt x="5" y="14"/>
                    </a:lnTo>
                    <a:lnTo>
                      <a:pt x="0" y="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53" name="Freeform 354"/>
              <p:cNvSpPr>
                <a:spLocks/>
              </p:cNvSpPr>
              <p:nvPr/>
            </p:nvSpPr>
            <p:spPr bwMode="auto">
              <a:xfrm>
                <a:off x="2043" y="1247"/>
                <a:ext cx="40" cy="15"/>
              </a:xfrm>
              <a:custGeom>
                <a:avLst/>
                <a:gdLst>
                  <a:gd name="T0" fmla="*/ 0 w 78"/>
                  <a:gd name="T1" fmla="*/ 0 h 30"/>
                  <a:gd name="T2" fmla="*/ 1 w 78"/>
                  <a:gd name="T3" fmla="*/ 0 h 30"/>
                  <a:gd name="T4" fmla="*/ 1 w 78"/>
                  <a:gd name="T5" fmla="*/ 1 h 30"/>
                  <a:gd name="T6" fmla="*/ 1 w 78"/>
                  <a:gd name="T7" fmla="*/ 1 h 30"/>
                  <a:gd name="T8" fmla="*/ 1 w 78"/>
                  <a:gd name="T9" fmla="*/ 1 h 30"/>
                  <a:gd name="T10" fmla="*/ 1 w 78"/>
                  <a:gd name="T11" fmla="*/ 1 h 30"/>
                  <a:gd name="T12" fmla="*/ 1 w 78"/>
                  <a:gd name="T13" fmla="*/ 1 h 30"/>
                  <a:gd name="T14" fmla="*/ 1 w 78"/>
                  <a:gd name="T15" fmla="*/ 1 h 30"/>
                  <a:gd name="T16" fmla="*/ 1 w 78"/>
                  <a:gd name="T17" fmla="*/ 1 h 30"/>
                  <a:gd name="T18" fmla="*/ 1 w 78"/>
                  <a:gd name="T19" fmla="*/ 1 h 30"/>
                  <a:gd name="T20" fmla="*/ 1 w 78"/>
                  <a:gd name="T21" fmla="*/ 1 h 30"/>
                  <a:gd name="T22" fmla="*/ 1 w 78"/>
                  <a:gd name="T23" fmla="*/ 1 h 30"/>
                  <a:gd name="T24" fmla="*/ 1 w 78"/>
                  <a:gd name="T25" fmla="*/ 1 h 30"/>
                  <a:gd name="T26" fmla="*/ 1 w 78"/>
                  <a:gd name="T27" fmla="*/ 1 h 30"/>
                  <a:gd name="T28" fmla="*/ 1 w 78"/>
                  <a:gd name="T29" fmla="*/ 1 h 30"/>
                  <a:gd name="T30" fmla="*/ 0 w 78"/>
                  <a:gd name="T31" fmla="*/ 1 h 30"/>
                  <a:gd name="T32" fmla="*/ 0 w 78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30"/>
                  <a:gd name="T53" fmla="*/ 78 w 7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30">
                    <a:moveTo>
                      <a:pt x="0" y="0"/>
                    </a:moveTo>
                    <a:lnTo>
                      <a:pt x="5" y="0"/>
                    </a:lnTo>
                    <a:lnTo>
                      <a:pt x="13" y="1"/>
                    </a:lnTo>
                    <a:lnTo>
                      <a:pt x="23" y="6"/>
                    </a:lnTo>
                    <a:lnTo>
                      <a:pt x="36" y="10"/>
                    </a:lnTo>
                    <a:lnTo>
                      <a:pt x="49" y="16"/>
                    </a:lnTo>
                    <a:lnTo>
                      <a:pt x="61" y="21"/>
                    </a:lnTo>
                    <a:lnTo>
                      <a:pt x="71" y="25"/>
                    </a:lnTo>
                    <a:lnTo>
                      <a:pt x="78" y="28"/>
                    </a:lnTo>
                    <a:lnTo>
                      <a:pt x="68" y="30"/>
                    </a:lnTo>
                    <a:lnTo>
                      <a:pt x="55" y="29"/>
                    </a:lnTo>
                    <a:lnTo>
                      <a:pt x="40" y="28"/>
                    </a:lnTo>
                    <a:lnTo>
                      <a:pt x="28" y="24"/>
                    </a:lnTo>
                    <a:lnTo>
                      <a:pt x="15" y="18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54" name="Freeform 355"/>
              <p:cNvSpPr>
                <a:spLocks/>
              </p:cNvSpPr>
              <p:nvPr/>
            </p:nvSpPr>
            <p:spPr bwMode="auto">
              <a:xfrm>
                <a:off x="1925" y="1187"/>
                <a:ext cx="197" cy="44"/>
              </a:xfrm>
              <a:custGeom>
                <a:avLst/>
                <a:gdLst>
                  <a:gd name="T0" fmla="*/ 1 w 394"/>
                  <a:gd name="T1" fmla="*/ 1 h 88"/>
                  <a:gd name="T2" fmla="*/ 1 w 394"/>
                  <a:gd name="T3" fmla="*/ 1 h 88"/>
                  <a:gd name="T4" fmla="*/ 1 w 394"/>
                  <a:gd name="T5" fmla="*/ 1 h 88"/>
                  <a:gd name="T6" fmla="*/ 1 w 394"/>
                  <a:gd name="T7" fmla="*/ 1 h 88"/>
                  <a:gd name="T8" fmla="*/ 1 w 394"/>
                  <a:gd name="T9" fmla="*/ 0 h 88"/>
                  <a:gd name="T10" fmla="*/ 1 w 394"/>
                  <a:gd name="T11" fmla="*/ 1 h 88"/>
                  <a:gd name="T12" fmla="*/ 1 w 394"/>
                  <a:gd name="T13" fmla="*/ 1 h 88"/>
                  <a:gd name="T14" fmla="*/ 1 w 394"/>
                  <a:gd name="T15" fmla="*/ 1 h 88"/>
                  <a:gd name="T16" fmla="*/ 1 w 394"/>
                  <a:gd name="T17" fmla="*/ 1 h 88"/>
                  <a:gd name="T18" fmla="*/ 1 w 394"/>
                  <a:gd name="T19" fmla="*/ 1 h 88"/>
                  <a:gd name="T20" fmla="*/ 1 w 394"/>
                  <a:gd name="T21" fmla="*/ 1 h 88"/>
                  <a:gd name="T22" fmla="*/ 1 w 394"/>
                  <a:gd name="T23" fmla="*/ 1 h 88"/>
                  <a:gd name="T24" fmla="*/ 1 w 394"/>
                  <a:gd name="T25" fmla="*/ 1 h 88"/>
                  <a:gd name="T26" fmla="*/ 1 w 394"/>
                  <a:gd name="T27" fmla="*/ 1 h 88"/>
                  <a:gd name="T28" fmla="*/ 1 w 394"/>
                  <a:gd name="T29" fmla="*/ 1 h 88"/>
                  <a:gd name="T30" fmla="*/ 1 w 394"/>
                  <a:gd name="T31" fmla="*/ 1 h 88"/>
                  <a:gd name="T32" fmla="*/ 1 w 394"/>
                  <a:gd name="T33" fmla="*/ 1 h 88"/>
                  <a:gd name="T34" fmla="*/ 1 w 394"/>
                  <a:gd name="T35" fmla="*/ 1 h 88"/>
                  <a:gd name="T36" fmla="*/ 1 w 394"/>
                  <a:gd name="T37" fmla="*/ 1 h 88"/>
                  <a:gd name="T38" fmla="*/ 1 w 394"/>
                  <a:gd name="T39" fmla="*/ 1 h 88"/>
                  <a:gd name="T40" fmla="*/ 0 w 394"/>
                  <a:gd name="T41" fmla="*/ 1 h 88"/>
                  <a:gd name="T42" fmla="*/ 1 w 394"/>
                  <a:gd name="T43" fmla="*/ 1 h 88"/>
                  <a:gd name="T44" fmla="*/ 1 w 394"/>
                  <a:gd name="T45" fmla="*/ 1 h 88"/>
                  <a:gd name="T46" fmla="*/ 1 w 394"/>
                  <a:gd name="T47" fmla="*/ 1 h 88"/>
                  <a:gd name="T48" fmla="*/ 1 w 394"/>
                  <a:gd name="T49" fmla="*/ 1 h 88"/>
                  <a:gd name="T50" fmla="*/ 1 w 394"/>
                  <a:gd name="T51" fmla="*/ 1 h 88"/>
                  <a:gd name="T52" fmla="*/ 1 w 394"/>
                  <a:gd name="T53" fmla="*/ 1 h 88"/>
                  <a:gd name="T54" fmla="*/ 1 w 394"/>
                  <a:gd name="T55" fmla="*/ 1 h 88"/>
                  <a:gd name="T56" fmla="*/ 1 w 394"/>
                  <a:gd name="T57" fmla="*/ 1 h 88"/>
                  <a:gd name="T58" fmla="*/ 1 w 394"/>
                  <a:gd name="T59" fmla="*/ 1 h 88"/>
                  <a:gd name="T60" fmla="*/ 1 w 394"/>
                  <a:gd name="T61" fmla="*/ 1 h 88"/>
                  <a:gd name="T62" fmla="*/ 1 w 394"/>
                  <a:gd name="T63" fmla="*/ 1 h 88"/>
                  <a:gd name="T64" fmla="*/ 1 w 394"/>
                  <a:gd name="T65" fmla="*/ 1 h 88"/>
                  <a:gd name="T66" fmla="*/ 1 w 394"/>
                  <a:gd name="T67" fmla="*/ 1 h 88"/>
                  <a:gd name="T68" fmla="*/ 1 w 394"/>
                  <a:gd name="T69" fmla="*/ 1 h 88"/>
                  <a:gd name="T70" fmla="*/ 1 w 394"/>
                  <a:gd name="T71" fmla="*/ 1 h 88"/>
                  <a:gd name="T72" fmla="*/ 1 w 394"/>
                  <a:gd name="T73" fmla="*/ 1 h 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4"/>
                  <a:gd name="T112" fmla="*/ 0 h 88"/>
                  <a:gd name="T113" fmla="*/ 394 w 394"/>
                  <a:gd name="T114" fmla="*/ 88 h 8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4" h="88">
                    <a:moveTo>
                      <a:pt x="388" y="13"/>
                    </a:moveTo>
                    <a:lnTo>
                      <a:pt x="390" y="10"/>
                    </a:lnTo>
                    <a:lnTo>
                      <a:pt x="391" y="7"/>
                    </a:lnTo>
                    <a:lnTo>
                      <a:pt x="393" y="3"/>
                    </a:lnTo>
                    <a:lnTo>
                      <a:pt x="394" y="0"/>
                    </a:lnTo>
                    <a:lnTo>
                      <a:pt x="364" y="16"/>
                    </a:lnTo>
                    <a:lnTo>
                      <a:pt x="335" y="30"/>
                    </a:lnTo>
                    <a:lnTo>
                      <a:pt x="307" y="41"/>
                    </a:lnTo>
                    <a:lnTo>
                      <a:pt x="279" y="51"/>
                    </a:lnTo>
                    <a:lnTo>
                      <a:pt x="251" y="59"/>
                    </a:lnTo>
                    <a:lnTo>
                      <a:pt x="224" y="65"/>
                    </a:lnTo>
                    <a:lnTo>
                      <a:pt x="198" y="69"/>
                    </a:lnTo>
                    <a:lnTo>
                      <a:pt x="173" y="73"/>
                    </a:lnTo>
                    <a:lnTo>
                      <a:pt x="148" y="75"/>
                    </a:lnTo>
                    <a:lnTo>
                      <a:pt x="124" y="76"/>
                    </a:lnTo>
                    <a:lnTo>
                      <a:pt x="101" y="77"/>
                    </a:lnTo>
                    <a:lnTo>
                      <a:pt x="79" y="77"/>
                    </a:lnTo>
                    <a:lnTo>
                      <a:pt x="57" y="77"/>
                    </a:lnTo>
                    <a:lnTo>
                      <a:pt x="38" y="77"/>
                    </a:lnTo>
                    <a:lnTo>
                      <a:pt x="18" y="76"/>
                    </a:lnTo>
                    <a:lnTo>
                      <a:pt x="0" y="76"/>
                    </a:lnTo>
                    <a:lnTo>
                      <a:pt x="13" y="79"/>
                    </a:lnTo>
                    <a:lnTo>
                      <a:pt x="28" y="83"/>
                    </a:lnTo>
                    <a:lnTo>
                      <a:pt x="47" y="85"/>
                    </a:lnTo>
                    <a:lnTo>
                      <a:pt x="70" y="86"/>
                    </a:lnTo>
                    <a:lnTo>
                      <a:pt x="95" y="88"/>
                    </a:lnTo>
                    <a:lnTo>
                      <a:pt x="122" y="88"/>
                    </a:lnTo>
                    <a:lnTo>
                      <a:pt x="151" y="85"/>
                    </a:lnTo>
                    <a:lnTo>
                      <a:pt x="181" y="83"/>
                    </a:lnTo>
                    <a:lnTo>
                      <a:pt x="209" y="79"/>
                    </a:lnTo>
                    <a:lnTo>
                      <a:pt x="239" y="75"/>
                    </a:lnTo>
                    <a:lnTo>
                      <a:pt x="269" y="68"/>
                    </a:lnTo>
                    <a:lnTo>
                      <a:pt x="297" y="60"/>
                    </a:lnTo>
                    <a:lnTo>
                      <a:pt x="323" y="51"/>
                    </a:lnTo>
                    <a:lnTo>
                      <a:pt x="348" y="40"/>
                    </a:lnTo>
                    <a:lnTo>
                      <a:pt x="369" y="28"/>
                    </a:lnTo>
                    <a:lnTo>
                      <a:pt x="38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55" name="Freeform 356"/>
              <p:cNvSpPr>
                <a:spLocks/>
              </p:cNvSpPr>
              <p:nvPr/>
            </p:nvSpPr>
            <p:spPr bwMode="auto">
              <a:xfrm>
                <a:off x="1938" y="1199"/>
                <a:ext cx="28" cy="29"/>
              </a:xfrm>
              <a:custGeom>
                <a:avLst/>
                <a:gdLst>
                  <a:gd name="T0" fmla="*/ 0 w 57"/>
                  <a:gd name="T1" fmla="*/ 0 h 59"/>
                  <a:gd name="T2" fmla="*/ 0 w 57"/>
                  <a:gd name="T3" fmla="*/ 0 h 59"/>
                  <a:gd name="T4" fmla="*/ 0 w 57"/>
                  <a:gd name="T5" fmla="*/ 0 h 59"/>
                  <a:gd name="T6" fmla="*/ 0 w 57"/>
                  <a:gd name="T7" fmla="*/ 0 h 59"/>
                  <a:gd name="T8" fmla="*/ 0 w 57"/>
                  <a:gd name="T9" fmla="*/ 0 h 59"/>
                  <a:gd name="T10" fmla="*/ 0 w 57"/>
                  <a:gd name="T11" fmla="*/ 0 h 59"/>
                  <a:gd name="T12" fmla="*/ 0 w 57"/>
                  <a:gd name="T13" fmla="*/ 0 h 59"/>
                  <a:gd name="T14" fmla="*/ 0 w 57"/>
                  <a:gd name="T15" fmla="*/ 0 h 59"/>
                  <a:gd name="T16" fmla="*/ 0 w 57"/>
                  <a:gd name="T17" fmla="*/ 0 h 59"/>
                  <a:gd name="T18" fmla="*/ 0 w 57"/>
                  <a:gd name="T19" fmla="*/ 0 h 59"/>
                  <a:gd name="T20" fmla="*/ 0 w 57"/>
                  <a:gd name="T21" fmla="*/ 0 h 59"/>
                  <a:gd name="T22" fmla="*/ 0 w 57"/>
                  <a:gd name="T23" fmla="*/ 0 h 59"/>
                  <a:gd name="T24" fmla="*/ 0 w 57"/>
                  <a:gd name="T25" fmla="*/ 0 h 59"/>
                  <a:gd name="T26" fmla="*/ 0 w 57"/>
                  <a:gd name="T27" fmla="*/ 0 h 59"/>
                  <a:gd name="T28" fmla="*/ 0 w 57"/>
                  <a:gd name="T29" fmla="*/ 0 h 59"/>
                  <a:gd name="T30" fmla="*/ 0 w 57"/>
                  <a:gd name="T31" fmla="*/ 0 h 59"/>
                  <a:gd name="T32" fmla="*/ 0 w 57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9"/>
                  <a:gd name="T53" fmla="*/ 57 w 57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9">
                    <a:moveTo>
                      <a:pt x="1" y="0"/>
                    </a:moveTo>
                    <a:lnTo>
                      <a:pt x="0" y="3"/>
                    </a:lnTo>
                    <a:lnTo>
                      <a:pt x="1" y="9"/>
                    </a:lnTo>
                    <a:lnTo>
                      <a:pt x="5" y="17"/>
                    </a:lnTo>
                    <a:lnTo>
                      <a:pt x="12" y="28"/>
                    </a:lnTo>
                    <a:lnTo>
                      <a:pt x="20" y="38"/>
                    </a:lnTo>
                    <a:lnTo>
                      <a:pt x="31" y="47"/>
                    </a:lnTo>
                    <a:lnTo>
                      <a:pt x="43" y="54"/>
                    </a:lnTo>
                    <a:lnTo>
                      <a:pt x="57" y="59"/>
                    </a:lnTo>
                    <a:lnTo>
                      <a:pt x="50" y="53"/>
                    </a:lnTo>
                    <a:lnTo>
                      <a:pt x="43" y="44"/>
                    </a:lnTo>
                    <a:lnTo>
                      <a:pt x="35" y="33"/>
                    </a:lnTo>
                    <a:lnTo>
                      <a:pt x="26" y="23"/>
                    </a:lnTo>
                    <a:lnTo>
                      <a:pt x="19" y="14"/>
                    </a:lnTo>
                    <a:lnTo>
                      <a:pt x="11" y="6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56" name="Freeform 357"/>
              <p:cNvSpPr>
                <a:spLocks/>
              </p:cNvSpPr>
              <p:nvPr/>
            </p:nvSpPr>
            <p:spPr bwMode="auto">
              <a:xfrm>
                <a:off x="1965" y="1195"/>
                <a:ext cx="36" cy="34"/>
              </a:xfrm>
              <a:custGeom>
                <a:avLst/>
                <a:gdLst>
                  <a:gd name="T0" fmla="*/ 0 w 73"/>
                  <a:gd name="T1" fmla="*/ 0 h 68"/>
                  <a:gd name="T2" fmla="*/ 0 w 73"/>
                  <a:gd name="T3" fmla="*/ 1 h 68"/>
                  <a:gd name="T4" fmla="*/ 0 w 73"/>
                  <a:gd name="T5" fmla="*/ 1 h 68"/>
                  <a:gd name="T6" fmla="*/ 0 w 73"/>
                  <a:gd name="T7" fmla="*/ 1 h 68"/>
                  <a:gd name="T8" fmla="*/ 0 w 73"/>
                  <a:gd name="T9" fmla="*/ 1 h 68"/>
                  <a:gd name="T10" fmla="*/ 0 w 73"/>
                  <a:gd name="T11" fmla="*/ 1 h 68"/>
                  <a:gd name="T12" fmla="*/ 0 w 73"/>
                  <a:gd name="T13" fmla="*/ 1 h 68"/>
                  <a:gd name="T14" fmla="*/ 0 w 73"/>
                  <a:gd name="T15" fmla="*/ 1 h 68"/>
                  <a:gd name="T16" fmla="*/ 0 w 73"/>
                  <a:gd name="T17" fmla="*/ 1 h 68"/>
                  <a:gd name="T18" fmla="*/ 0 w 73"/>
                  <a:gd name="T19" fmla="*/ 1 h 68"/>
                  <a:gd name="T20" fmla="*/ 0 w 73"/>
                  <a:gd name="T21" fmla="*/ 1 h 68"/>
                  <a:gd name="T22" fmla="*/ 0 w 73"/>
                  <a:gd name="T23" fmla="*/ 1 h 68"/>
                  <a:gd name="T24" fmla="*/ 0 w 73"/>
                  <a:gd name="T25" fmla="*/ 1 h 68"/>
                  <a:gd name="T26" fmla="*/ 0 w 73"/>
                  <a:gd name="T27" fmla="*/ 1 h 68"/>
                  <a:gd name="T28" fmla="*/ 0 w 73"/>
                  <a:gd name="T29" fmla="*/ 1 h 68"/>
                  <a:gd name="T30" fmla="*/ 0 w 73"/>
                  <a:gd name="T31" fmla="*/ 1 h 68"/>
                  <a:gd name="T32" fmla="*/ 0 w 73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68"/>
                  <a:gd name="T53" fmla="*/ 73 w 73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68">
                    <a:moveTo>
                      <a:pt x="3" y="0"/>
                    </a:moveTo>
                    <a:lnTo>
                      <a:pt x="0" y="5"/>
                    </a:lnTo>
                    <a:lnTo>
                      <a:pt x="3" y="12"/>
                    </a:lnTo>
                    <a:lnTo>
                      <a:pt x="9" y="22"/>
                    </a:lnTo>
                    <a:lnTo>
                      <a:pt x="19" y="34"/>
                    </a:lnTo>
                    <a:lnTo>
                      <a:pt x="31" y="45"/>
                    </a:lnTo>
                    <a:lnTo>
                      <a:pt x="44" y="55"/>
                    </a:lnTo>
                    <a:lnTo>
                      <a:pt x="59" y="63"/>
                    </a:lnTo>
                    <a:lnTo>
                      <a:pt x="73" y="68"/>
                    </a:lnTo>
                    <a:lnTo>
                      <a:pt x="67" y="63"/>
                    </a:lnTo>
                    <a:lnTo>
                      <a:pt x="59" y="54"/>
                    </a:lnTo>
                    <a:lnTo>
                      <a:pt x="50" y="43"/>
                    </a:lnTo>
                    <a:lnTo>
                      <a:pt x="38" y="30"/>
                    </a:lnTo>
                    <a:lnTo>
                      <a:pt x="28" y="17"/>
                    </a:lnTo>
                    <a:lnTo>
                      <a:pt x="17" y="8"/>
                    </a:lnTo>
                    <a:lnTo>
                      <a:pt x="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57" name="Freeform 358"/>
              <p:cNvSpPr>
                <a:spLocks/>
              </p:cNvSpPr>
              <p:nvPr/>
            </p:nvSpPr>
            <p:spPr bwMode="auto">
              <a:xfrm>
                <a:off x="1987" y="1189"/>
                <a:ext cx="32" cy="38"/>
              </a:xfrm>
              <a:custGeom>
                <a:avLst/>
                <a:gdLst>
                  <a:gd name="T0" fmla="*/ 1 w 63"/>
                  <a:gd name="T1" fmla="*/ 0 h 76"/>
                  <a:gd name="T2" fmla="*/ 0 w 63"/>
                  <a:gd name="T3" fmla="*/ 1 h 76"/>
                  <a:gd name="T4" fmla="*/ 1 w 63"/>
                  <a:gd name="T5" fmla="*/ 1 h 76"/>
                  <a:gd name="T6" fmla="*/ 1 w 63"/>
                  <a:gd name="T7" fmla="*/ 1 h 76"/>
                  <a:gd name="T8" fmla="*/ 1 w 63"/>
                  <a:gd name="T9" fmla="*/ 1 h 76"/>
                  <a:gd name="T10" fmla="*/ 1 w 63"/>
                  <a:gd name="T11" fmla="*/ 1 h 76"/>
                  <a:gd name="T12" fmla="*/ 1 w 63"/>
                  <a:gd name="T13" fmla="*/ 1 h 76"/>
                  <a:gd name="T14" fmla="*/ 1 w 63"/>
                  <a:gd name="T15" fmla="*/ 1 h 76"/>
                  <a:gd name="T16" fmla="*/ 1 w 63"/>
                  <a:gd name="T17" fmla="*/ 1 h 76"/>
                  <a:gd name="T18" fmla="*/ 1 w 63"/>
                  <a:gd name="T19" fmla="*/ 1 h 76"/>
                  <a:gd name="T20" fmla="*/ 1 w 63"/>
                  <a:gd name="T21" fmla="*/ 1 h 76"/>
                  <a:gd name="T22" fmla="*/ 1 w 63"/>
                  <a:gd name="T23" fmla="*/ 1 h 76"/>
                  <a:gd name="T24" fmla="*/ 1 w 63"/>
                  <a:gd name="T25" fmla="*/ 1 h 76"/>
                  <a:gd name="T26" fmla="*/ 1 w 63"/>
                  <a:gd name="T27" fmla="*/ 1 h 76"/>
                  <a:gd name="T28" fmla="*/ 1 w 63"/>
                  <a:gd name="T29" fmla="*/ 1 h 76"/>
                  <a:gd name="T30" fmla="*/ 1 w 63"/>
                  <a:gd name="T31" fmla="*/ 1 h 76"/>
                  <a:gd name="T32" fmla="*/ 1 w 63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76"/>
                  <a:gd name="T53" fmla="*/ 63 w 63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76">
                    <a:moveTo>
                      <a:pt x="2" y="0"/>
                    </a:moveTo>
                    <a:lnTo>
                      <a:pt x="0" y="5"/>
                    </a:lnTo>
                    <a:lnTo>
                      <a:pt x="1" y="14"/>
                    </a:lnTo>
                    <a:lnTo>
                      <a:pt x="7" y="26"/>
                    </a:lnTo>
                    <a:lnTo>
                      <a:pt x="16" y="38"/>
                    </a:lnTo>
                    <a:lnTo>
                      <a:pt x="27" y="51"/>
                    </a:lnTo>
                    <a:lnTo>
                      <a:pt x="38" y="63"/>
                    </a:lnTo>
                    <a:lnTo>
                      <a:pt x="51" y="72"/>
                    </a:lnTo>
                    <a:lnTo>
                      <a:pt x="63" y="76"/>
                    </a:lnTo>
                    <a:lnTo>
                      <a:pt x="60" y="71"/>
                    </a:lnTo>
                    <a:lnTo>
                      <a:pt x="53" y="60"/>
                    </a:lnTo>
                    <a:lnTo>
                      <a:pt x="45" y="48"/>
                    </a:lnTo>
                    <a:lnTo>
                      <a:pt x="35" y="33"/>
                    </a:lnTo>
                    <a:lnTo>
                      <a:pt x="24" y="20"/>
                    </a:lnTo>
                    <a:lnTo>
                      <a:pt x="15" y="8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58" name="Freeform 359"/>
              <p:cNvSpPr>
                <a:spLocks/>
              </p:cNvSpPr>
              <p:nvPr/>
            </p:nvSpPr>
            <p:spPr bwMode="auto">
              <a:xfrm>
                <a:off x="2024" y="1187"/>
                <a:ext cx="28" cy="35"/>
              </a:xfrm>
              <a:custGeom>
                <a:avLst/>
                <a:gdLst>
                  <a:gd name="T0" fmla="*/ 1 w 55"/>
                  <a:gd name="T1" fmla="*/ 0 h 70"/>
                  <a:gd name="T2" fmla="*/ 0 w 55"/>
                  <a:gd name="T3" fmla="*/ 1 h 70"/>
                  <a:gd name="T4" fmla="*/ 1 w 55"/>
                  <a:gd name="T5" fmla="*/ 1 h 70"/>
                  <a:gd name="T6" fmla="*/ 1 w 55"/>
                  <a:gd name="T7" fmla="*/ 1 h 70"/>
                  <a:gd name="T8" fmla="*/ 1 w 55"/>
                  <a:gd name="T9" fmla="*/ 1 h 70"/>
                  <a:gd name="T10" fmla="*/ 1 w 55"/>
                  <a:gd name="T11" fmla="*/ 1 h 70"/>
                  <a:gd name="T12" fmla="*/ 1 w 55"/>
                  <a:gd name="T13" fmla="*/ 1 h 70"/>
                  <a:gd name="T14" fmla="*/ 1 w 55"/>
                  <a:gd name="T15" fmla="*/ 1 h 70"/>
                  <a:gd name="T16" fmla="*/ 1 w 55"/>
                  <a:gd name="T17" fmla="*/ 1 h 70"/>
                  <a:gd name="T18" fmla="*/ 1 w 55"/>
                  <a:gd name="T19" fmla="*/ 1 h 70"/>
                  <a:gd name="T20" fmla="*/ 1 w 55"/>
                  <a:gd name="T21" fmla="*/ 1 h 70"/>
                  <a:gd name="T22" fmla="*/ 1 w 55"/>
                  <a:gd name="T23" fmla="*/ 1 h 70"/>
                  <a:gd name="T24" fmla="*/ 1 w 55"/>
                  <a:gd name="T25" fmla="*/ 1 h 70"/>
                  <a:gd name="T26" fmla="*/ 1 w 55"/>
                  <a:gd name="T27" fmla="*/ 1 h 70"/>
                  <a:gd name="T28" fmla="*/ 1 w 55"/>
                  <a:gd name="T29" fmla="*/ 1 h 70"/>
                  <a:gd name="T30" fmla="*/ 1 w 55"/>
                  <a:gd name="T31" fmla="*/ 1 h 70"/>
                  <a:gd name="T32" fmla="*/ 1 w 55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0"/>
                  <a:gd name="T53" fmla="*/ 55 w 55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0">
                    <a:moveTo>
                      <a:pt x="1" y="0"/>
                    </a:moveTo>
                    <a:lnTo>
                      <a:pt x="0" y="3"/>
                    </a:lnTo>
                    <a:lnTo>
                      <a:pt x="2" y="13"/>
                    </a:lnTo>
                    <a:lnTo>
                      <a:pt x="8" y="23"/>
                    </a:lnTo>
                    <a:lnTo>
                      <a:pt x="15" y="36"/>
                    </a:lnTo>
                    <a:lnTo>
                      <a:pt x="24" y="48"/>
                    </a:lnTo>
                    <a:lnTo>
                      <a:pt x="34" y="59"/>
                    </a:lnTo>
                    <a:lnTo>
                      <a:pt x="45" y="67"/>
                    </a:lnTo>
                    <a:lnTo>
                      <a:pt x="55" y="70"/>
                    </a:lnTo>
                    <a:lnTo>
                      <a:pt x="51" y="63"/>
                    </a:lnTo>
                    <a:lnTo>
                      <a:pt x="45" y="54"/>
                    </a:lnTo>
                    <a:lnTo>
                      <a:pt x="38" y="41"/>
                    </a:lnTo>
                    <a:lnTo>
                      <a:pt x="31" y="29"/>
                    </a:lnTo>
                    <a:lnTo>
                      <a:pt x="23" y="16"/>
                    </a:lnTo>
                    <a:lnTo>
                      <a:pt x="15" y="7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59" name="Freeform 360"/>
              <p:cNvSpPr>
                <a:spLocks/>
              </p:cNvSpPr>
              <p:nvPr/>
            </p:nvSpPr>
            <p:spPr bwMode="auto">
              <a:xfrm>
                <a:off x="2046" y="1186"/>
                <a:ext cx="20" cy="32"/>
              </a:xfrm>
              <a:custGeom>
                <a:avLst/>
                <a:gdLst>
                  <a:gd name="T0" fmla="*/ 1 w 39"/>
                  <a:gd name="T1" fmla="*/ 0 h 63"/>
                  <a:gd name="T2" fmla="*/ 1 w 39"/>
                  <a:gd name="T3" fmla="*/ 1 h 63"/>
                  <a:gd name="T4" fmla="*/ 0 w 39"/>
                  <a:gd name="T5" fmla="*/ 1 h 63"/>
                  <a:gd name="T6" fmla="*/ 1 w 39"/>
                  <a:gd name="T7" fmla="*/ 1 h 63"/>
                  <a:gd name="T8" fmla="*/ 1 w 39"/>
                  <a:gd name="T9" fmla="*/ 1 h 63"/>
                  <a:gd name="T10" fmla="*/ 1 w 39"/>
                  <a:gd name="T11" fmla="*/ 1 h 63"/>
                  <a:gd name="T12" fmla="*/ 1 w 39"/>
                  <a:gd name="T13" fmla="*/ 1 h 63"/>
                  <a:gd name="T14" fmla="*/ 1 w 39"/>
                  <a:gd name="T15" fmla="*/ 1 h 63"/>
                  <a:gd name="T16" fmla="*/ 1 w 39"/>
                  <a:gd name="T17" fmla="*/ 1 h 63"/>
                  <a:gd name="T18" fmla="*/ 1 w 39"/>
                  <a:gd name="T19" fmla="*/ 1 h 63"/>
                  <a:gd name="T20" fmla="*/ 1 w 39"/>
                  <a:gd name="T21" fmla="*/ 1 h 63"/>
                  <a:gd name="T22" fmla="*/ 1 w 39"/>
                  <a:gd name="T23" fmla="*/ 1 h 63"/>
                  <a:gd name="T24" fmla="*/ 1 w 39"/>
                  <a:gd name="T25" fmla="*/ 1 h 63"/>
                  <a:gd name="T26" fmla="*/ 1 w 39"/>
                  <a:gd name="T27" fmla="*/ 1 h 63"/>
                  <a:gd name="T28" fmla="*/ 1 w 39"/>
                  <a:gd name="T29" fmla="*/ 1 h 63"/>
                  <a:gd name="T30" fmla="*/ 1 w 39"/>
                  <a:gd name="T31" fmla="*/ 1 h 63"/>
                  <a:gd name="T32" fmla="*/ 1 w 39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63"/>
                  <a:gd name="T53" fmla="*/ 39 w 39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63">
                    <a:moveTo>
                      <a:pt x="3" y="0"/>
                    </a:moveTo>
                    <a:lnTo>
                      <a:pt x="1" y="3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4" y="30"/>
                    </a:lnTo>
                    <a:lnTo>
                      <a:pt x="10" y="41"/>
                    </a:lnTo>
                    <a:lnTo>
                      <a:pt x="17" y="50"/>
                    </a:lnTo>
                    <a:lnTo>
                      <a:pt x="27" y="58"/>
                    </a:lnTo>
                    <a:lnTo>
                      <a:pt x="39" y="63"/>
                    </a:lnTo>
                    <a:lnTo>
                      <a:pt x="35" y="56"/>
                    </a:lnTo>
                    <a:lnTo>
                      <a:pt x="31" y="47"/>
                    </a:lnTo>
                    <a:lnTo>
                      <a:pt x="26" y="37"/>
                    </a:lnTo>
                    <a:lnTo>
                      <a:pt x="22" y="25"/>
                    </a:lnTo>
                    <a:lnTo>
                      <a:pt x="17" y="15"/>
                    </a:lnTo>
                    <a:lnTo>
                      <a:pt x="12" y="5"/>
                    </a:lnTo>
                    <a:lnTo>
                      <a:pt x="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60" name="Freeform 361"/>
              <p:cNvSpPr>
                <a:spLocks/>
              </p:cNvSpPr>
              <p:nvPr/>
            </p:nvSpPr>
            <p:spPr bwMode="auto">
              <a:xfrm>
                <a:off x="2081" y="1181"/>
                <a:ext cx="15" cy="24"/>
              </a:xfrm>
              <a:custGeom>
                <a:avLst/>
                <a:gdLst>
                  <a:gd name="T0" fmla="*/ 1 w 30"/>
                  <a:gd name="T1" fmla="*/ 0 h 49"/>
                  <a:gd name="T2" fmla="*/ 0 w 30"/>
                  <a:gd name="T3" fmla="*/ 0 h 49"/>
                  <a:gd name="T4" fmla="*/ 0 w 30"/>
                  <a:gd name="T5" fmla="*/ 0 h 49"/>
                  <a:gd name="T6" fmla="*/ 1 w 30"/>
                  <a:gd name="T7" fmla="*/ 0 h 49"/>
                  <a:gd name="T8" fmla="*/ 1 w 30"/>
                  <a:gd name="T9" fmla="*/ 0 h 49"/>
                  <a:gd name="T10" fmla="*/ 1 w 30"/>
                  <a:gd name="T11" fmla="*/ 0 h 49"/>
                  <a:gd name="T12" fmla="*/ 1 w 30"/>
                  <a:gd name="T13" fmla="*/ 0 h 49"/>
                  <a:gd name="T14" fmla="*/ 1 w 30"/>
                  <a:gd name="T15" fmla="*/ 0 h 49"/>
                  <a:gd name="T16" fmla="*/ 1 w 30"/>
                  <a:gd name="T17" fmla="*/ 0 h 49"/>
                  <a:gd name="T18" fmla="*/ 1 w 30"/>
                  <a:gd name="T19" fmla="*/ 0 h 49"/>
                  <a:gd name="T20" fmla="*/ 1 w 30"/>
                  <a:gd name="T21" fmla="*/ 0 h 49"/>
                  <a:gd name="T22" fmla="*/ 1 w 30"/>
                  <a:gd name="T23" fmla="*/ 0 h 49"/>
                  <a:gd name="T24" fmla="*/ 1 w 3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49"/>
                  <a:gd name="T41" fmla="*/ 30 w 3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49">
                    <a:moveTo>
                      <a:pt x="2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2" y="18"/>
                    </a:lnTo>
                    <a:lnTo>
                      <a:pt x="6" y="26"/>
                    </a:lnTo>
                    <a:lnTo>
                      <a:pt x="11" y="35"/>
                    </a:lnTo>
                    <a:lnTo>
                      <a:pt x="17" y="42"/>
                    </a:lnTo>
                    <a:lnTo>
                      <a:pt x="24" y="47"/>
                    </a:lnTo>
                    <a:lnTo>
                      <a:pt x="30" y="49"/>
                    </a:lnTo>
                    <a:lnTo>
                      <a:pt x="24" y="37"/>
                    </a:lnTo>
                    <a:lnTo>
                      <a:pt x="17" y="21"/>
                    </a:lnTo>
                    <a:lnTo>
                      <a:pt x="10" y="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61" name="Freeform 362"/>
              <p:cNvSpPr>
                <a:spLocks/>
              </p:cNvSpPr>
              <p:nvPr/>
            </p:nvSpPr>
            <p:spPr bwMode="auto">
              <a:xfrm>
                <a:off x="2099" y="1184"/>
                <a:ext cx="11" cy="15"/>
              </a:xfrm>
              <a:custGeom>
                <a:avLst/>
                <a:gdLst>
                  <a:gd name="T0" fmla="*/ 1 w 22"/>
                  <a:gd name="T1" fmla="*/ 0 h 31"/>
                  <a:gd name="T2" fmla="*/ 0 w 22"/>
                  <a:gd name="T3" fmla="*/ 0 h 31"/>
                  <a:gd name="T4" fmla="*/ 1 w 22"/>
                  <a:gd name="T5" fmla="*/ 0 h 31"/>
                  <a:gd name="T6" fmla="*/ 1 w 22"/>
                  <a:gd name="T7" fmla="*/ 0 h 31"/>
                  <a:gd name="T8" fmla="*/ 1 w 22"/>
                  <a:gd name="T9" fmla="*/ 0 h 31"/>
                  <a:gd name="T10" fmla="*/ 1 w 22"/>
                  <a:gd name="T11" fmla="*/ 0 h 31"/>
                  <a:gd name="T12" fmla="*/ 1 w 22"/>
                  <a:gd name="T13" fmla="*/ 0 h 31"/>
                  <a:gd name="T14" fmla="*/ 1 w 22"/>
                  <a:gd name="T15" fmla="*/ 0 h 31"/>
                  <a:gd name="T16" fmla="*/ 1 w 22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31"/>
                  <a:gd name="T29" fmla="*/ 22 w 2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31">
                    <a:moveTo>
                      <a:pt x="2" y="1"/>
                    </a:moveTo>
                    <a:lnTo>
                      <a:pt x="0" y="10"/>
                    </a:lnTo>
                    <a:lnTo>
                      <a:pt x="4" y="22"/>
                    </a:lnTo>
                    <a:lnTo>
                      <a:pt x="12" y="31"/>
                    </a:lnTo>
                    <a:lnTo>
                      <a:pt x="22" y="30"/>
                    </a:lnTo>
                    <a:lnTo>
                      <a:pt x="13" y="24"/>
                    </a:lnTo>
                    <a:lnTo>
                      <a:pt x="10" y="10"/>
                    </a:lnTo>
                    <a:lnTo>
                      <a:pt x="7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62" name="Freeform 363"/>
              <p:cNvSpPr>
                <a:spLocks/>
              </p:cNvSpPr>
              <p:nvPr/>
            </p:nvSpPr>
            <p:spPr bwMode="auto">
              <a:xfrm>
                <a:off x="1952" y="1197"/>
                <a:ext cx="32" cy="32"/>
              </a:xfrm>
              <a:custGeom>
                <a:avLst/>
                <a:gdLst>
                  <a:gd name="T0" fmla="*/ 1 w 64"/>
                  <a:gd name="T1" fmla="*/ 0 h 64"/>
                  <a:gd name="T2" fmla="*/ 0 w 64"/>
                  <a:gd name="T3" fmla="*/ 1 h 64"/>
                  <a:gd name="T4" fmla="*/ 1 w 64"/>
                  <a:gd name="T5" fmla="*/ 1 h 64"/>
                  <a:gd name="T6" fmla="*/ 1 w 64"/>
                  <a:gd name="T7" fmla="*/ 1 h 64"/>
                  <a:gd name="T8" fmla="*/ 1 w 64"/>
                  <a:gd name="T9" fmla="*/ 1 h 64"/>
                  <a:gd name="T10" fmla="*/ 1 w 64"/>
                  <a:gd name="T11" fmla="*/ 1 h 64"/>
                  <a:gd name="T12" fmla="*/ 1 w 64"/>
                  <a:gd name="T13" fmla="*/ 1 h 64"/>
                  <a:gd name="T14" fmla="*/ 1 w 64"/>
                  <a:gd name="T15" fmla="*/ 1 h 64"/>
                  <a:gd name="T16" fmla="*/ 1 w 64"/>
                  <a:gd name="T17" fmla="*/ 1 h 64"/>
                  <a:gd name="T18" fmla="*/ 1 w 64"/>
                  <a:gd name="T19" fmla="*/ 1 h 64"/>
                  <a:gd name="T20" fmla="*/ 1 w 64"/>
                  <a:gd name="T21" fmla="*/ 1 h 64"/>
                  <a:gd name="T22" fmla="*/ 1 w 64"/>
                  <a:gd name="T23" fmla="*/ 1 h 64"/>
                  <a:gd name="T24" fmla="*/ 1 w 64"/>
                  <a:gd name="T25" fmla="*/ 1 h 64"/>
                  <a:gd name="T26" fmla="*/ 1 w 64"/>
                  <a:gd name="T27" fmla="*/ 1 h 64"/>
                  <a:gd name="T28" fmla="*/ 1 w 64"/>
                  <a:gd name="T29" fmla="*/ 1 h 64"/>
                  <a:gd name="T30" fmla="*/ 1 w 64"/>
                  <a:gd name="T31" fmla="*/ 1 h 64"/>
                  <a:gd name="T32" fmla="*/ 1 w 64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64"/>
                  <a:gd name="T53" fmla="*/ 64 w 64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64">
                    <a:moveTo>
                      <a:pt x="2" y="0"/>
                    </a:moveTo>
                    <a:lnTo>
                      <a:pt x="0" y="4"/>
                    </a:lnTo>
                    <a:lnTo>
                      <a:pt x="1" y="11"/>
                    </a:lnTo>
                    <a:lnTo>
                      <a:pt x="7" y="20"/>
                    </a:lnTo>
                    <a:lnTo>
                      <a:pt x="15" y="31"/>
                    </a:lnTo>
                    <a:lnTo>
                      <a:pt x="25" y="42"/>
                    </a:lnTo>
                    <a:lnTo>
                      <a:pt x="38" y="51"/>
                    </a:lnTo>
                    <a:lnTo>
                      <a:pt x="51" y="59"/>
                    </a:lnTo>
                    <a:lnTo>
                      <a:pt x="64" y="64"/>
                    </a:lnTo>
                    <a:lnTo>
                      <a:pt x="60" y="58"/>
                    </a:lnTo>
                    <a:lnTo>
                      <a:pt x="52" y="50"/>
                    </a:lnTo>
                    <a:lnTo>
                      <a:pt x="44" y="39"/>
                    </a:lnTo>
                    <a:lnTo>
                      <a:pt x="34" y="27"/>
                    </a:lnTo>
                    <a:lnTo>
                      <a:pt x="25" y="16"/>
                    </a:lnTo>
                    <a:lnTo>
                      <a:pt x="16" y="6"/>
                    </a:lnTo>
                    <a:lnTo>
                      <a:pt x="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63" name="Freeform 364"/>
              <p:cNvSpPr>
                <a:spLocks/>
              </p:cNvSpPr>
              <p:nvPr/>
            </p:nvSpPr>
            <p:spPr bwMode="auto">
              <a:xfrm>
                <a:off x="1923" y="1203"/>
                <a:ext cx="26" cy="25"/>
              </a:xfrm>
              <a:custGeom>
                <a:avLst/>
                <a:gdLst>
                  <a:gd name="T0" fmla="*/ 1 w 52"/>
                  <a:gd name="T1" fmla="*/ 0 h 51"/>
                  <a:gd name="T2" fmla="*/ 0 w 52"/>
                  <a:gd name="T3" fmla="*/ 0 h 51"/>
                  <a:gd name="T4" fmla="*/ 1 w 52"/>
                  <a:gd name="T5" fmla="*/ 0 h 51"/>
                  <a:gd name="T6" fmla="*/ 1 w 52"/>
                  <a:gd name="T7" fmla="*/ 0 h 51"/>
                  <a:gd name="T8" fmla="*/ 1 w 52"/>
                  <a:gd name="T9" fmla="*/ 0 h 51"/>
                  <a:gd name="T10" fmla="*/ 1 w 52"/>
                  <a:gd name="T11" fmla="*/ 0 h 51"/>
                  <a:gd name="T12" fmla="*/ 1 w 52"/>
                  <a:gd name="T13" fmla="*/ 0 h 51"/>
                  <a:gd name="T14" fmla="*/ 1 w 52"/>
                  <a:gd name="T15" fmla="*/ 0 h 51"/>
                  <a:gd name="T16" fmla="*/ 1 w 52"/>
                  <a:gd name="T17" fmla="*/ 0 h 51"/>
                  <a:gd name="T18" fmla="*/ 1 w 52"/>
                  <a:gd name="T19" fmla="*/ 0 h 51"/>
                  <a:gd name="T20" fmla="*/ 1 w 52"/>
                  <a:gd name="T21" fmla="*/ 0 h 51"/>
                  <a:gd name="T22" fmla="*/ 1 w 52"/>
                  <a:gd name="T23" fmla="*/ 0 h 51"/>
                  <a:gd name="T24" fmla="*/ 1 w 52"/>
                  <a:gd name="T25" fmla="*/ 0 h 51"/>
                  <a:gd name="T26" fmla="*/ 1 w 52"/>
                  <a:gd name="T27" fmla="*/ 0 h 51"/>
                  <a:gd name="T28" fmla="*/ 1 w 52"/>
                  <a:gd name="T29" fmla="*/ 0 h 51"/>
                  <a:gd name="T30" fmla="*/ 1 w 52"/>
                  <a:gd name="T31" fmla="*/ 0 h 51"/>
                  <a:gd name="T32" fmla="*/ 1 w 52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51"/>
                  <a:gd name="T53" fmla="*/ 52 w 52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51">
                    <a:moveTo>
                      <a:pt x="3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5" y="16"/>
                    </a:lnTo>
                    <a:lnTo>
                      <a:pt x="11" y="24"/>
                    </a:lnTo>
                    <a:lnTo>
                      <a:pt x="18" y="32"/>
                    </a:lnTo>
                    <a:lnTo>
                      <a:pt x="27" y="40"/>
                    </a:lnTo>
                    <a:lnTo>
                      <a:pt x="38" y="47"/>
                    </a:lnTo>
                    <a:lnTo>
                      <a:pt x="52" y="51"/>
                    </a:lnTo>
                    <a:lnTo>
                      <a:pt x="45" y="45"/>
                    </a:lnTo>
                    <a:lnTo>
                      <a:pt x="38" y="37"/>
                    </a:lnTo>
                    <a:lnTo>
                      <a:pt x="31" y="28"/>
                    </a:lnTo>
                    <a:lnTo>
                      <a:pt x="24" y="20"/>
                    </a:lnTo>
                    <a:lnTo>
                      <a:pt x="18" y="12"/>
                    </a:lnTo>
                    <a:lnTo>
                      <a:pt x="12" y="5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64" name="Freeform 365"/>
              <p:cNvSpPr>
                <a:spLocks/>
              </p:cNvSpPr>
              <p:nvPr/>
            </p:nvSpPr>
            <p:spPr bwMode="auto">
              <a:xfrm>
                <a:off x="2011" y="1191"/>
                <a:ext cx="27" cy="35"/>
              </a:xfrm>
              <a:custGeom>
                <a:avLst/>
                <a:gdLst>
                  <a:gd name="T0" fmla="*/ 0 w 56"/>
                  <a:gd name="T1" fmla="*/ 0 h 69"/>
                  <a:gd name="T2" fmla="*/ 0 w 56"/>
                  <a:gd name="T3" fmla="*/ 1 h 69"/>
                  <a:gd name="T4" fmla="*/ 0 w 56"/>
                  <a:gd name="T5" fmla="*/ 1 h 69"/>
                  <a:gd name="T6" fmla="*/ 0 w 56"/>
                  <a:gd name="T7" fmla="*/ 1 h 69"/>
                  <a:gd name="T8" fmla="*/ 0 w 56"/>
                  <a:gd name="T9" fmla="*/ 1 h 69"/>
                  <a:gd name="T10" fmla="*/ 0 w 56"/>
                  <a:gd name="T11" fmla="*/ 1 h 69"/>
                  <a:gd name="T12" fmla="*/ 0 w 56"/>
                  <a:gd name="T13" fmla="*/ 1 h 69"/>
                  <a:gd name="T14" fmla="*/ 0 w 56"/>
                  <a:gd name="T15" fmla="*/ 1 h 69"/>
                  <a:gd name="T16" fmla="*/ 0 w 56"/>
                  <a:gd name="T17" fmla="*/ 1 h 69"/>
                  <a:gd name="T18" fmla="*/ 0 w 56"/>
                  <a:gd name="T19" fmla="*/ 1 h 69"/>
                  <a:gd name="T20" fmla="*/ 0 w 56"/>
                  <a:gd name="T21" fmla="*/ 1 h 69"/>
                  <a:gd name="T22" fmla="*/ 0 w 56"/>
                  <a:gd name="T23" fmla="*/ 1 h 69"/>
                  <a:gd name="T24" fmla="*/ 0 w 56"/>
                  <a:gd name="T25" fmla="*/ 1 h 69"/>
                  <a:gd name="T26" fmla="*/ 0 w 56"/>
                  <a:gd name="T27" fmla="*/ 1 h 69"/>
                  <a:gd name="T28" fmla="*/ 0 w 56"/>
                  <a:gd name="T29" fmla="*/ 1 h 69"/>
                  <a:gd name="T30" fmla="*/ 0 w 56"/>
                  <a:gd name="T31" fmla="*/ 0 h 69"/>
                  <a:gd name="T32" fmla="*/ 0 w 56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69"/>
                  <a:gd name="T53" fmla="*/ 56 w 56"/>
                  <a:gd name="T54" fmla="*/ 69 h 6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69">
                    <a:moveTo>
                      <a:pt x="1" y="0"/>
                    </a:moveTo>
                    <a:lnTo>
                      <a:pt x="0" y="3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6"/>
                    </a:lnTo>
                    <a:lnTo>
                      <a:pt x="24" y="47"/>
                    </a:lnTo>
                    <a:lnTo>
                      <a:pt x="35" y="59"/>
                    </a:lnTo>
                    <a:lnTo>
                      <a:pt x="45" y="66"/>
                    </a:lnTo>
                    <a:lnTo>
                      <a:pt x="56" y="69"/>
                    </a:lnTo>
                    <a:lnTo>
                      <a:pt x="51" y="62"/>
                    </a:lnTo>
                    <a:lnTo>
                      <a:pt x="45" y="53"/>
                    </a:lnTo>
                    <a:lnTo>
                      <a:pt x="38" y="40"/>
                    </a:lnTo>
                    <a:lnTo>
                      <a:pt x="31" y="28"/>
                    </a:lnTo>
                    <a:lnTo>
                      <a:pt x="23" y="16"/>
                    </a:lnTo>
                    <a:lnTo>
                      <a:pt x="15" y="6"/>
                    </a:lnTo>
                    <a:lnTo>
                      <a:pt x="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65" name="Freeform 366"/>
              <p:cNvSpPr>
                <a:spLocks/>
              </p:cNvSpPr>
              <p:nvPr/>
            </p:nvSpPr>
            <p:spPr bwMode="auto">
              <a:xfrm>
                <a:off x="2061" y="1184"/>
                <a:ext cx="20" cy="29"/>
              </a:xfrm>
              <a:custGeom>
                <a:avLst/>
                <a:gdLst>
                  <a:gd name="T0" fmla="*/ 1 w 40"/>
                  <a:gd name="T1" fmla="*/ 0 h 59"/>
                  <a:gd name="T2" fmla="*/ 0 w 40"/>
                  <a:gd name="T3" fmla="*/ 0 h 59"/>
                  <a:gd name="T4" fmla="*/ 1 w 40"/>
                  <a:gd name="T5" fmla="*/ 0 h 59"/>
                  <a:gd name="T6" fmla="*/ 1 w 40"/>
                  <a:gd name="T7" fmla="*/ 0 h 59"/>
                  <a:gd name="T8" fmla="*/ 1 w 40"/>
                  <a:gd name="T9" fmla="*/ 0 h 59"/>
                  <a:gd name="T10" fmla="*/ 1 w 40"/>
                  <a:gd name="T11" fmla="*/ 0 h 59"/>
                  <a:gd name="T12" fmla="*/ 1 w 40"/>
                  <a:gd name="T13" fmla="*/ 0 h 59"/>
                  <a:gd name="T14" fmla="*/ 1 w 40"/>
                  <a:gd name="T15" fmla="*/ 0 h 59"/>
                  <a:gd name="T16" fmla="*/ 1 w 40"/>
                  <a:gd name="T17" fmla="*/ 0 h 59"/>
                  <a:gd name="T18" fmla="*/ 1 w 40"/>
                  <a:gd name="T19" fmla="*/ 0 h 59"/>
                  <a:gd name="T20" fmla="*/ 1 w 40"/>
                  <a:gd name="T21" fmla="*/ 0 h 59"/>
                  <a:gd name="T22" fmla="*/ 1 w 40"/>
                  <a:gd name="T23" fmla="*/ 0 h 59"/>
                  <a:gd name="T24" fmla="*/ 1 w 40"/>
                  <a:gd name="T25" fmla="*/ 0 h 59"/>
                  <a:gd name="T26" fmla="*/ 1 w 40"/>
                  <a:gd name="T27" fmla="*/ 0 h 59"/>
                  <a:gd name="T28" fmla="*/ 1 w 40"/>
                  <a:gd name="T29" fmla="*/ 0 h 59"/>
                  <a:gd name="T30" fmla="*/ 1 w 40"/>
                  <a:gd name="T31" fmla="*/ 0 h 59"/>
                  <a:gd name="T32" fmla="*/ 1 w 40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59"/>
                  <a:gd name="T53" fmla="*/ 40 w 40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59">
                    <a:moveTo>
                      <a:pt x="2" y="0"/>
                    </a:moveTo>
                    <a:lnTo>
                      <a:pt x="0" y="4"/>
                    </a:lnTo>
                    <a:lnTo>
                      <a:pt x="1" y="10"/>
                    </a:lnTo>
                    <a:lnTo>
                      <a:pt x="5" y="20"/>
                    </a:lnTo>
                    <a:lnTo>
                      <a:pt x="11" y="31"/>
                    </a:lnTo>
                    <a:lnTo>
                      <a:pt x="18" y="42"/>
                    </a:lnTo>
                    <a:lnTo>
                      <a:pt x="26" y="50"/>
                    </a:lnTo>
                    <a:lnTo>
                      <a:pt x="33" y="57"/>
                    </a:lnTo>
                    <a:lnTo>
                      <a:pt x="40" y="59"/>
                    </a:lnTo>
                    <a:lnTo>
                      <a:pt x="38" y="53"/>
                    </a:lnTo>
                    <a:lnTo>
                      <a:pt x="33" y="45"/>
                    </a:lnTo>
                    <a:lnTo>
                      <a:pt x="28" y="36"/>
                    </a:lnTo>
                    <a:lnTo>
                      <a:pt x="23" y="25"/>
                    </a:lnTo>
                    <a:lnTo>
                      <a:pt x="17" y="16"/>
                    </a:lnTo>
                    <a:lnTo>
                      <a:pt x="11" y="8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66" name="Freeform 367"/>
              <p:cNvSpPr>
                <a:spLocks/>
              </p:cNvSpPr>
              <p:nvPr/>
            </p:nvSpPr>
            <p:spPr bwMode="auto">
              <a:xfrm>
                <a:off x="1906" y="1223"/>
                <a:ext cx="30" cy="5"/>
              </a:xfrm>
              <a:custGeom>
                <a:avLst/>
                <a:gdLst>
                  <a:gd name="T0" fmla="*/ 0 w 61"/>
                  <a:gd name="T1" fmla="*/ 1 h 9"/>
                  <a:gd name="T2" fmla="*/ 0 w 61"/>
                  <a:gd name="T3" fmla="*/ 1 h 9"/>
                  <a:gd name="T4" fmla="*/ 0 w 61"/>
                  <a:gd name="T5" fmla="*/ 1 h 9"/>
                  <a:gd name="T6" fmla="*/ 0 w 61"/>
                  <a:gd name="T7" fmla="*/ 1 h 9"/>
                  <a:gd name="T8" fmla="*/ 0 w 61"/>
                  <a:gd name="T9" fmla="*/ 1 h 9"/>
                  <a:gd name="T10" fmla="*/ 0 w 61"/>
                  <a:gd name="T11" fmla="*/ 1 h 9"/>
                  <a:gd name="T12" fmla="*/ 0 w 61"/>
                  <a:gd name="T13" fmla="*/ 1 h 9"/>
                  <a:gd name="T14" fmla="*/ 0 w 61"/>
                  <a:gd name="T15" fmla="*/ 1 h 9"/>
                  <a:gd name="T16" fmla="*/ 0 w 61"/>
                  <a:gd name="T17" fmla="*/ 1 h 9"/>
                  <a:gd name="T18" fmla="*/ 0 w 61"/>
                  <a:gd name="T19" fmla="*/ 1 h 9"/>
                  <a:gd name="T20" fmla="*/ 0 w 61"/>
                  <a:gd name="T21" fmla="*/ 1 h 9"/>
                  <a:gd name="T22" fmla="*/ 0 w 61"/>
                  <a:gd name="T23" fmla="*/ 0 h 9"/>
                  <a:gd name="T24" fmla="*/ 0 w 61"/>
                  <a:gd name="T25" fmla="*/ 0 h 9"/>
                  <a:gd name="T26" fmla="*/ 0 w 61"/>
                  <a:gd name="T27" fmla="*/ 1 h 9"/>
                  <a:gd name="T28" fmla="*/ 0 w 61"/>
                  <a:gd name="T29" fmla="*/ 1 h 9"/>
                  <a:gd name="T30" fmla="*/ 0 w 61"/>
                  <a:gd name="T31" fmla="*/ 1 h 9"/>
                  <a:gd name="T32" fmla="*/ 0 w 61"/>
                  <a:gd name="T33" fmla="*/ 1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9"/>
                  <a:gd name="T53" fmla="*/ 61 w 61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9">
                    <a:moveTo>
                      <a:pt x="61" y="4"/>
                    </a:moveTo>
                    <a:lnTo>
                      <a:pt x="56" y="4"/>
                    </a:lnTo>
                    <a:lnTo>
                      <a:pt x="48" y="5"/>
                    </a:lnTo>
                    <a:lnTo>
                      <a:pt x="38" y="6"/>
                    </a:lnTo>
                    <a:lnTo>
                      <a:pt x="27" y="8"/>
                    </a:lnTo>
                    <a:lnTo>
                      <a:pt x="17" y="9"/>
                    </a:lnTo>
                    <a:lnTo>
                      <a:pt x="8" y="9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9" y="1"/>
                    </a:lnTo>
                    <a:lnTo>
                      <a:pt x="17" y="0"/>
                    </a:lnTo>
                    <a:lnTo>
                      <a:pt x="26" y="0"/>
                    </a:lnTo>
                    <a:lnTo>
                      <a:pt x="37" y="1"/>
                    </a:lnTo>
                    <a:lnTo>
                      <a:pt x="46" y="2"/>
                    </a:lnTo>
                    <a:lnTo>
                      <a:pt x="55" y="3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67" name="Freeform 368"/>
              <p:cNvSpPr>
                <a:spLocks/>
              </p:cNvSpPr>
              <p:nvPr/>
            </p:nvSpPr>
            <p:spPr bwMode="auto">
              <a:xfrm>
                <a:off x="1928" y="1229"/>
                <a:ext cx="42" cy="33"/>
              </a:xfrm>
              <a:custGeom>
                <a:avLst/>
                <a:gdLst>
                  <a:gd name="T0" fmla="*/ 1 w 84"/>
                  <a:gd name="T1" fmla="*/ 0 h 66"/>
                  <a:gd name="T2" fmla="*/ 1 w 84"/>
                  <a:gd name="T3" fmla="*/ 1 h 66"/>
                  <a:gd name="T4" fmla="*/ 1 w 84"/>
                  <a:gd name="T5" fmla="*/ 1 h 66"/>
                  <a:gd name="T6" fmla="*/ 1 w 84"/>
                  <a:gd name="T7" fmla="*/ 1 h 66"/>
                  <a:gd name="T8" fmla="*/ 1 w 84"/>
                  <a:gd name="T9" fmla="*/ 1 h 66"/>
                  <a:gd name="T10" fmla="*/ 1 w 84"/>
                  <a:gd name="T11" fmla="*/ 1 h 66"/>
                  <a:gd name="T12" fmla="*/ 1 w 84"/>
                  <a:gd name="T13" fmla="*/ 1 h 66"/>
                  <a:gd name="T14" fmla="*/ 0 w 84"/>
                  <a:gd name="T15" fmla="*/ 1 h 66"/>
                  <a:gd name="T16" fmla="*/ 1 w 84"/>
                  <a:gd name="T17" fmla="*/ 1 h 66"/>
                  <a:gd name="T18" fmla="*/ 1 w 84"/>
                  <a:gd name="T19" fmla="*/ 1 h 66"/>
                  <a:gd name="T20" fmla="*/ 1 w 84"/>
                  <a:gd name="T21" fmla="*/ 1 h 66"/>
                  <a:gd name="T22" fmla="*/ 1 w 84"/>
                  <a:gd name="T23" fmla="*/ 1 h 66"/>
                  <a:gd name="T24" fmla="*/ 1 w 84"/>
                  <a:gd name="T25" fmla="*/ 1 h 66"/>
                  <a:gd name="T26" fmla="*/ 1 w 84"/>
                  <a:gd name="T27" fmla="*/ 1 h 66"/>
                  <a:gd name="T28" fmla="*/ 1 w 84"/>
                  <a:gd name="T29" fmla="*/ 1 h 66"/>
                  <a:gd name="T30" fmla="*/ 1 w 84"/>
                  <a:gd name="T31" fmla="*/ 1 h 66"/>
                  <a:gd name="T32" fmla="*/ 1 w 84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66"/>
                  <a:gd name="T53" fmla="*/ 84 w 84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66">
                    <a:moveTo>
                      <a:pt x="84" y="0"/>
                    </a:moveTo>
                    <a:lnTo>
                      <a:pt x="75" y="5"/>
                    </a:lnTo>
                    <a:lnTo>
                      <a:pt x="61" y="12"/>
                    </a:lnTo>
                    <a:lnTo>
                      <a:pt x="46" y="21"/>
                    </a:lnTo>
                    <a:lnTo>
                      <a:pt x="30" y="31"/>
                    </a:lnTo>
                    <a:lnTo>
                      <a:pt x="16" y="43"/>
                    </a:lnTo>
                    <a:lnTo>
                      <a:pt x="5" y="52"/>
                    </a:lnTo>
                    <a:lnTo>
                      <a:pt x="0" y="60"/>
                    </a:lnTo>
                    <a:lnTo>
                      <a:pt x="1" y="66"/>
                    </a:lnTo>
                    <a:lnTo>
                      <a:pt x="8" y="66"/>
                    </a:lnTo>
                    <a:lnTo>
                      <a:pt x="17" y="60"/>
                    </a:lnTo>
                    <a:lnTo>
                      <a:pt x="28" y="51"/>
                    </a:lnTo>
                    <a:lnTo>
                      <a:pt x="41" y="39"/>
                    </a:lnTo>
                    <a:lnTo>
                      <a:pt x="53" y="27"/>
                    </a:lnTo>
                    <a:lnTo>
                      <a:pt x="65" y="15"/>
                    </a:lnTo>
                    <a:lnTo>
                      <a:pt x="76" y="6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68" name="Freeform 369"/>
              <p:cNvSpPr>
                <a:spLocks/>
              </p:cNvSpPr>
              <p:nvPr/>
            </p:nvSpPr>
            <p:spPr bwMode="auto">
              <a:xfrm>
                <a:off x="1947" y="1228"/>
                <a:ext cx="38" cy="35"/>
              </a:xfrm>
              <a:custGeom>
                <a:avLst/>
                <a:gdLst>
                  <a:gd name="T0" fmla="*/ 1 w 76"/>
                  <a:gd name="T1" fmla="*/ 0 h 70"/>
                  <a:gd name="T2" fmla="*/ 1 w 76"/>
                  <a:gd name="T3" fmla="*/ 1 h 70"/>
                  <a:gd name="T4" fmla="*/ 1 w 76"/>
                  <a:gd name="T5" fmla="*/ 1 h 70"/>
                  <a:gd name="T6" fmla="*/ 1 w 76"/>
                  <a:gd name="T7" fmla="*/ 1 h 70"/>
                  <a:gd name="T8" fmla="*/ 1 w 76"/>
                  <a:gd name="T9" fmla="*/ 1 h 70"/>
                  <a:gd name="T10" fmla="*/ 1 w 76"/>
                  <a:gd name="T11" fmla="*/ 1 h 70"/>
                  <a:gd name="T12" fmla="*/ 1 w 76"/>
                  <a:gd name="T13" fmla="*/ 1 h 70"/>
                  <a:gd name="T14" fmla="*/ 0 w 76"/>
                  <a:gd name="T15" fmla="*/ 1 h 70"/>
                  <a:gd name="T16" fmla="*/ 1 w 76"/>
                  <a:gd name="T17" fmla="*/ 1 h 70"/>
                  <a:gd name="T18" fmla="*/ 1 w 76"/>
                  <a:gd name="T19" fmla="*/ 1 h 70"/>
                  <a:gd name="T20" fmla="*/ 1 w 76"/>
                  <a:gd name="T21" fmla="*/ 1 h 70"/>
                  <a:gd name="T22" fmla="*/ 1 w 76"/>
                  <a:gd name="T23" fmla="*/ 1 h 70"/>
                  <a:gd name="T24" fmla="*/ 1 w 76"/>
                  <a:gd name="T25" fmla="*/ 1 h 70"/>
                  <a:gd name="T26" fmla="*/ 1 w 76"/>
                  <a:gd name="T27" fmla="*/ 1 h 70"/>
                  <a:gd name="T28" fmla="*/ 1 w 76"/>
                  <a:gd name="T29" fmla="*/ 1 h 70"/>
                  <a:gd name="T30" fmla="*/ 1 w 76"/>
                  <a:gd name="T31" fmla="*/ 1 h 70"/>
                  <a:gd name="T32" fmla="*/ 1 w 76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76" y="0"/>
                    </a:moveTo>
                    <a:lnTo>
                      <a:pt x="66" y="6"/>
                    </a:lnTo>
                    <a:lnTo>
                      <a:pt x="54" y="15"/>
                    </a:lnTo>
                    <a:lnTo>
                      <a:pt x="40" y="25"/>
                    </a:lnTo>
                    <a:lnTo>
                      <a:pt x="25" y="38"/>
                    </a:lnTo>
                    <a:lnTo>
                      <a:pt x="13" y="49"/>
                    </a:lnTo>
                    <a:lnTo>
                      <a:pt x="4" y="59"/>
                    </a:lnTo>
                    <a:lnTo>
                      <a:pt x="0" y="67"/>
                    </a:lnTo>
                    <a:lnTo>
                      <a:pt x="2" y="70"/>
                    </a:lnTo>
                    <a:lnTo>
                      <a:pt x="9" y="68"/>
                    </a:lnTo>
                    <a:lnTo>
                      <a:pt x="18" y="61"/>
                    </a:lnTo>
                    <a:lnTo>
                      <a:pt x="29" y="50"/>
                    </a:lnTo>
                    <a:lnTo>
                      <a:pt x="40" y="38"/>
                    </a:lnTo>
                    <a:lnTo>
                      <a:pt x="51" y="25"/>
                    </a:lnTo>
                    <a:lnTo>
                      <a:pt x="61" y="14"/>
                    </a:lnTo>
                    <a:lnTo>
                      <a:pt x="70" y="4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69" name="Freeform 370"/>
              <p:cNvSpPr>
                <a:spLocks/>
              </p:cNvSpPr>
              <p:nvPr/>
            </p:nvSpPr>
            <p:spPr bwMode="auto">
              <a:xfrm>
                <a:off x="1967" y="1227"/>
                <a:ext cx="34" cy="38"/>
              </a:xfrm>
              <a:custGeom>
                <a:avLst/>
                <a:gdLst>
                  <a:gd name="T0" fmla="*/ 1 w 68"/>
                  <a:gd name="T1" fmla="*/ 0 h 75"/>
                  <a:gd name="T2" fmla="*/ 1 w 68"/>
                  <a:gd name="T3" fmla="*/ 1 h 75"/>
                  <a:gd name="T4" fmla="*/ 1 w 68"/>
                  <a:gd name="T5" fmla="*/ 1 h 75"/>
                  <a:gd name="T6" fmla="*/ 1 w 68"/>
                  <a:gd name="T7" fmla="*/ 1 h 75"/>
                  <a:gd name="T8" fmla="*/ 1 w 68"/>
                  <a:gd name="T9" fmla="*/ 1 h 75"/>
                  <a:gd name="T10" fmla="*/ 1 w 68"/>
                  <a:gd name="T11" fmla="*/ 1 h 75"/>
                  <a:gd name="T12" fmla="*/ 1 w 68"/>
                  <a:gd name="T13" fmla="*/ 1 h 75"/>
                  <a:gd name="T14" fmla="*/ 0 w 68"/>
                  <a:gd name="T15" fmla="*/ 1 h 75"/>
                  <a:gd name="T16" fmla="*/ 1 w 68"/>
                  <a:gd name="T17" fmla="*/ 1 h 75"/>
                  <a:gd name="T18" fmla="*/ 1 w 68"/>
                  <a:gd name="T19" fmla="*/ 1 h 75"/>
                  <a:gd name="T20" fmla="*/ 1 w 68"/>
                  <a:gd name="T21" fmla="*/ 1 h 75"/>
                  <a:gd name="T22" fmla="*/ 1 w 68"/>
                  <a:gd name="T23" fmla="*/ 1 h 75"/>
                  <a:gd name="T24" fmla="*/ 1 w 68"/>
                  <a:gd name="T25" fmla="*/ 1 h 75"/>
                  <a:gd name="T26" fmla="*/ 1 w 68"/>
                  <a:gd name="T27" fmla="*/ 1 h 75"/>
                  <a:gd name="T28" fmla="*/ 1 w 68"/>
                  <a:gd name="T29" fmla="*/ 1 h 75"/>
                  <a:gd name="T30" fmla="*/ 1 w 68"/>
                  <a:gd name="T31" fmla="*/ 1 h 75"/>
                  <a:gd name="T32" fmla="*/ 1 w 6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5"/>
                  <a:gd name="T53" fmla="*/ 68 w 68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5">
                    <a:moveTo>
                      <a:pt x="68" y="0"/>
                    </a:moveTo>
                    <a:lnTo>
                      <a:pt x="58" y="7"/>
                    </a:lnTo>
                    <a:lnTo>
                      <a:pt x="46" y="17"/>
                    </a:lnTo>
                    <a:lnTo>
                      <a:pt x="33" y="28"/>
                    </a:lnTo>
                    <a:lnTo>
                      <a:pt x="21" y="41"/>
                    </a:lnTo>
                    <a:lnTo>
                      <a:pt x="10" y="54"/>
                    </a:lnTo>
                    <a:lnTo>
                      <a:pt x="3" y="63"/>
                    </a:lnTo>
                    <a:lnTo>
                      <a:pt x="0" y="71"/>
                    </a:lnTo>
                    <a:lnTo>
                      <a:pt x="2" y="75"/>
                    </a:lnTo>
                    <a:lnTo>
                      <a:pt x="8" y="72"/>
                    </a:lnTo>
                    <a:lnTo>
                      <a:pt x="16" y="65"/>
                    </a:lnTo>
                    <a:lnTo>
                      <a:pt x="25" y="54"/>
                    </a:lnTo>
                    <a:lnTo>
                      <a:pt x="35" y="41"/>
                    </a:lnTo>
                    <a:lnTo>
                      <a:pt x="44" y="27"/>
                    </a:lnTo>
                    <a:lnTo>
                      <a:pt x="53" y="15"/>
                    </a:lnTo>
                    <a:lnTo>
                      <a:pt x="61" y="5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70" name="Freeform 371"/>
              <p:cNvSpPr>
                <a:spLocks/>
              </p:cNvSpPr>
              <p:nvPr/>
            </p:nvSpPr>
            <p:spPr bwMode="auto">
              <a:xfrm>
                <a:off x="1992" y="1224"/>
                <a:ext cx="26" cy="36"/>
              </a:xfrm>
              <a:custGeom>
                <a:avLst/>
                <a:gdLst>
                  <a:gd name="T0" fmla="*/ 1 w 52"/>
                  <a:gd name="T1" fmla="*/ 0 h 70"/>
                  <a:gd name="T2" fmla="*/ 1 w 52"/>
                  <a:gd name="T3" fmla="*/ 1 h 70"/>
                  <a:gd name="T4" fmla="*/ 1 w 52"/>
                  <a:gd name="T5" fmla="*/ 1 h 70"/>
                  <a:gd name="T6" fmla="*/ 1 w 52"/>
                  <a:gd name="T7" fmla="*/ 1 h 70"/>
                  <a:gd name="T8" fmla="*/ 1 w 52"/>
                  <a:gd name="T9" fmla="*/ 1 h 70"/>
                  <a:gd name="T10" fmla="*/ 1 w 52"/>
                  <a:gd name="T11" fmla="*/ 1 h 70"/>
                  <a:gd name="T12" fmla="*/ 1 w 52"/>
                  <a:gd name="T13" fmla="*/ 1 h 70"/>
                  <a:gd name="T14" fmla="*/ 0 w 52"/>
                  <a:gd name="T15" fmla="*/ 1 h 70"/>
                  <a:gd name="T16" fmla="*/ 1 w 52"/>
                  <a:gd name="T17" fmla="*/ 1 h 70"/>
                  <a:gd name="T18" fmla="*/ 1 w 52"/>
                  <a:gd name="T19" fmla="*/ 1 h 70"/>
                  <a:gd name="T20" fmla="*/ 1 w 52"/>
                  <a:gd name="T21" fmla="*/ 1 h 70"/>
                  <a:gd name="T22" fmla="*/ 1 w 52"/>
                  <a:gd name="T23" fmla="*/ 1 h 70"/>
                  <a:gd name="T24" fmla="*/ 1 w 52"/>
                  <a:gd name="T25" fmla="*/ 1 h 70"/>
                  <a:gd name="T26" fmla="*/ 1 w 52"/>
                  <a:gd name="T27" fmla="*/ 1 h 70"/>
                  <a:gd name="T28" fmla="*/ 1 w 52"/>
                  <a:gd name="T29" fmla="*/ 1 h 70"/>
                  <a:gd name="T30" fmla="*/ 1 w 52"/>
                  <a:gd name="T31" fmla="*/ 1 h 70"/>
                  <a:gd name="T32" fmla="*/ 1 w 52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0"/>
                  <a:gd name="T53" fmla="*/ 52 w 52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0">
                    <a:moveTo>
                      <a:pt x="52" y="0"/>
                    </a:moveTo>
                    <a:lnTo>
                      <a:pt x="45" y="7"/>
                    </a:lnTo>
                    <a:lnTo>
                      <a:pt x="35" y="16"/>
                    </a:lnTo>
                    <a:lnTo>
                      <a:pt x="25" y="28"/>
                    </a:lnTo>
                    <a:lnTo>
                      <a:pt x="15" y="39"/>
                    </a:lnTo>
                    <a:lnTo>
                      <a:pt x="7" y="51"/>
                    </a:lnTo>
                    <a:lnTo>
                      <a:pt x="2" y="61"/>
                    </a:lnTo>
                    <a:lnTo>
                      <a:pt x="0" y="68"/>
                    </a:lnTo>
                    <a:lnTo>
                      <a:pt x="5" y="70"/>
                    </a:lnTo>
                    <a:lnTo>
                      <a:pt x="12" y="68"/>
                    </a:lnTo>
                    <a:lnTo>
                      <a:pt x="19" y="61"/>
                    </a:lnTo>
                    <a:lnTo>
                      <a:pt x="26" y="52"/>
                    </a:lnTo>
                    <a:lnTo>
                      <a:pt x="32" y="40"/>
                    </a:lnTo>
                    <a:lnTo>
                      <a:pt x="37" y="28"/>
                    </a:lnTo>
                    <a:lnTo>
                      <a:pt x="42" y="16"/>
                    </a:lnTo>
                    <a:lnTo>
                      <a:pt x="48" y="7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71" name="Freeform 372"/>
              <p:cNvSpPr>
                <a:spLocks/>
              </p:cNvSpPr>
              <p:nvPr/>
            </p:nvSpPr>
            <p:spPr bwMode="auto">
              <a:xfrm>
                <a:off x="2014" y="1222"/>
                <a:ext cx="23" cy="35"/>
              </a:xfrm>
              <a:custGeom>
                <a:avLst/>
                <a:gdLst>
                  <a:gd name="T0" fmla="*/ 0 w 47"/>
                  <a:gd name="T1" fmla="*/ 0 h 69"/>
                  <a:gd name="T2" fmla="*/ 0 w 47"/>
                  <a:gd name="T3" fmla="*/ 1 h 69"/>
                  <a:gd name="T4" fmla="*/ 0 w 47"/>
                  <a:gd name="T5" fmla="*/ 1 h 69"/>
                  <a:gd name="T6" fmla="*/ 0 w 47"/>
                  <a:gd name="T7" fmla="*/ 1 h 69"/>
                  <a:gd name="T8" fmla="*/ 0 w 47"/>
                  <a:gd name="T9" fmla="*/ 1 h 69"/>
                  <a:gd name="T10" fmla="*/ 0 w 47"/>
                  <a:gd name="T11" fmla="*/ 1 h 69"/>
                  <a:gd name="T12" fmla="*/ 0 w 47"/>
                  <a:gd name="T13" fmla="*/ 1 h 69"/>
                  <a:gd name="T14" fmla="*/ 0 w 47"/>
                  <a:gd name="T15" fmla="*/ 1 h 69"/>
                  <a:gd name="T16" fmla="*/ 0 w 47"/>
                  <a:gd name="T17" fmla="*/ 1 h 69"/>
                  <a:gd name="T18" fmla="*/ 0 w 47"/>
                  <a:gd name="T19" fmla="*/ 1 h 69"/>
                  <a:gd name="T20" fmla="*/ 0 w 47"/>
                  <a:gd name="T21" fmla="*/ 1 h 69"/>
                  <a:gd name="T22" fmla="*/ 0 w 47"/>
                  <a:gd name="T23" fmla="*/ 1 h 69"/>
                  <a:gd name="T24" fmla="*/ 0 w 47"/>
                  <a:gd name="T25" fmla="*/ 1 h 69"/>
                  <a:gd name="T26" fmla="*/ 0 w 47"/>
                  <a:gd name="T27" fmla="*/ 1 h 69"/>
                  <a:gd name="T28" fmla="*/ 0 w 47"/>
                  <a:gd name="T29" fmla="*/ 1 h 69"/>
                  <a:gd name="T30" fmla="*/ 0 w 47"/>
                  <a:gd name="T31" fmla="*/ 1 h 69"/>
                  <a:gd name="T32" fmla="*/ 0 w 47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69"/>
                  <a:gd name="T53" fmla="*/ 47 w 47"/>
                  <a:gd name="T54" fmla="*/ 69 h 6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69">
                    <a:moveTo>
                      <a:pt x="47" y="0"/>
                    </a:moveTo>
                    <a:lnTo>
                      <a:pt x="42" y="7"/>
                    </a:lnTo>
                    <a:lnTo>
                      <a:pt x="32" y="16"/>
                    </a:lnTo>
                    <a:lnTo>
                      <a:pt x="23" y="29"/>
                    </a:lnTo>
                    <a:lnTo>
                      <a:pt x="14" y="41"/>
                    </a:lnTo>
                    <a:lnTo>
                      <a:pt x="6" y="52"/>
                    </a:lnTo>
                    <a:lnTo>
                      <a:pt x="1" y="61"/>
                    </a:lnTo>
                    <a:lnTo>
                      <a:pt x="0" y="68"/>
                    </a:lnTo>
                    <a:lnTo>
                      <a:pt x="5" y="69"/>
                    </a:lnTo>
                    <a:lnTo>
                      <a:pt x="12" y="66"/>
                    </a:lnTo>
                    <a:lnTo>
                      <a:pt x="18" y="58"/>
                    </a:lnTo>
                    <a:lnTo>
                      <a:pt x="25" y="49"/>
                    </a:lnTo>
                    <a:lnTo>
                      <a:pt x="31" y="36"/>
                    </a:lnTo>
                    <a:lnTo>
                      <a:pt x="36" y="24"/>
                    </a:lnTo>
                    <a:lnTo>
                      <a:pt x="40" y="14"/>
                    </a:lnTo>
                    <a:lnTo>
                      <a:pt x="44" y="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72" name="Freeform 373"/>
              <p:cNvSpPr>
                <a:spLocks/>
              </p:cNvSpPr>
              <p:nvPr/>
            </p:nvSpPr>
            <p:spPr bwMode="auto">
              <a:xfrm>
                <a:off x="2042" y="1219"/>
                <a:ext cx="12" cy="30"/>
              </a:xfrm>
              <a:custGeom>
                <a:avLst/>
                <a:gdLst>
                  <a:gd name="T0" fmla="*/ 0 w 26"/>
                  <a:gd name="T1" fmla="*/ 0 h 59"/>
                  <a:gd name="T2" fmla="*/ 0 w 26"/>
                  <a:gd name="T3" fmla="*/ 1 h 59"/>
                  <a:gd name="T4" fmla="*/ 0 w 26"/>
                  <a:gd name="T5" fmla="*/ 1 h 59"/>
                  <a:gd name="T6" fmla="*/ 0 w 26"/>
                  <a:gd name="T7" fmla="*/ 1 h 59"/>
                  <a:gd name="T8" fmla="*/ 0 w 26"/>
                  <a:gd name="T9" fmla="*/ 1 h 59"/>
                  <a:gd name="T10" fmla="*/ 0 w 26"/>
                  <a:gd name="T11" fmla="*/ 1 h 59"/>
                  <a:gd name="T12" fmla="*/ 0 w 26"/>
                  <a:gd name="T13" fmla="*/ 1 h 59"/>
                  <a:gd name="T14" fmla="*/ 0 w 26"/>
                  <a:gd name="T15" fmla="*/ 1 h 59"/>
                  <a:gd name="T16" fmla="*/ 0 w 26"/>
                  <a:gd name="T17" fmla="*/ 1 h 59"/>
                  <a:gd name="T18" fmla="*/ 0 w 26"/>
                  <a:gd name="T19" fmla="*/ 1 h 59"/>
                  <a:gd name="T20" fmla="*/ 0 w 26"/>
                  <a:gd name="T21" fmla="*/ 1 h 59"/>
                  <a:gd name="T22" fmla="*/ 0 w 26"/>
                  <a:gd name="T23" fmla="*/ 1 h 59"/>
                  <a:gd name="T24" fmla="*/ 0 w 26"/>
                  <a:gd name="T25" fmla="*/ 0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59"/>
                  <a:gd name="T41" fmla="*/ 26 w 26"/>
                  <a:gd name="T42" fmla="*/ 59 h 5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59">
                    <a:moveTo>
                      <a:pt x="26" y="0"/>
                    </a:moveTo>
                    <a:lnTo>
                      <a:pt x="20" y="6"/>
                    </a:lnTo>
                    <a:lnTo>
                      <a:pt x="14" y="16"/>
                    </a:lnTo>
                    <a:lnTo>
                      <a:pt x="9" y="26"/>
                    </a:lnTo>
                    <a:lnTo>
                      <a:pt x="5" y="36"/>
                    </a:lnTo>
                    <a:lnTo>
                      <a:pt x="2" y="46"/>
                    </a:lnTo>
                    <a:lnTo>
                      <a:pt x="0" y="53"/>
                    </a:lnTo>
                    <a:lnTo>
                      <a:pt x="3" y="58"/>
                    </a:lnTo>
                    <a:lnTo>
                      <a:pt x="9" y="59"/>
                    </a:lnTo>
                    <a:lnTo>
                      <a:pt x="19" y="51"/>
                    </a:lnTo>
                    <a:lnTo>
                      <a:pt x="21" y="33"/>
                    </a:lnTo>
                    <a:lnTo>
                      <a:pt x="22" y="1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73" name="Freeform 374"/>
              <p:cNvSpPr>
                <a:spLocks/>
              </p:cNvSpPr>
              <p:nvPr/>
            </p:nvSpPr>
            <p:spPr bwMode="auto">
              <a:xfrm>
                <a:off x="2062" y="1216"/>
                <a:ext cx="6" cy="26"/>
              </a:xfrm>
              <a:custGeom>
                <a:avLst/>
                <a:gdLst>
                  <a:gd name="T0" fmla="*/ 1 w 11"/>
                  <a:gd name="T1" fmla="*/ 0 h 51"/>
                  <a:gd name="T2" fmla="*/ 1 w 11"/>
                  <a:gd name="T3" fmla="*/ 1 h 51"/>
                  <a:gd name="T4" fmla="*/ 1 w 11"/>
                  <a:gd name="T5" fmla="*/ 1 h 51"/>
                  <a:gd name="T6" fmla="*/ 0 w 11"/>
                  <a:gd name="T7" fmla="*/ 1 h 51"/>
                  <a:gd name="T8" fmla="*/ 1 w 11"/>
                  <a:gd name="T9" fmla="*/ 1 h 51"/>
                  <a:gd name="T10" fmla="*/ 1 w 11"/>
                  <a:gd name="T11" fmla="*/ 1 h 51"/>
                  <a:gd name="T12" fmla="*/ 1 w 11"/>
                  <a:gd name="T13" fmla="*/ 1 h 51"/>
                  <a:gd name="T14" fmla="*/ 1 w 11"/>
                  <a:gd name="T15" fmla="*/ 1 h 51"/>
                  <a:gd name="T16" fmla="*/ 1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11" y="0"/>
                    </a:moveTo>
                    <a:lnTo>
                      <a:pt x="6" y="12"/>
                    </a:lnTo>
                    <a:lnTo>
                      <a:pt x="1" y="31"/>
                    </a:lnTo>
                    <a:lnTo>
                      <a:pt x="0" y="46"/>
                    </a:lnTo>
                    <a:lnTo>
                      <a:pt x="6" y="51"/>
                    </a:lnTo>
                    <a:lnTo>
                      <a:pt x="11" y="45"/>
                    </a:lnTo>
                    <a:lnTo>
                      <a:pt x="11" y="31"/>
                    </a:lnTo>
                    <a:lnTo>
                      <a:pt x="10" y="1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74" name="Freeform 375"/>
              <p:cNvSpPr>
                <a:spLocks/>
              </p:cNvSpPr>
              <p:nvPr/>
            </p:nvSpPr>
            <p:spPr bwMode="auto">
              <a:xfrm>
                <a:off x="2077" y="1212"/>
                <a:ext cx="8" cy="25"/>
              </a:xfrm>
              <a:custGeom>
                <a:avLst/>
                <a:gdLst>
                  <a:gd name="T0" fmla="*/ 1 w 15"/>
                  <a:gd name="T1" fmla="*/ 0 h 50"/>
                  <a:gd name="T2" fmla="*/ 1 w 15"/>
                  <a:gd name="T3" fmla="*/ 1 h 50"/>
                  <a:gd name="T4" fmla="*/ 0 w 15"/>
                  <a:gd name="T5" fmla="*/ 1 h 50"/>
                  <a:gd name="T6" fmla="*/ 1 w 15"/>
                  <a:gd name="T7" fmla="*/ 1 h 50"/>
                  <a:gd name="T8" fmla="*/ 1 w 15"/>
                  <a:gd name="T9" fmla="*/ 1 h 50"/>
                  <a:gd name="T10" fmla="*/ 1 w 15"/>
                  <a:gd name="T11" fmla="*/ 1 h 50"/>
                  <a:gd name="T12" fmla="*/ 1 w 15"/>
                  <a:gd name="T13" fmla="*/ 1 h 50"/>
                  <a:gd name="T14" fmla="*/ 1 w 15"/>
                  <a:gd name="T15" fmla="*/ 1 h 50"/>
                  <a:gd name="T16" fmla="*/ 1 w 15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0"/>
                  <a:gd name="T29" fmla="*/ 15 w 15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0">
                    <a:moveTo>
                      <a:pt x="7" y="0"/>
                    </a:moveTo>
                    <a:lnTo>
                      <a:pt x="2" y="11"/>
                    </a:lnTo>
                    <a:lnTo>
                      <a:pt x="0" y="28"/>
                    </a:lnTo>
                    <a:lnTo>
                      <a:pt x="2" y="43"/>
                    </a:lnTo>
                    <a:lnTo>
                      <a:pt x="9" y="50"/>
                    </a:lnTo>
                    <a:lnTo>
                      <a:pt x="15" y="46"/>
                    </a:lnTo>
                    <a:lnTo>
                      <a:pt x="13" y="33"/>
                    </a:lnTo>
                    <a:lnTo>
                      <a:pt x="8" y="1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75" name="Freeform 376"/>
              <p:cNvSpPr>
                <a:spLocks/>
              </p:cNvSpPr>
              <p:nvPr/>
            </p:nvSpPr>
            <p:spPr bwMode="auto">
              <a:xfrm>
                <a:off x="2090" y="1204"/>
                <a:ext cx="8" cy="25"/>
              </a:xfrm>
              <a:custGeom>
                <a:avLst/>
                <a:gdLst>
                  <a:gd name="T0" fmla="*/ 1 w 16"/>
                  <a:gd name="T1" fmla="*/ 0 h 49"/>
                  <a:gd name="T2" fmla="*/ 1 w 16"/>
                  <a:gd name="T3" fmla="*/ 1 h 49"/>
                  <a:gd name="T4" fmla="*/ 1 w 16"/>
                  <a:gd name="T5" fmla="*/ 1 h 49"/>
                  <a:gd name="T6" fmla="*/ 0 w 16"/>
                  <a:gd name="T7" fmla="*/ 1 h 49"/>
                  <a:gd name="T8" fmla="*/ 1 w 16"/>
                  <a:gd name="T9" fmla="*/ 1 h 49"/>
                  <a:gd name="T10" fmla="*/ 1 w 16"/>
                  <a:gd name="T11" fmla="*/ 1 h 49"/>
                  <a:gd name="T12" fmla="*/ 1 w 16"/>
                  <a:gd name="T13" fmla="*/ 1 h 49"/>
                  <a:gd name="T14" fmla="*/ 1 w 16"/>
                  <a:gd name="T15" fmla="*/ 1 h 49"/>
                  <a:gd name="T16" fmla="*/ 1 w 16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49"/>
                  <a:gd name="T29" fmla="*/ 16 w 16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49">
                    <a:moveTo>
                      <a:pt x="15" y="0"/>
                    </a:moveTo>
                    <a:lnTo>
                      <a:pt x="8" y="6"/>
                    </a:lnTo>
                    <a:lnTo>
                      <a:pt x="1" y="21"/>
                    </a:lnTo>
                    <a:lnTo>
                      <a:pt x="0" y="3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16" y="32"/>
                    </a:lnTo>
                    <a:lnTo>
                      <a:pt x="15" y="1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76" name="Freeform 377"/>
              <p:cNvSpPr>
                <a:spLocks/>
              </p:cNvSpPr>
              <p:nvPr/>
            </p:nvSpPr>
            <p:spPr bwMode="auto">
              <a:xfrm>
                <a:off x="2100" y="1199"/>
                <a:ext cx="7" cy="27"/>
              </a:xfrm>
              <a:custGeom>
                <a:avLst/>
                <a:gdLst>
                  <a:gd name="T0" fmla="*/ 0 w 15"/>
                  <a:gd name="T1" fmla="*/ 0 h 54"/>
                  <a:gd name="T2" fmla="*/ 0 w 15"/>
                  <a:gd name="T3" fmla="*/ 1 h 54"/>
                  <a:gd name="T4" fmla="*/ 0 w 15"/>
                  <a:gd name="T5" fmla="*/ 1 h 54"/>
                  <a:gd name="T6" fmla="*/ 0 w 15"/>
                  <a:gd name="T7" fmla="*/ 1 h 54"/>
                  <a:gd name="T8" fmla="*/ 0 w 15"/>
                  <a:gd name="T9" fmla="*/ 1 h 54"/>
                  <a:gd name="T10" fmla="*/ 0 w 15"/>
                  <a:gd name="T11" fmla="*/ 1 h 54"/>
                  <a:gd name="T12" fmla="*/ 0 w 15"/>
                  <a:gd name="T13" fmla="*/ 1 h 54"/>
                  <a:gd name="T14" fmla="*/ 0 w 15"/>
                  <a:gd name="T15" fmla="*/ 1 h 54"/>
                  <a:gd name="T16" fmla="*/ 0 w 15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4"/>
                  <a:gd name="T29" fmla="*/ 15 w 15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4">
                    <a:moveTo>
                      <a:pt x="11" y="0"/>
                    </a:moveTo>
                    <a:lnTo>
                      <a:pt x="7" y="12"/>
                    </a:lnTo>
                    <a:lnTo>
                      <a:pt x="2" y="27"/>
                    </a:lnTo>
                    <a:lnTo>
                      <a:pt x="0" y="43"/>
                    </a:lnTo>
                    <a:lnTo>
                      <a:pt x="6" y="54"/>
                    </a:lnTo>
                    <a:lnTo>
                      <a:pt x="12" y="51"/>
                    </a:lnTo>
                    <a:lnTo>
                      <a:pt x="15" y="34"/>
                    </a:lnTo>
                    <a:lnTo>
                      <a:pt x="14" y="1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77" name="Freeform 378"/>
              <p:cNvSpPr>
                <a:spLocks/>
              </p:cNvSpPr>
              <p:nvPr/>
            </p:nvSpPr>
            <p:spPr bwMode="auto">
              <a:xfrm>
                <a:off x="1912" y="1228"/>
                <a:ext cx="42" cy="27"/>
              </a:xfrm>
              <a:custGeom>
                <a:avLst/>
                <a:gdLst>
                  <a:gd name="T0" fmla="*/ 0 w 85"/>
                  <a:gd name="T1" fmla="*/ 1 h 54"/>
                  <a:gd name="T2" fmla="*/ 0 w 85"/>
                  <a:gd name="T3" fmla="*/ 1 h 54"/>
                  <a:gd name="T4" fmla="*/ 0 w 85"/>
                  <a:gd name="T5" fmla="*/ 1 h 54"/>
                  <a:gd name="T6" fmla="*/ 0 w 85"/>
                  <a:gd name="T7" fmla="*/ 1 h 54"/>
                  <a:gd name="T8" fmla="*/ 0 w 85"/>
                  <a:gd name="T9" fmla="*/ 1 h 54"/>
                  <a:gd name="T10" fmla="*/ 0 w 85"/>
                  <a:gd name="T11" fmla="*/ 1 h 54"/>
                  <a:gd name="T12" fmla="*/ 0 w 85"/>
                  <a:gd name="T13" fmla="*/ 1 h 54"/>
                  <a:gd name="T14" fmla="*/ 0 w 85"/>
                  <a:gd name="T15" fmla="*/ 1 h 54"/>
                  <a:gd name="T16" fmla="*/ 0 w 85"/>
                  <a:gd name="T17" fmla="*/ 0 h 54"/>
                  <a:gd name="T18" fmla="*/ 0 w 85"/>
                  <a:gd name="T19" fmla="*/ 1 h 54"/>
                  <a:gd name="T20" fmla="*/ 0 w 85"/>
                  <a:gd name="T21" fmla="*/ 1 h 54"/>
                  <a:gd name="T22" fmla="*/ 0 w 85"/>
                  <a:gd name="T23" fmla="*/ 1 h 54"/>
                  <a:gd name="T24" fmla="*/ 0 w 85"/>
                  <a:gd name="T25" fmla="*/ 1 h 54"/>
                  <a:gd name="T26" fmla="*/ 0 w 85"/>
                  <a:gd name="T27" fmla="*/ 1 h 54"/>
                  <a:gd name="T28" fmla="*/ 0 w 85"/>
                  <a:gd name="T29" fmla="*/ 1 h 54"/>
                  <a:gd name="T30" fmla="*/ 0 w 85"/>
                  <a:gd name="T31" fmla="*/ 1 h 54"/>
                  <a:gd name="T32" fmla="*/ 0 w 85"/>
                  <a:gd name="T33" fmla="*/ 1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5"/>
                  <a:gd name="T52" fmla="*/ 0 h 54"/>
                  <a:gd name="T53" fmla="*/ 85 w 85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5" h="54">
                    <a:moveTo>
                      <a:pt x="3" y="54"/>
                    </a:moveTo>
                    <a:lnTo>
                      <a:pt x="7" y="52"/>
                    </a:lnTo>
                    <a:lnTo>
                      <a:pt x="15" y="46"/>
                    </a:lnTo>
                    <a:lnTo>
                      <a:pt x="24" y="38"/>
                    </a:lnTo>
                    <a:lnTo>
                      <a:pt x="37" y="29"/>
                    </a:lnTo>
                    <a:lnTo>
                      <a:pt x="50" y="18"/>
                    </a:lnTo>
                    <a:lnTo>
                      <a:pt x="62" y="9"/>
                    </a:lnTo>
                    <a:lnTo>
                      <a:pt x="75" y="3"/>
                    </a:lnTo>
                    <a:lnTo>
                      <a:pt x="85" y="0"/>
                    </a:lnTo>
                    <a:lnTo>
                      <a:pt x="72" y="3"/>
                    </a:lnTo>
                    <a:lnTo>
                      <a:pt x="57" y="9"/>
                    </a:lnTo>
                    <a:lnTo>
                      <a:pt x="41" y="17"/>
                    </a:lnTo>
                    <a:lnTo>
                      <a:pt x="26" y="25"/>
                    </a:lnTo>
                    <a:lnTo>
                      <a:pt x="13" y="34"/>
                    </a:lnTo>
                    <a:lnTo>
                      <a:pt x="4" y="42"/>
                    </a:lnTo>
                    <a:lnTo>
                      <a:pt x="0" y="49"/>
                    </a:ln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78" name="Freeform 379"/>
              <p:cNvSpPr>
                <a:spLocks/>
              </p:cNvSpPr>
              <p:nvPr/>
            </p:nvSpPr>
            <p:spPr bwMode="auto">
              <a:xfrm>
                <a:off x="1905" y="1226"/>
                <a:ext cx="31" cy="17"/>
              </a:xfrm>
              <a:custGeom>
                <a:avLst/>
                <a:gdLst>
                  <a:gd name="T0" fmla="*/ 0 w 63"/>
                  <a:gd name="T1" fmla="*/ 0 h 35"/>
                  <a:gd name="T2" fmla="*/ 0 w 63"/>
                  <a:gd name="T3" fmla="*/ 0 h 35"/>
                  <a:gd name="T4" fmla="*/ 0 w 63"/>
                  <a:gd name="T5" fmla="*/ 0 h 35"/>
                  <a:gd name="T6" fmla="*/ 0 w 63"/>
                  <a:gd name="T7" fmla="*/ 0 h 35"/>
                  <a:gd name="T8" fmla="*/ 0 w 63"/>
                  <a:gd name="T9" fmla="*/ 0 h 35"/>
                  <a:gd name="T10" fmla="*/ 0 w 63"/>
                  <a:gd name="T11" fmla="*/ 0 h 35"/>
                  <a:gd name="T12" fmla="*/ 0 w 63"/>
                  <a:gd name="T13" fmla="*/ 0 h 35"/>
                  <a:gd name="T14" fmla="*/ 0 w 63"/>
                  <a:gd name="T15" fmla="*/ 0 h 35"/>
                  <a:gd name="T16" fmla="*/ 0 w 63"/>
                  <a:gd name="T17" fmla="*/ 0 h 35"/>
                  <a:gd name="T18" fmla="*/ 0 w 63"/>
                  <a:gd name="T19" fmla="*/ 0 h 35"/>
                  <a:gd name="T20" fmla="*/ 0 w 63"/>
                  <a:gd name="T21" fmla="*/ 0 h 35"/>
                  <a:gd name="T22" fmla="*/ 0 w 63"/>
                  <a:gd name="T23" fmla="*/ 0 h 35"/>
                  <a:gd name="T24" fmla="*/ 0 w 63"/>
                  <a:gd name="T25" fmla="*/ 0 h 35"/>
                  <a:gd name="T26" fmla="*/ 0 w 63"/>
                  <a:gd name="T27" fmla="*/ 0 h 35"/>
                  <a:gd name="T28" fmla="*/ 0 w 63"/>
                  <a:gd name="T29" fmla="*/ 0 h 35"/>
                  <a:gd name="T30" fmla="*/ 0 w 63"/>
                  <a:gd name="T31" fmla="*/ 0 h 35"/>
                  <a:gd name="T32" fmla="*/ 0 w 63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35"/>
                  <a:gd name="T53" fmla="*/ 63 w 63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35">
                    <a:moveTo>
                      <a:pt x="63" y="0"/>
                    </a:moveTo>
                    <a:lnTo>
                      <a:pt x="55" y="4"/>
                    </a:lnTo>
                    <a:lnTo>
                      <a:pt x="44" y="8"/>
                    </a:lnTo>
                    <a:lnTo>
                      <a:pt x="33" y="14"/>
                    </a:lnTo>
                    <a:lnTo>
                      <a:pt x="22" y="19"/>
                    </a:lnTo>
                    <a:lnTo>
                      <a:pt x="12" y="24"/>
                    </a:lnTo>
                    <a:lnTo>
                      <a:pt x="5" y="29"/>
                    </a:lnTo>
                    <a:lnTo>
                      <a:pt x="0" y="32"/>
                    </a:lnTo>
                    <a:lnTo>
                      <a:pt x="2" y="35"/>
                    </a:lnTo>
                    <a:lnTo>
                      <a:pt x="6" y="35"/>
                    </a:lnTo>
                    <a:lnTo>
                      <a:pt x="13" y="31"/>
                    </a:lnTo>
                    <a:lnTo>
                      <a:pt x="22" y="27"/>
                    </a:lnTo>
                    <a:lnTo>
                      <a:pt x="32" y="21"/>
                    </a:lnTo>
                    <a:lnTo>
                      <a:pt x="42" y="14"/>
                    </a:lnTo>
                    <a:lnTo>
                      <a:pt x="50" y="8"/>
                    </a:lnTo>
                    <a:lnTo>
                      <a:pt x="58" y="4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79" name="Freeform 380"/>
              <p:cNvSpPr>
                <a:spLocks/>
              </p:cNvSpPr>
              <p:nvPr/>
            </p:nvSpPr>
            <p:spPr bwMode="auto">
              <a:xfrm>
                <a:off x="2019" y="1102"/>
                <a:ext cx="166" cy="46"/>
              </a:xfrm>
              <a:custGeom>
                <a:avLst/>
                <a:gdLst>
                  <a:gd name="T0" fmla="*/ 1 w 331"/>
                  <a:gd name="T1" fmla="*/ 1 h 91"/>
                  <a:gd name="T2" fmla="*/ 1 w 331"/>
                  <a:gd name="T3" fmla="*/ 1 h 91"/>
                  <a:gd name="T4" fmla="*/ 1 w 331"/>
                  <a:gd name="T5" fmla="*/ 1 h 91"/>
                  <a:gd name="T6" fmla="*/ 1 w 331"/>
                  <a:gd name="T7" fmla="*/ 1 h 91"/>
                  <a:gd name="T8" fmla="*/ 1 w 331"/>
                  <a:gd name="T9" fmla="*/ 1 h 91"/>
                  <a:gd name="T10" fmla="*/ 1 w 331"/>
                  <a:gd name="T11" fmla="*/ 1 h 91"/>
                  <a:gd name="T12" fmla="*/ 1 w 331"/>
                  <a:gd name="T13" fmla="*/ 1 h 91"/>
                  <a:gd name="T14" fmla="*/ 1 w 331"/>
                  <a:gd name="T15" fmla="*/ 1 h 91"/>
                  <a:gd name="T16" fmla="*/ 1 w 331"/>
                  <a:gd name="T17" fmla="*/ 1 h 91"/>
                  <a:gd name="T18" fmla="*/ 1 w 331"/>
                  <a:gd name="T19" fmla="*/ 1 h 91"/>
                  <a:gd name="T20" fmla="*/ 1 w 331"/>
                  <a:gd name="T21" fmla="*/ 1 h 91"/>
                  <a:gd name="T22" fmla="*/ 1 w 331"/>
                  <a:gd name="T23" fmla="*/ 1 h 91"/>
                  <a:gd name="T24" fmla="*/ 1 w 331"/>
                  <a:gd name="T25" fmla="*/ 1 h 91"/>
                  <a:gd name="T26" fmla="*/ 1 w 331"/>
                  <a:gd name="T27" fmla="*/ 1 h 91"/>
                  <a:gd name="T28" fmla="*/ 1 w 331"/>
                  <a:gd name="T29" fmla="*/ 1 h 91"/>
                  <a:gd name="T30" fmla="*/ 1 w 331"/>
                  <a:gd name="T31" fmla="*/ 1 h 91"/>
                  <a:gd name="T32" fmla="*/ 1 w 331"/>
                  <a:gd name="T33" fmla="*/ 1 h 91"/>
                  <a:gd name="T34" fmla="*/ 1 w 331"/>
                  <a:gd name="T35" fmla="*/ 1 h 91"/>
                  <a:gd name="T36" fmla="*/ 1 w 331"/>
                  <a:gd name="T37" fmla="*/ 1 h 91"/>
                  <a:gd name="T38" fmla="*/ 1 w 331"/>
                  <a:gd name="T39" fmla="*/ 1 h 91"/>
                  <a:gd name="T40" fmla="*/ 0 w 331"/>
                  <a:gd name="T41" fmla="*/ 1 h 91"/>
                  <a:gd name="T42" fmla="*/ 1 w 331"/>
                  <a:gd name="T43" fmla="*/ 1 h 91"/>
                  <a:gd name="T44" fmla="*/ 1 w 331"/>
                  <a:gd name="T45" fmla="*/ 1 h 91"/>
                  <a:gd name="T46" fmla="*/ 1 w 331"/>
                  <a:gd name="T47" fmla="*/ 1 h 91"/>
                  <a:gd name="T48" fmla="*/ 1 w 331"/>
                  <a:gd name="T49" fmla="*/ 1 h 91"/>
                  <a:gd name="T50" fmla="*/ 1 w 331"/>
                  <a:gd name="T51" fmla="*/ 1 h 91"/>
                  <a:gd name="T52" fmla="*/ 1 w 331"/>
                  <a:gd name="T53" fmla="*/ 0 h 91"/>
                  <a:gd name="T54" fmla="*/ 1 w 331"/>
                  <a:gd name="T55" fmla="*/ 1 h 91"/>
                  <a:gd name="T56" fmla="*/ 1 w 331"/>
                  <a:gd name="T57" fmla="*/ 1 h 91"/>
                  <a:gd name="T58" fmla="*/ 1 w 331"/>
                  <a:gd name="T59" fmla="*/ 1 h 91"/>
                  <a:gd name="T60" fmla="*/ 1 w 331"/>
                  <a:gd name="T61" fmla="*/ 1 h 91"/>
                  <a:gd name="T62" fmla="*/ 1 w 331"/>
                  <a:gd name="T63" fmla="*/ 1 h 91"/>
                  <a:gd name="T64" fmla="*/ 1 w 331"/>
                  <a:gd name="T65" fmla="*/ 1 h 91"/>
                  <a:gd name="T66" fmla="*/ 1 w 331"/>
                  <a:gd name="T67" fmla="*/ 1 h 91"/>
                  <a:gd name="T68" fmla="*/ 1 w 331"/>
                  <a:gd name="T69" fmla="*/ 1 h 91"/>
                  <a:gd name="T70" fmla="*/ 1 w 331"/>
                  <a:gd name="T71" fmla="*/ 1 h 91"/>
                  <a:gd name="T72" fmla="*/ 1 w 331"/>
                  <a:gd name="T73" fmla="*/ 1 h 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31"/>
                  <a:gd name="T112" fmla="*/ 0 h 91"/>
                  <a:gd name="T113" fmla="*/ 331 w 331"/>
                  <a:gd name="T114" fmla="*/ 91 h 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31" h="91">
                    <a:moveTo>
                      <a:pt x="330" y="77"/>
                    </a:moveTo>
                    <a:lnTo>
                      <a:pt x="331" y="80"/>
                    </a:lnTo>
                    <a:lnTo>
                      <a:pt x="330" y="84"/>
                    </a:lnTo>
                    <a:lnTo>
                      <a:pt x="329" y="87"/>
                    </a:lnTo>
                    <a:lnTo>
                      <a:pt x="329" y="91"/>
                    </a:lnTo>
                    <a:lnTo>
                      <a:pt x="309" y="72"/>
                    </a:lnTo>
                    <a:lnTo>
                      <a:pt x="289" y="56"/>
                    </a:lnTo>
                    <a:lnTo>
                      <a:pt x="267" y="42"/>
                    </a:lnTo>
                    <a:lnTo>
                      <a:pt x="245" y="32"/>
                    </a:lnTo>
                    <a:lnTo>
                      <a:pt x="222" y="24"/>
                    </a:lnTo>
                    <a:lnTo>
                      <a:pt x="199" y="18"/>
                    </a:lnTo>
                    <a:lnTo>
                      <a:pt x="177" y="13"/>
                    </a:lnTo>
                    <a:lnTo>
                      <a:pt x="154" y="11"/>
                    </a:lnTo>
                    <a:lnTo>
                      <a:pt x="132" y="10"/>
                    </a:lnTo>
                    <a:lnTo>
                      <a:pt x="110" y="10"/>
                    </a:lnTo>
                    <a:lnTo>
                      <a:pt x="88" y="11"/>
                    </a:lnTo>
                    <a:lnTo>
                      <a:pt x="69" y="13"/>
                    </a:lnTo>
                    <a:lnTo>
                      <a:pt x="49" y="16"/>
                    </a:lnTo>
                    <a:lnTo>
                      <a:pt x="32" y="18"/>
                    </a:lnTo>
                    <a:lnTo>
                      <a:pt x="15" y="20"/>
                    </a:lnTo>
                    <a:lnTo>
                      <a:pt x="0" y="23"/>
                    </a:lnTo>
                    <a:lnTo>
                      <a:pt x="10" y="16"/>
                    </a:lnTo>
                    <a:lnTo>
                      <a:pt x="25" y="10"/>
                    </a:lnTo>
                    <a:lnTo>
                      <a:pt x="43" y="5"/>
                    </a:lnTo>
                    <a:lnTo>
                      <a:pt x="63" y="3"/>
                    </a:lnTo>
                    <a:lnTo>
                      <a:pt x="86" y="1"/>
                    </a:lnTo>
                    <a:lnTo>
                      <a:pt x="110" y="0"/>
                    </a:lnTo>
                    <a:lnTo>
                      <a:pt x="135" y="1"/>
                    </a:lnTo>
                    <a:lnTo>
                      <a:pt x="162" y="2"/>
                    </a:lnTo>
                    <a:lnTo>
                      <a:pt x="188" y="5"/>
                    </a:lnTo>
                    <a:lnTo>
                      <a:pt x="214" y="11"/>
                    </a:lnTo>
                    <a:lnTo>
                      <a:pt x="238" y="17"/>
                    </a:lnTo>
                    <a:lnTo>
                      <a:pt x="262" y="26"/>
                    </a:lnTo>
                    <a:lnTo>
                      <a:pt x="283" y="35"/>
                    </a:lnTo>
                    <a:lnTo>
                      <a:pt x="302" y="48"/>
                    </a:lnTo>
                    <a:lnTo>
                      <a:pt x="317" y="61"/>
                    </a:lnTo>
                    <a:lnTo>
                      <a:pt x="33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80" name="Freeform 381"/>
              <p:cNvSpPr>
                <a:spLocks/>
              </p:cNvSpPr>
              <p:nvPr/>
            </p:nvSpPr>
            <p:spPr bwMode="auto">
              <a:xfrm>
                <a:off x="2024" y="1107"/>
                <a:ext cx="22" cy="33"/>
              </a:xfrm>
              <a:custGeom>
                <a:avLst/>
                <a:gdLst>
                  <a:gd name="T0" fmla="*/ 1 w 44"/>
                  <a:gd name="T1" fmla="*/ 0 h 67"/>
                  <a:gd name="T2" fmla="*/ 1 w 44"/>
                  <a:gd name="T3" fmla="*/ 0 h 67"/>
                  <a:gd name="T4" fmla="*/ 1 w 44"/>
                  <a:gd name="T5" fmla="*/ 0 h 67"/>
                  <a:gd name="T6" fmla="*/ 1 w 44"/>
                  <a:gd name="T7" fmla="*/ 0 h 67"/>
                  <a:gd name="T8" fmla="*/ 1 w 44"/>
                  <a:gd name="T9" fmla="*/ 0 h 67"/>
                  <a:gd name="T10" fmla="*/ 1 w 44"/>
                  <a:gd name="T11" fmla="*/ 0 h 67"/>
                  <a:gd name="T12" fmla="*/ 1 w 44"/>
                  <a:gd name="T13" fmla="*/ 0 h 67"/>
                  <a:gd name="T14" fmla="*/ 0 w 44"/>
                  <a:gd name="T15" fmla="*/ 0 h 67"/>
                  <a:gd name="T16" fmla="*/ 1 w 44"/>
                  <a:gd name="T17" fmla="*/ 0 h 67"/>
                  <a:gd name="T18" fmla="*/ 1 w 44"/>
                  <a:gd name="T19" fmla="*/ 0 h 67"/>
                  <a:gd name="T20" fmla="*/ 1 w 44"/>
                  <a:gd name="T21" fmla="*/ 0 h 67"/>
                  <a:gd name="T22" fmla="*/ 1 w 44"/>
                  <a:gd name="T23" fmla="*/ 0 h 67"/>
                  <a:gd name="T24" fmla="*/ 1 w 44"/>
                  <a:gd name="T25" fmla="*/ 0 h 67"/>
                  <a:gd name="T26" fmla="*/ 1 w 44"/>
                  <a:gd name="T27" fmla="*/ 0 h 67"/>
                  <a:gd name="T28" fmla="*/ 1 w 44"/>
                  <a:gd name="T29" fmla="*/ 0 h 67"/>
                  <a:gd name="T30" fmla="*/ 1 w 44"/>
                  <a:gd name="T31" fmla="*/ 0 h 67"/>
                  <a:gd name="T32" fmla="*/ 1 w 44"/>
                  <a:gd name="T33" fmla="*/ 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67"/>
                  <a:gd name="T53" fmla="*/ 44 w 44"/>
                  <a:gd name="T54" fmla="*/ 67 h 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67">
                    <a:moveTo>
                      <a:pt x="44" y="0"/>
                    </a:moveTo>
                    <a:lnTo>
                      <a:pt x="35" y="7"/>
                    </a:lnTo>
                    <a:lnTo>
                      <a:pt x="26" y="15"/>
                    </a:lnTo>
                    <a:lnTo>
                      <a:pt x="18" y="25"/>
                    </a:lnTo>
                    <a:lnTo>
                      <a:pt x="10" y="37"/>
                    </a:lnTo>
                    <a:lnTo>
                      <a:pt x="4" y="47"/>
                    </a:lnTo>
                    <a:lnTo>
                      <a:pt x="1" y="56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4" y="65"/>
                    </a:lnTo>
                    <a:lnTo>
                      <a:pt x="9" y="61"/>
                    </a:lnTo>
                    <a:lnTo>
                      <a:pt x="14" y="53"/>
                    </a:lnTo>
                    <a:lnTo>
                      <a:pt x="18" y="44"/>
                    </a:lnTo>
                    <a:lnTo>
                      <a:pt x="24" y="32"/>
                    </a:lnTo>
                    <a:lnTo>
                      <a:pt x="30" y="21"/>
                    </a:lnTo>
                    <a:lnTo>
                      <a:pt x="37" y="9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81" name="Freeform 382"/>
              <p:cNvSpPr>
                <a:spLocks/>
              </p:cNvSpPr>
              <p:nvPr/>
            </p:nvSpPr>
            <p:spPr bwMode="auto">
              <a:xfrm>
                <a:off x="2029" y="1106"/>
                <a:ext cx="33" cy="39"/>
              </a:xfrm>
              <a:custGeom>
                <a:avLst/>
                <a:gdLst>
                  <a:gd name="T0" fmla="*/ 1 w 66"/>
                  <a:gd name="T1" fmla="*/ 1 h 78"/>
                  <a:gd name="T2" fmla="*/ 0 w 66"/>
                  <a:gd name="T3" fmla="*/ 1 h 78"/>
                  <a:gd name="T4" fmla="*/ 1 w 66"/>
                  <a:gd name="T5" fmla="*/ 1 h 78"/>
                  <a:gd name="T6" fmla="*/ 1 w 66"/>
                  <a:gd name="T7" fmla="*/ 1 h 78"/>
                  <a:gd name="T8" fmla="*/ 1 w 66"/>
                  <a:gd name="T9" fmla="*/ 1 h 78"/>
                  <a:gd name="T10" fmla="*/ 1 w 66"/>
                  <a:gd name="T11" fmla="*/ 1 h 78"/>
                  <a:gd name="T12" fmla="*/ 1 w 66"/>
                  <a:gd name="T13" fmla="*/ 1 h 78"/>
                  <a:gd name="T14" fmla="*/ 1 w 66"/>
                  <a:gd name="T15" fmla="*/ 1 h 78"/>
                  <a:gd name="T16" fmla="*/ 1 w 66"/>
                  <a:gd name="T17" fmla="*/ 0 h 78"/>
                  <a:gd name="T18" fmla="*/ 1 w 66"/>
                  <a:gd name="T19" fmla="*/ 1 h 78"/>
                  <a:gd name="T20" fmla="*/ 1 w 66"/>
                  <a:gd name="T21" fmla="*/ 1 h 78"/>
                  <a:gd name="T22" fmla="*/ 1 w 66"/>
                  <a:gd name="T23" fmla="*/ 1 h 78"/>
                  <a:gd name="T24" fmla="*/ 1 w 66"/>
                  <a:gd name="T25" fmla="*/ 1 h 78"/>
                  <a:gd name="T26" fmla="*/ 1 w 66"/>
                  <a:gd name="T27" fmla="*/ 1 h 78"/>
                  <a:gd name="T28" fmla="*/ 1 w 66"/>
                  <a:gd name="T29" fmla="*/ 1 h 78"/>
                  <a:gd name="T30" fmla="*/ 1 w 66"/>
                  <a:gd name="T31" fmla="*/ 1 h 78"/>
                  <a:gd name="T32" fmla="*/ 1 w 66"/>
                  <a:gd name="T33" fmla="*/ 1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8"/>
                  <a:gd name="T53" fmla="*/ 66 w 66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8">
                    <a:moveTo>
                      <a:pt x="1" y="78"/>
                    </a:moveTo>
                    <a:lnTo>
                      <a:pt x="0" y="74"/>
                    </a:lnTo>
                    <a:lnTo>
                      <a:pt x="4" y="65"/>
                    </a:lnTo>
                    <a:lnTo>
                      <a:pt x="9" y="55"/>
                    </a:lnTo>
                    <a:lnTo>
                      <a:pt x="17" y="41"/>
                    </a:lnTo>
                    <a:lnTo>
                      <a:pt x="28" y="28"/>
                    </a:lnTo>
                    <a:lnTo>
                      <a:pt x="39" y="16"/>
                    </a:lnTo>
                    <a:lnTo>
                      <a:pt x="52" y="5"/>
                    </a:lnTo>
                    <a:lnTo>
                      <a:pt x="66" y="0"/>
                    </a:lnTo>
                    <a:lnTo>
                      <a:pt x="58" y="8"/>
                    </a:lnTo>
                    <a:lnTo>
                      <a:pt x="50" y="20"/>
                    </a:lnTo>
                    <a:lnTo>
                      <a:pt x="39" y="33"/>
                    </a:lnTo>
                    <a:lnTo>
                      <a:pt x="29" y="47"/>
                    </a:lnTo>
                    <a:lnTo>
                      <a:pt x="20" y="59"/>
                    </a:lnTo>
                    <a:lnTo>
                      <a:pt x="12" y="70"/>
                    </a:lnTo>
                    <a:lnTo>
                      <a:pt x="5" y="77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82" name="Freeform 383"/>
              <p:cNvSpPr>
                <a:spLocks/>
              </p:cNvSpPr>
              <p:nvPr/>
            </p:nvSpPr>
            <p:spPr bwMode="auto">
              <a:xfrm>
                <a:off x="2051" y="1105"/>
                <a:ext cx="42" cy="46"/>
              </a:xfrm>
              <a:custGeom>
                <a:avLst/>
                <a:gdLst>
                  <a:gd name="T0" fmla="*/ 1 w 84"/>
                  <a:gd name="T1" fmla="*/ 1 h 92"/>
                  <a:gd name="T2" fmla="*/ 0 w 84"/>
                  <a:gd name="T3" fmla="*/ 1 h 92"/>
                  <a:gd name="T4" fmla="*/ 1 w 84"/>
                  <a:gd name="T5" fmla="*/ 1 h 92"/>
                  <a:gd name="T6" fmla="*/ 1 w 84"/>
                  <a:gd name="T7" fmla="*/ 1 h 92"/>
                  <a:gd name="T8" fmla="*/ 1 w 84"/>
                  <a:gd name="T9" fmla="*/ 1 h 92"/>
                  <a:gd name="T10" fmla="*/ 1 w 84"/>
                  <a:gd name="T11" fmla="*/ 1 h 92"/>
                  <a:gd name="T12" fmla="*/ 1 w 84"/>
                  <a:gd name="T13" fmla="*/ 1 h 92"/>
                  <a:gd name="T14" fmla="*/ 1 w 84"/>
                  <a:gd name="T15" fmla="*/ 1 h 92"/>
                  <a:gd name="T16" fmla="*/ 1 w 84"/>
                  <a:gd name="T17" fmla="*/ 0 h 92"/>
                  <a:gd name="T18" fmla="*/ 1 w 84"/>
                  <a:gd name="T19" fmla="*/ 1 h 92"/>
                  <a:gd name="T20" fmla="*/ 1 w 84"/>
                  <a:gd name="T21" fmla="*/ 1 h 92"/>
                  <a:gd name="T22" fmla="*/ 1 w 84"/>
                  <a:gd name="T23" fmla="*/ 1 h 92"/>
                  <a:gd name="T24" fmla="*/ 1 w 84"/>
                  <a:gd name="T25" fmla="*/ 1 h 92"/>
                  <a:gd name="T26" fmla="*/ 1 w 84"/>
                  <a:gd name="T27" fmla="*/ 1 h 92"/>
                  <a:gd name="T28" fmla="*/ 1 w 84"/>
                  <a:gd name="T29" fmla="*/ 1 h 92"/>
                  <a:gd name="T30" fmla="*/ 1 w 84"/>
                  <a:gd name="T31" fmla="*/ 1 h 92"/>
                  <a:gd name="T32" fmla="*/ 1 w 84"/>
                  <a:gd name="T33" fmla="*/ 1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92"/>
                  <a:gd name="T53" fmla="*/ 84 w 84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92">
                    <a:moveTo>
                      <a:pt x="1" y="92"/>
                    </a:moveTo>
                    <a:lnTo>
                      <a:pt x="0" y="88"/>
                    </a:lnTo>
                    <a:lnTo>
                      <a:pt x="5" y="77"/>
                    </a:lnTo>
                    <a:lnTo>
                      <a:pt x="14" y="64"/>
                    </a:lnTo>
                    <a:lnTo>
                      <a:pt x="25" y="49"/>
                    </a:lnTo>
                    <a:lnTo>
                      <a:pt x="39" y="32"/>
                    </a:lnTo>
                    <a:lnTo>
                      <a:pt x="54" y="19"/>
                    </a:lnTo>
                    <a:lnTo>
                      <a:pt x="70" y="7"/>
                    </a:lnTo>
                    <a:lnTo>
                      <a:pt x="84" y="0"/>
                    </a:lnTo>
                    <a:lnTo>
                      <a:pt x="77" y="7"/>
                    </a:lnTo>
                    <a:lnTo>
                      <a:pt x="68" y="20"/>
                    </a:lnTo>
                    <a:lnTo>
                      <a:pt x="55" y="35"/>
                    </a:lnTo>
                    <a:lnTo>
                      <a:pt x="41" y="52"/>
                    </a:lnTo>
                    <a:lnTo>
                      <a:pt x="29" y="68"/>
                    </a:lnTo>
                    <a:lnTo>
                      <a:pt x="16" y="82"/>
                    </a:lnTo>
                    <a:lnTo>
                      <a:pt x="7" y="90"/>
                    </a:ln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83" name="Freeform 384"/>
              <p:cNvSpPr>
                <a:spLocks/>
              </p:cNvSpPr>
              <p:nvPr/>
            </p:nvSpPr>
            <p:spPr bwMode="auto">
              <a:xfrm>
                <a:off x="2084" y="1108"/>
                <a:ext cx="39" cy="51"/>
              </a:xfrm>
              <a:custGeom>
                <a:avLst/>
                <a:gdLst>
                  <a:gd name="T0" fmla="*/ 1 w 77"/>
                  <a:gd name="T1" fmla="*/ 1 h 102"/>
                  <a:gd name="T2" fmla="*/ 0 w 77"/>
                  <a:gd name="T3" fmla="*/ 1 h 102"/>
                  <a:gd name="T4" fmla="*/ 1 w 77"/>
                  <a:gd name="T5" fmla="*/ 1 h 102"/>
                  <a:gd name="T6" fmla="*/ 1 w 77"/>
                  <a:gd name="T7" fmla="*/ 1 h 102"/>
                  <a:gd name="T8" fmla="*/ 1 w 77"/>
                  <a:gd name="T9" fmla="*/ 1 h 102"/>
                  <a:gd name="T10" fmla="*/ 1 w 77"/>
                  <a:gd name="T11" fmla="*/ 1 h 102"/>
                  <a:gd name="T12" fmla="*/ 1 w 77"/>
                  <a:gd name="T13" fmla="*/ 1 h 102"/>
                  <a:gd name="T14" fmla="*/ 1 w 77"/>
                  <a:gd name="T15" fmla="*/ 1 h 102"/>
                  <a:gd name="T16" fmla="*/ 1 w 77"/>
                  <a:gd name="T17" fmla="*/ 0 h 102"/>
                  <a:gd name="T18" fmla="*/ 1 w 77"/>
                  <a:gd name="T19" fmla="*/ 1 h 102"/>
                  <a:gd name="T20" fmla="*/ 1 w 77"/>
                  <a:gd name="T21" fmla="*/ 1 h 102"/>
                  <a:gd name="T22" fmla="*/ 1 w 77"/>
                  <a:gd name="T23" fmla="*/ 1 h 102"/>
                  <a:gd name="T24" fmla="*/ 1 w 77"/>
                  <a:gd name="T25" fmla="*/ 1 h 102"/>
                  <a:gd name="T26" fmla="*/ 1 w 77"/>
                  <a:gd name="T27" fmla="*/ 1 h 102"/>
                  <a:gd name="T28" fmla="*/ 1 w 77"/>
                  <a:gd name="T29" fmla="*/ 1 h 102"/>
                  <a:gd name="T30" fmla="*/ 1 w 77"/>
                  <a:gd name="T31" fmla="*/ 1 h 102"/>
                  <a:gd name="T32" fmla="*/ 1 w 77"/>
                  <a:gd name="T33" fmla="*/ 1 h 1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7"/>
                  <a:gd name="T52" fmla="*/ 0 h 102"/>
                  <a:gd name="T53" fmla="*/ 77 w 77"/>
                  <a:gd name="T54" fmla="*/ 102 h 1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7" h="102">
                    <a:moveTo>
                      <a:pt x="1" y="102"/>
                    </a:moveTo>
                    <a:lnTo>
                      <a:pt x="0" y="95"/>
                    </a:lnTo>
                    <a:lnTo>
                      <a:pt x="4" y="83"/>
                    </a:lnTo>
                    <a:lnTo>
                      <a:pt x="12" y="68"/>
                    </a:lnTo>
                    <a:lnTo>
                      <a:pt x="24" y="51"/>
                    </a:lnTo>
                    <a:lnTo>
                      <a:pt x="37" y="34"/>
                    </a:lnTo>
                    <a:lnTo>
                      <a:pt x="50" y="19"/>
                    </a:lnTo>
                    <a:lnTo>
                      <a:pt x="64" y="7"/>
                    </a:lnTo>
                    <a:lnTo>
                      <a:pt x="77" y="0"/>
                    </a:lnTo>
                    <a:lnTo>
                      <a:pt x="72" y="8"/>
                    </a:lnTo>
                    <a:lnTo>
                      <a:pt x="63" y="21"/>
                    </a:lnTo>
                    <a:lnTo>
                      <a:pt x="51" y="38"/>
                    </a:lnTo>
                    <a:lnTo>
                      <a:pt x="39" y="57"/>
                    </a:lnTo>
                    <a:lnTo>
                      <a:pt x="26" y="74"/>
                    </a:lnTo>
                    <a:lnTo>
                      <a:pt x="15" y="89"/>
                    </a:lnTo>
                    <a:lnTo>
                      <a:pt x="7" y="99"/>
                    </a:lnTo>
                    <a:lnTo>
                      <a:pt x="1" y="10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84" name="Freeform 385"/>
              <p:cNvSpPr>
                <a:spLocks/>
              </p:cNvSpPr>
              <p:nvPr/>
            </p:nvSpPr>
            <p:spPr bwMode="auto">
              <a:xfrm>
                <a:off x="2102" y="1114"/>
                <a:ext cx="33" cy="46"/>
              </a:xfrm>
              <a:custGeom>
                <a:avLst/>
                <a:gdLst>
                  <a:gd name="T0" fmla="*/ 0 w 67"/>
                  <a:gd name="T1" fmla="*/ 1 h 92"/>
                  <a:gd name="T2" fmla="*/ 0 w 67"/>
                  <a:gd name="T3" fmla="*/ 1 h 92"/>
                  <a:gd name="T4" fmla="*/ 0 w 67"/>
                  <a:gd name="T5" fmla="*/ 1 h 92"/>
                  <a:gd name="T6" fmla="*/ 0 w 67"/>
                  <a:gd name="T7" fmla="*/ 1 h 92"/>
                  <a:gd name="T8" fmla="*/ 0 w 67"/>
                  <a:gd name="T9" fmla="*/ 1 h 92"/>
                  <a:gd name="T10" fmla="*/ 0 w 67"/>
                  <a:gd name="T11" fmla="*/ 1 h 92"/>
                  <a:gd name="T12" fmla="*/ 0 w 67"/>
                  <a:gd name="T13" fmla="*/ 1 h 92"/>
                  <a:gd name="T14" fmla="*/ 0 w 67"/>
                  <a:gd name="T15" fmla="*/ 1 h 92"/>
                  <a:gd name="T16" fmla="*/ 0 w 67"/>
                  <a:gd name="T17" fmla="*/ 0 h 92"/>
                  <a:gd name="T18" fmla="*/ 0 w 67"/>
                  <a:gd name="T19" fmla="*/ 1 h 92"/>
                  <a:gd name="T20" fmla="*/ 0 w 67"/>
                  <a:gd name="T21" fmla="*/ 1 h 92"/>
                  <a:gd name="T22" fmla="*/ 0 w 67"/>
                  <a:gd name="T23" fmla="*/ 1 h 92"/>
                  <a:gd name="T24" fmla="*/ 0 w 67"/>
                  <a:gd name="T25" fmla="*/ 1 h 92"/>
                  <a:gd name="T26" fmla="*/ 0 w 67"/>
                  <a:gd name="T27" fmla="*/ 1 h 92"/>
                  <a:gd name="T28" fmla="*/ 0 w 67"/>
                  <a:gd name="T29" fmla="*/ 1 h 92"/>
                  <a:gd name="T30" fmla="*/ 0 w 67"/>
                  <a:gd name="T31" fmla="*/ 1 h 92"/>
                  <a:gd name="T32" fmla="*/ 0 w 67"/>
                  <a:gd name="T33" fmla="*/ 1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92"/>
                  <a:gd name="T53" fmla="*/ 67 w 67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92">
                    <a:moveTo>
                      <a:pt x="0" y="92"/>
                    </a:moveTo>
                    <a:lnTo>
                      <a:pt x="0" y="87"/>
                    </a:lnTo>
                    <a:lnTo>
                      <a:pt x="4" y="77"/>
                    </a:lnTo>
                    <a:lnTo>
                      <a:pt x="12" y="62"/>
                    </a:lnTo>
                    <a:lnTo>
                      <a:pt x="22" y="46"/>
                    </a:lnTo>
                    <a:lnTo>
                      <a:pt x="34" y="30"/>
                    </a:lnTo>
                    <a:lnTo>
                      <a:pt x="46" y="15"/>
                    </a:lnTo>
                    <a:lnTo>
                      <a:pt x="57" y="4"/>
                    </a:lnTo>
                    <a:lnTo>
                      <a:pt x="67" y="0"/>
                    </a:lnTo>
                    <a:lnTo>
                      <a:pt x="61" y="8"/>
                    </a:lnTo>
                    <a:lnTo>
                      <a:pt x="53" y="22"/>
                    </a:lnTo>
                    <a:lnTo>
                      <a:pt x="44" y="38"/>
                    </a:lnTo>
                    <a:lnTo>
                      <a:pt x="34" y="54"/>
                    </a:lnTo>
                    <a:lnTo>
                      <a:pt x="24" y="70"/>
                    </a:lnTo>
                    <a:lnTo>
                      <a:pt x="14" y="83"/>
                    </a:lnTo>
                    <a:lnTo>
                      <a:pt x="6" y="91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85" name="Freeform 386"/>
              <p:cNvSpPr>
                <a:spLocks/>
              </p:cNvSpPr>
              <p:nvPr/>
            </p:nvSpPr>
            <p:spPr bwMode="auto">
              <a:xfrm>
                <a:off x="2130" y="1121"/>
                <a:ext cx="29" cy="38"/>
              </a:xfrm>
              <a:custGeom>
                <a:avLst/>
                <a:gdLst>
                  <a:gd name="T0" fmla="*/ 1 w 56"/>
                  <a:gd name="T1" fmla="*/ 0 h 77"/>
                  <a:gd name="T2" fmla="*/ 0 w 56"/>
                  <a:gd name="T3" fmla="*/ 0 h 77"/>
                  <a:gd name="T4" fmla="*/ 1 w 56"/>
                  <a:gd name="T5" fmla="*/ 0 h 77"/>
                  <a:gd name="T6" fmla="*/ 1 w 56"/>
                  <a:gd name="T7" fmla="*/ 0 h 77"/>
                  <a:gd name="T8" fmla="*/ 1 w 56"/>
                  <a:gd name="T9" fmla="*/ 0 h 77"/>
                  <a:gd name="T10" fmla="*/ 1 w 56"/>
                  <a:gd name="T11" fmla="*/ 0 h 77"/>
                  <a:gd name="T12" fmla="*/ 1 w 56"/>
                  <a:gd name="T13" fmla="*/ 0 h 77"/>
                  <a:gd name="T14" fmla="*/ 1 w 56"/>
                  <a:gd name="T15" fmla="*/ 0 h 77"/>
                  <a:gd name="T16" fmla="*/ 1 w 56"/>
                  <a:gd name="T17" fmla="*/ 0 h 77"/>
                  <a:gd name="T18" fmla="*/ 1 w 56"/>
                  <a:gd name="T19" fmla="*/ 0 h 77"/>
                  <a:gd name="T20" fmla="*/ 1 w 56"/>
                  <a:gd name="T21" fmla="*/ 0 h 77"/>
                  <a:gd name="T22" fmla="*/ 1 w 56"/>
                  <a:gd name="T23" fmla="*/ 0 h 77"/>
                  <a:gd name="T24" fmla="*/ 1 w 56"/>
                  <a:gd name="T25" fmla="*/ 0 h 77"/>
                  <a:gd name="T26" fmla="*/ 1 w 56"/>
                  <a:gd name="T27" fmla="*/ 0 h 77"/>
                  <a:gd name="T28" fmla="*/ 1 w 56"/>
                  <a:gd name="T29" fmla="*/ 0 h 77"/>
                  <a:gd name="T30" fmla="*/ 1 w 56"/>
                  <a:gd name="T31" fmla="*/ 0 h 77"/>
                  <a:gd name="T32" fmla="*/ 1 w 56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77"/>
                  <a:gd name="T53" fmla="*/ 56 w 56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77">
                    <a:moveTo>
                      <a:pt x="1" y="77"/>
                    </a:moveTo>
                    <a:lnTo>
                      <a:pt x="0" y="72"/>
                    </a:lnTo>
                    <a:lnTo>
                      <a:pt x="1" y="64"/>
                    </a:lnTo>
                    <a:lnTo>
                      <a:pt x="6" y="52"/>
                    </a:lnTo>
                    <a:lnTo>
                      <a:pt x="14" y="40"/>
                    </a:lnTo>
                    <a:lnTo>
                      <a:pt x="22" y="27"/>
                    </a:lnTo>
                    <a:lnTo>
                      <a:pt x="32" y="15"/>
                    </a:lnTo>
                    <a:lnTo>
                      <a:pt x="44" y="6"/>
                    </a:lnTo>
                    <a:lnTo>
                      <a:pt x="56" y="0"/>
                    </a:lnTo>
                    <a:lnTo>
                      <a:pt x="50" y="9"/>
                    </a:lnTo>
                    <a:lnTo>
                      <a:pt x="44" y="20"/>
                    </a:lnTo>
                    <a:lnTo>
                      <a:pt x="35" y="33"/>
                    </a:lnTo>
                    <a:lnTo>
                      <a:pt x="27" y="47"/>
                    </a:lnTo>
                    <a:lnTo>
                      <a:pt x="18" y="59"/>
                    </a:lnTo>
                    <a:lnTo>
                      <a:pt x="11" y="70"/>
                    </a:lnTo>
                    <a:lnTo>
                      <a:pt x="6" y="75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86" name="Freeform 387"/>
              <p:cNvSpPr>
                <a:spLocks/>
              </p:cNvSpPr>
              <p:nvPr/>
            </p:nvSpPr>
            <p:spPr bwMode="auto">
              <a:xfrm>
                <a:off x="2171" y="1143"/>
                <a:ext cx="8" cy="23"/>
              </a:xfrm>
              <a:custGeom>
                <a:avLst/>
                <a:gdLst>
                  <a:gd name="T0" fmla="*/ 1 w 15"/>
                  <a:gd name="T1" fmla="*/ 1 h 46"/>
                  <a:gd name="T2" fmla="*/ 0 w 15"/>
                  <a:gd name="T3" fmla="*/ 1 h 46"/>
                  <a:gd name="T4" fmla="*/ 0 w 15"/>
                  <a:gd name="T5" fmla="*/ 1 h 46"/>
                  <a:gd name="T6" fmla="*/ 1 w 15"/>
                  <a:gd name="T7" fmla="*/ 1 h 46"/>
                  <a:gd name="T8" fmla="*/ 1 w 15"/>
                  <a:gd name="T9" fmla="*/ 0 h 46"/>
                  <a:gd name="T10" fmla="*/ 1 w 15"/>
                  <a:gd name="T11" fmla="*/ 1 h 46"/>
                  <a:gd name="T12" fmla="*/ 1 w 15"/>
                  <a:gd name="T13" fmla="*/ 1 h 46"/>
                  <a:gd name="T14" fmla="*/ 1 w 15"/>
                  <a:gd name="T15" fmla="*/ 1 h 46"/>
                  <a:gd name="T16" fmla="*/ 1 w 15"/>
                  <a:gd name="T17" fmla="*/ 1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6"/>
                  <a:gd name="T29" fmla="*/ 15 w 15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6">
                    <a:moveTo>
                      <a:pt x="4" y="46"/>
                    </a:moveTo>
                    <a:lnTo>
                      <a:pt x="0" y="38"/>
                    </a:lnTo>
                    <a:lnTo>
                      <a:pt x="0" y="23"/>
                    </a:lnTo>
                    <a:lnTo>
                      <a:pt x="4" y="7"/>
                    </a:lnTo>
                    <a:lnTo>
                      <a:pt x="15" y="0"/>
                    </a:lnTo>
                    <a:lnTo>
                      <a:pt x="9" y="13"/>
                    </a:lnTo>
                    <a:lnTo>
                      <a:pt x="9" y="30"/>
                    </a:lnTo>
                    <a:lnTo>
                      <a:pt x="9" y="44"/>
                    </a:lnTo>
                    <a:lnTo>
                      <a:pt x="4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87" name="Freeform 388"/>
              <p:cNvSpPr>
                <a:spLocks/>
              </p:cNvSpPr>
              <p:nvPr/>
            </p:nvSpPr>
            <p:spPr bwMode="auto">
              <a:xfrm>
                <a:off x="2042" y="1104"/>
                <a:ext cx="37" cy="43"/>
              </a:xfrm>
              <a:custGeom>
                <a:avLst/>
                <a:gdLst>
                  <a:gd name="T0" fmla="*/ 0 w 75"/>
                  <a:gd name="T1" fmla="*/ 1 h 85"/>
                  <a:gd name="T2" fmla="*/ 0 w 75"/>
                  <a:gd name="T3" fmla="*/ 1 h 85"/>
                  <a:gd name="T4" fmla="*/ 0 w 75"/>
                  <a:gd name="T5" fmla="*/ 1 h 85"/>
                  <a:gd name="T6" fmla="*/ 0 w 75"/>
                  <a:gd name="T7" fmla="*/ 1 h 85"/>
                  <a:gd name="T8" fmla="*/ 0 w 75"/>
                  <a:gd name="T9" fmla="*/ 1 h 85"/>
                  <a:gd name="T10" fmla="*/ 0 w 75"/>
                  <a:gd name="T11" fmla="*/ 1 h 85"/>
                  <a:gd name="T12" fmla="*/ 0 w 75"/>
                  <a:gd name="T13" fmla="*/ 1 h 85"/>
                  <a:gd name="T14" fmla="*/ 0 w 75"/>
                  <a:gd name="T15" fmla="*/ 1 h 85"/>
                  <a:gd name="T16" fmla="*/ 0 w 75"/>
                  <a:gd name="T17" fmla="*/ 0 h 85"/>
                  <a:gd name="T18" fmla="*/ 0 w 75"/>
                  <a:gd name="T19" fmla="*/ 1 h 85"/>
                  <a:gd name="T20" fmla="*/ 0 w 75"/>
                  <a:gd name="T21" fmla="*/ 1 h 85"/>
                  <a:gd name="T22" fmla="*/ 0 w 75"/>
                  <a:gd name="T23" fmla="*/ 1 h 85"/>
                  <a:gd name="T24" fmla="*/ 0 w 75"/>
                  <a:gd name="T25" fmla="*/ 1 h 85"/>
                  <a:gd name="T26" fmla="*/ 0 w 75"/>
                  <a:gd name="T27" fmla="*/ 1 h 85"/>
                  <a:gd name="T28" fmla="*/ 0 w 75"/>
                  <a:gd name="T29" fmla="*/ 1 h 85"/>
                  <a:gd name="T30" fmla="*/ 0 w 75"/>
                  <a:gd name="T31" fmla="*/ 1 h 85"/>
                  <a:gd name="T32" fmla="*/ 0 w 75"/>
                  <a:gd name="T33" fmla="*/ 1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85"/>
                  <a:gd name="T53" fmla="*/ 75 w 75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85">
                    <a:moveTo>
                      <a:pt x="2" y="85"/>
                    </a:moveTo>
                    <a:lnTo>
                      <a:pt x="0" y="81"/>
                    </a:lnTo>
                    <a:lnTo>
                      <a:pt x="4" y="71"/>
                    </a:lnTo>
                    <a:lnTo>
                      <a:pt x="11" y="59"/>
                    </a:lnTo>
                    <a:lnTo>
                      <a:pt x="21" y="45"/>
                    </a:lnTo>
                    <a:lnTo>
                      <a:pt x="34" y="30"/>
                    </a:lnTo>
                    <a:lnTo>
                      <a:pt x="48" y="17"/>
                    </a:lnTo>
                    <a:lnTo>
                      <a:pt x="62" y="7"/>
                    </a:lnTo>
                    <a:lnTo>
                      <a:pt x="75" y="0"/>
                    </a:lnTo>
                    <a:lnTo>
                      <a:pt x="70" y="7"/>
                    </a:lnTo>
                    <a:lnTo>
                      <a:pt x="60" y="18"/>
                    </a:lnTo>
                    <a:lnTo>
                      <a:pt x="50" y="33"/>
                    </a:lnTo>
                    <a:lnTo>
                      <a:pt x="38" y="48"/>
                    </a:lnTo>
                    <a:lnTo>
                      <a:pt x="27" y="63"/>
                    </a:lnTo>
                    <a:lnTo>
                      <a:pt x="15" y="76"/>
                    </a:lnTo>
                    <a:lnTo>
                      <a:pt x="7" y="84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88" name="Freeform 389"/>
              <p:cNvSpPr>
                <a:spLocks/>
              </p:cNvSpPr>
              <p:nvPr/>
            </p:nvSpPr>
            <p:spPr bwMode="auto">
              <a:xfrm>
                <a:off x="2070" y="1105"/>
                <a:ext cx="37" cy="50"/>
              </a:xfrm>
              <a:custGeom>
                <a:avLst/>
                <a:gdLst>
                  <a:gd name="T0" fmla="*/ 1 w 74"/>
                  <a:gd name="T1" fmla="*/ 1 h 99"/>
                  <a:gd name="T2" fmla="*/ 0 w 74"/>
                  <a:gd name="T3" fmla="*/ 1 h 99"/>
                  <a:gd name="T4" fmla="*/ 1 w 74"/>
                  <a:gd name="T5" fmla="*/ 1 h 99"/>
                  <a:gd name="T6" fmla="*/ 1 w 74"/>
                  <a:gd name="T7" fmla="*/ 1 h 99"/>
                  <a:gd name="T8" fmla="*/ 1 w 74"/>
                  <a:gd name="T9" fmla="*/ 1 h 99"/>
                  <a:gd name="T10" fmla="*/ 1 w 74"/>
                  <a:gd name="T11" fmla="*/ 1 h 99"/>
                  <a:gd name="T12" fmla="*/ 1 w 74"/>
                  <a:gd name="T13" fmla="*/ 1 h 99"/>
                  <a:gd name="T14" fmla="*/ 1 w 74"/>
                  <a:gd name="T15" fmla="*/ 1 h 99"/>
                  <a:gd name="T16" fmla="*/ 1 w 74"/>
                  <a:gd name="T17" fmla="*/ 0 h 99"/>
                  <a:gd name="T18" fmla="*/ 1 w 74"/>
                  <a:gd name="T19" fmla="*/ 1 h 99"/>
                  <a:gd name="T20" fmla="*/ 1 w 74"/>
                  <a:gd name="T21" fmla="*/ 1 h 99"/>
                  <a:gd name="T22" fmla="*/ 1 w 74"/>
                  <a:gd name="T23" fmla="*/ 1 h 99"/>
                  <a:gd name="T24" fmla="*/ 1 w 74"/>
                  <a:gd name="T25" fmla="*/ 1 h 99"/>
                  <a:gd name="T26" fmla="*/ 1 w 74"/>
                  <a:gd name="T27" fmla="*/ 1 h 99"/>
                  <a:gd name="T28" fmla="*/ 1 w 74"/>
                  <a:gd name="T29" fmla="*/ 1 h 99"/>
                  <a:gd name="T30" fmla="*/ 1 w 74"/>
                  <a:gd name="T31" fmla="*/ 1 h 99"/>
                  <a:gd name="T32" fmla="*/ 1 w 74"/>
                  <a:gd name="T33" fmla="*/ 1 h 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99"/>
                  <a:gd name="T53" fmla="*/ 74 w 74"/>
                  <a:gd name="T54" fmla="*/ 99 h 9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99">
                    <a:moveTo>
                      <a:pt x="1" y="99"/>
                    </a:moveTo>
                    <a:lnTo>
                      <a:pt x="0" y="94"/>
                    </a:lnTo>
                    <a:lnTo>
                      <a:pt x="3" y="82"/>
                    </a:lnTo>
                    <a:lnTo>
                      <a:pt x="11" y="67"/>
                    </a:lnTo>
                    <a:lnTo>
                      <a:pt x="22" y="50"/>
                    </a:lnTo>
                    <a:lnTo>
                      <a:pt x="34" y="33"/>
                    </a:lnTo>
                    <a:lnTo>
                      <a:pt x="48" y="18"/>
                    </a:lnTo>
                    <a:lnTo>
                      <a:pt x="61" y="6"/>
                    </a:lnTo>
                    <a:lnTo>
                      <a:pt x="74" y="0"/>
                    </a:lnTo>
                    <a:lnTo>
                      <a:pt x="69" y="8"/>
                    </a:lnTo>
                    <a:lnTo>
                      <a:pt x="60" y="21"/>
                    </a:lnTo>
                    <a:lnTo>
                      <a:pt x="49" y="38"/>
                    </a:lnTo>
                    <a:lnTo>
                      <a:pt x="38" y="56"/>
                    </a:lnTo>
                    <a:lnTo>
                      <a:pt x="25" y="73"/>
                    </a:lnTo>
                    <a:lnTo>
                      <a:pt x="15" y="88"/>
                    </a:lnTo>
                    <a:lnTo>
                      <a:pt x="6" y="97"/>
                    </a:lnTo>
                    <a:lnTo>
                      <a:pt x="1" y="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27989" name="Freeform 390"/>
              <p:cNvSpPr>
                <a:spLocks/>
              </p:cNvSpPr>
              <p:nvPr/>
            </p:nvSpPr>
            <p:spPr bwMode="auto">
              <a:xfrm>
                <a:off x="2119" y="1114"/>
                <a:ext cx="28" cy="48"/>
              </a:xfrm>
              <a:custGeom>
                <a:avLst/>
                <a:gdLst>
                  <a:gd name="T0" fmla="*/ 1 w 55"/>
                  <a:gd name="T1" fmla="*/ 1 h 95"/>
                  <a:gd name="T2" fmla="*/ 0 w 55"/>
                  <a:gd name="T3" fmla="*/ 1 h 95"/>
                  <a:gd name="T4" fmla="*/ 1 w 55"/>
                  <a:gd name="T5" fmla="*/ 1 h 95"/>
                  <a:gd name="T6" fmla="*/ 1 w 55"/>
                  <a:gd name="T7" fmla="*/ 1 h 95"/>
                  <a:gd name="T8" fmla="*/ 1 w 55"/>
                  <a:gd name="T9" fmla="*/ 1 h 95"/>
                  <a:gd name="T10" fmla="*/ 1 w 55"/>
                  <a:gd name="T11" fmla="*/ 1 h 95"/>
                  <a:gd name="T12" fmla="*/ 1 w 55"/>
                  <a:gd name="T13" fmla="*/ 1 h 95"/>
                  <a:gd name="T14" fmla="*/ 1 w 55"/>
                  <a:gd name="T15" fmla="*/ 1 h 95"/>
                  <a:gd name="T16" fmla="*/ 1 w 55"/>
                  <a:gd name="T17" fmla="*/ 0 h 95"/>
                  <a:gd name="T18" fmla="*/ 1 w 55"/>
                  <a:gd name="T19" fmla="*/ 1 h 95"/>
                  <a:gd name="T20" fmla="*/ 1 w 55"/>
                  <a:gd name="T21" fmla="*/ 1 h 95"/>
                  <a:gd name="T22" fmla="*/ 1 w 55"/>
                  <a:gd name="T23" fmla="*/ 1 h 95"/>
                  <a:gd name="T24" fmla="*/ 1 w 55"/>
                  <a:gd name="T25" fmla="*/ 1 h 95"/>
                  <a:gd name="T26" fmla="*/ 1 w 55"/>
                  <a:gd name="T27" fmla="*/ 1 h 95"/>
                  <a:gd name="T28" fmla="*/ 1 w 55"/>
                  <a:gd name="T29" fmla="*/ 1 h 95"/>
                  <a:gd name="T30" fmla="*/ 1 w 55"/>
                  <a:gd name="T31" fmla="*/ 1 h 95"/>
                  <a:gd name="T32" fmla="*/ 1 w 55"/>
                  <a:gd name="T33" fmla="*/ 1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95"/>
                  <a:gd name="T53" fmla="*/ 55 w 55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95">
                    <a:moveTo>
                      <a:pt x="1" y="95"/>
                    </a:moveTo>
                    <a:lnTo>
                      <a:pt x="0" y="90"/>
                    </a:lnTo>
                    <a:lnTo>
                      <a:pt x="1" y="79"/>
                    </a:lnTo>
                    <a:lnTo>
                      <a:pt x="6" y="65"/>
                    </a:lnTo>
                    <a:lnTo>
                      <a:pt x="13" y="49"/>
                    </a:lnTo>
                    <a:lnTo>
                      <a:pt x="21" y="33"/>
                    </a:lnTo>
                    <a:lnTo>
                      <a:pt x="31" y="18"/>
                    </a:lnTo>
                    <a:lnTo>
                      <a:pt x="43" y="7"/>
                    </a:lnTo>
                    <a:lnTo>
                      <a:pt x="55" y="0"/>
                    </a:lnTo>
                    <a:lnTo>
                      <a:pt x="49" y="9"/>
                    </a:lnTo>
                    <a:lnTo>
                      <a:pt x="43" y="22"/>
                    </a:lnTo>
                    <a:lnTo>
                      <a:pt x="34" y="38"/>
                    </a:lnTo>
                    <a:lnTo>
                      <a:pt x="26" y="55"/>
                    </a:lnTo>
                    <a:lnTo>
                      <a:pt x="18" y="71"/>
                    </a:lnTo>
                    <a:lnTo>
                      <a:pt x="11" y="85"/>
                    </a:lnTo>
                    <a:lnTo>
                      <a:pt x="6" y="93"/>
                    </a:lnTo>
                    <a:lnTo>
                      <a:pt x="1" y="9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cs typeface="Arial" charset="0"/>
                </a:endParaRPr>
              </a:p>
            </p:txBody>
          </p:sp>
        </p:grpSp>
        <p:sp>
          <p:nvSpPr>
            <p:cNvPr id="27657" name="Freeform 391"/>
            <p:cNvSpPr>
              <a:spLocks/>
            </p:cNvSpPr>
            <p:nvPr/>
          </p:nvSpPr>
          <p:spPr bwMode="auto">
            <a:xfrm>
              <a:off x="2139" y="1126"/>
              <a:ext cx="29" cy="36"/>
            </a:xfrm>
            <a:custGeom>
              <a:avLst/>
              <a:gdLst>
                <a:gd name="T0" fmla="*/ 1 w 58"/>
                <a:gd name="T1" fmla="*/ 1 h 70"/>
                <a:gd name="T2" fmla="*/ 0 w 58"/>
                <a:gd name="T3" fmla="*/ 1 h 70"/>
                <a:gd name="T4" fmla="*/ 1 w 58"/>
                <a:gd name="T5" fmla="*/ 1 h 70"/>
                <a:gd name="T6" fmla="*/ 1 w 58"/>
                <a:gd name="T7" fmla="*/ 1 h 70"/>
                <a:gd name="T8" fmla="*/ 1 w 58"/>
                <a:gd name="T9" fmla="*/ 1 h 70"/>
                <a:gd name="T10" fmla="*/ 1 w 58"/>
                <a:gd name="T11" fmla="*/ 1 h 70"/>
                <a:gd name="T12" fmla="*/ 1 w 58"/>
                <a:gd name="T13" fmla="*/ 1 h 70"/>
                <a:gd name="T14" fmla="*/ 1 w 58"/>
                <a:gd name="T15" fmla="*/ 1 h 70"/>
                <a:gd name="T16" fmla="*/ 1 w 58"/>
                <a:gd name="T17" fmla="*/ 0 h 70"/>
                <a:gd name="T18" fmla="*/ 1 w 58"/>
                <a:gd name="T19" fmla="*/ 1 h 70"/>
                <a:gd name="T20" fmla="*/ 1 w 58"/>
                <a:gd name="T21" fmla="*/ 1 h 70"/>
                <a:gd name="T22" fmla="*/ 1 w 58"/>
                <a:gd name="T23" fmla="*/ 1 h 70"/>
                <a:gd name="T24" fmla="*/ 1 w 58"/>
                <a:gd name="T25" fmla="*/ 1 h 70"/>
                <a:gd name="T26" fmla="*/ 1 w 58"/>
                <a:gd name="T27" fmla="*/ 1 h 70"/>
                <a:gd name="T28" fmla="*/ 1 w 58"/>
                <a:gd name="T29" fmla="*/ 1 h 70"/>
                <a:gd name="T30" fmla="*/ 1 w 58"/>
                <a:gd name="T31" fmla="*/ 1 h 70"/>
                <a:gd name="T32" fmla="*/ 1 w 58"/>
                <a:gd name="T33" fmla="*/ 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70"/>
                <a:gd name="T53" fmla="*/ 58 w 58"/>
                <a:gd name="T54" fmla="*/ 70 h 7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58" name="Freeform 392"/>
            <p:cNvSpPr>
              <a:spLocks/>
            </p:cNvSpPr>
            <p:nvPr/>
          </p:nvSpPr>
          <p:spPr bwMode="auto">
            <a:xfrm>
              <a:off x="2161" y="1131"/>
              <a:ext cx="11" cy="26"/>
            </a:xfrm>
            <a:custGeom>
              <a:avLst/>
              <a:gdLst>
                <a:gd name="T0" fmla="*/ 1 w 22"/>
                <a:gd name="T1" fmla="*/ 1 h 52"/>
                <a:gd name="T2" fmla="*/ 0 w 22"/>
                <a:gd name="T3" fmla="*/ 1 h 52"/>
                <a:gd name="T4" fmla="*/ 1 w 22"/>
                <a:gd name="T5" fmla="*/ 1 h 52"/>
                <a:gd name="T6" fmla="*/ 1 w 22"/>
                <a:gd name="T7" fmla="*/ 1 h 52"/>
                <a:gd name="T8" fmla="*/ 1 w 22"/>
                <a:gd name="T9" fmla="*/ 0 h 52"/>
                <a:gd name="T10" fmla="*/ 1 w 22"/>
                <a:gd name="T11" fmla="*/ 1 h 52"/>
                <a:gd name="T12" fmla="*/ 1 w 22"/>
                <a:gd name="T13" fmla="*/ 1 h 52"/>
                <a:gd name="T14" fmla="*/ 1 w 22"/>
                <a:gd name="T15" fmla="*/ 1 h 52"/>
                <a:gd name="T16" fmla="*/ 1 w 22"/>
                <a:gd name="T17" fmla="*/ 1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52"/>
                <a:gd name="T29" fmla="*/ 22 w 22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59" name="Freeform 393"/>
            <p:cNvSpPr>
              <a:spLocks/>
            </p:cNvSpPr>
            <p:nvPr/>
          </p:nvSpPr>
          <p:spPr bwMode="auto">
            <a:xfrm>
              <a:off x="2011" y="1111"/>
              <a:ext cx="22" cy="20"/>
            </a:xfrm>
            <a:custGeom>
              <a:avLst/>
              <a:gdLst>
                <a:gd name="T0" fmla="*/ 0 w 45"/>
                <a:gd name="T1" fmla="*/ 0 h 40"/>
                <a:gd name="T2" fmla="*/ 0 w 45"/>
                <a:gd name="T3" fmla="*/ 1 h 40"/>
                <a:gd name="T4" fmla="*/ 0 w 45"/>
                <a:gd name="T5" fmla="*/ 1 h 40"/>
                <a:gd name="T6" fmla="*/ 0 w 45"/>
                <a:gd name="T7" fmla="*/ 1 h 40"/>
                <a:gd name="T8" fmla="*/ 0 w 45"/>
                <a:gd name="T9" fmla="*/ 1 h 40"/>
                <a:gd name="T10" fmla="*/ 0 w 45"/>
                <a:gd name="T11" fmla="*/ 1 h 40"/>
                <a:gd name="T12" fmla="*/ 0 w 45"/>
                <a:gd name="T13" fmla="*/ 1 h 40"/>
                <a:gd name="T14" fmla="*/ 0 w 45"/>
                <a:gd name="T15" fmla="*/ 1 h 40"/>
                <a:gd name="T16" fmla="*/ 0 w 45"/>
                <a:gd name="T17" fmla="*/ 1 h 40"/>
                <a:gd name="T18" fmla="*/ 0 w 45"/>
                <a:gd name="T19" fmla="*/ 1 h 40"/>
                <a:gd name="T20" fmla="*/ 0 w 45"/>
                <a:gd name="T21" fmla="*/ 1 h 40"/>
                <a:gd name="T22" fmla="*/ 0 w 45"/>
                <a:gd name="T23" fmla="*/ 1 h 40"/>
                <a:gd name="T24" fmla="*/ 0 w 45"/>
                <a:gd name="T25" fmla="*/ 1 h 40"/>
                <a:gd name="T26" fmla="*/ 0 w 45"/>
                <a:gd name="T27" fmla="*/ 1 h 40"/>
                <a:gd name="T28" fmla="*/ 0 w 45"/>
                <a:gd name="T29" fmla="*/ 1 h 40"/>
                <a:gd name="T30" fmla="*/ 0 w 45"/>
                <a:gd name="T31" fmla="*/ 1 h 40"/>
                <a:gd name="T32" fmla="*/ 0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40"/>
                <a:gd name="T53" fmla="*/ 45 w 45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60" name="Freeform 394"/>
            <p:cNvSpPr>
              <a:spLocks/>
            </p:cNvSpPr>
            <p:nvPr/>
          </p:nvSpPr>
          <p:spPr bwMode="auto">
            <a:xfrm>
              <a:off x="2001" y="1110"/>
              <a:ext cx="28" cy="6"/>
            </a:xfrm>
            <a:custGeom>
              <a:avLst/>
              <a:gdLst>
                <a:gd name="T0" fmla="*/ 1 w 54"/>
                <a:gd name="T1" fmla="*/ 1 h 11"/>
                <a:gd name="T2" fmla="*/ 1 w 54"/>
                <a:gd name="T3" fmla="*/ 1 h 11"/>
                <a:gd name="T4" fmla="*/ 1 w 54"/>
                <a:gd name="T5" fmla="*/ 1 h 11"/>
                <a:gd name="T6" fmla="*/ 1 w 54"/>
                <a:gd name="T7" fmla="*/ 1 h 11"/>
                <a:gd name="T8" fmla="*/ 1 w 54"/>
                <a:gd name="T9" fmla="*/ 1 h 11"/>
                <a:gd name="T10" fmla="*/ 1 w 54"/>
                <a:gd name="T11" fmla="*/ 0 h 11"/>
                <a:gd name="T12" fmla="*/ 1 w 54"/>
                <a:gd name="T13" fmla="*/ 1 h 11"/>
                <a:gd name="T14" fmla="*/ 1 w 54"/>
                <a:gd name="T15" fmla="*/ 1 h 11"/>
                <a:gd name="T16" fmla="*/ 0 w 54"/>
                <a:gd name="T17" fmla="*/ 1 h 11"/>
                <a:gd name="T18" fmla="*/ 1 w 54"/>
                <a:gd name="T19" fmla="*/ 1 h 11"/>
                <a:gd name="T20" fmla="*/ 1 w 54"/>
                <a:gd name="T21" fmla="*/ 1 h 11"/>
                <a:gd name="T22" fmla="*/ 1 w 54"/>
                <a:gd name="T23" fmla="*/ 1 h 11"/>
                <a:gd name="T24" fmla="*/ 1 w 54"/>
                <a:gd name="T25" fmla="*/ 1 h 11"/>
                <a:gd name="T26" fmla="*/ 1 w 54"/>
                <a:gd name="T27" fmla="*/ 1 h 11"/>
                <a:gd name="T28" fmla="*/ 1 w 54"/>
                <a:gd name="T29" fmla="*/ 1 h 11"/>
                <a:gd name="T30" fmla="*/ 1 w 54"/>
                <a:gd name="T31" fmla="*/ 1 h 11"/>
                <a:gd name="T32" fmla="*/ 1 w 54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1"/>
                <a:gd name="T53" fmla="*/ 54 w 5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61" name="Freeform 395"/>
            <p:cNvSpPr>
              <a:spLocks/>
            </p:cNvSpPr>
            <p:nvPr/>
          </p:nvSpPr>
          <p:spPr bwMode="auto">
            <a:xfrm>
              <a:off x="2008" y="1089"/>
              <a:ext cx="26" cy="23"/>
            </a:xfrm>
            <a:custGeom>
              <a:avLst/>
              <a:gdLst>
                <a:gd name="T0" fmla="*/ 1 w 51"/>
                <a:gd name="T1" fmla="*/ 1 h 45"/>
                <a:gd name="T2" fmla="*/ 1 w 51"/>
                <a:gd name="T3" fmla="*/ 1 h 45"/>
                <a:gd name="T4" fmla="*/ 1 w 51"/>
                <a:gd name="T5" fmla="*/ 1 h 45"/>
                <a:gd name="T6" fmla="*/ 1 w 51"/>
                <a:gd name="T7" fmla="*/ 1 h 45"/>
                <a:gd name="T8" fmla="*/ 1 w 51"/>
                <a:gd name="T9" fmla="*/ 1 h 45"/>
                <a:gd name="T10" fmla="*/ 1 w 51"/>
                <a:gd name="T11" fmla="*/ 1 h 45"/>
                <a:gd name="T12" fmla="*/ 1 w 51"/>
                <a:gd name="T13" fmla="*/ 1 h 45"/>
                <a:gd name="T14" fmla="*/ 0 w 51"/>
                <a:gd name="T15" fmla="*/ 1 h 45"/>
                <a:gd name="T16" fmla="*/ 1 w 51"/>
                <a:gd name="T17" fmla="*/ 0 h 45"/>
                <a:gd name="T18" fmla="*/ 1 w 51"/>
                <a:gd name="T19" fmla="*/ 0 h 45"/>
                <a:gd name="T20" fmla="*/ 1 w 51"/>
                <a:gd name="T21" fmla="*/ 1 h 45"/>
                <a:gd name="T22" fmla="*/ 1 w 51"/>
                <a:gd name="T23" fmla="*/ 1 h 45"/>
                <a:gd name="T24" fmla="*/ 1 w 51"/>
                <a:gd name="T25" fmla="*/ 1 h 45"/>
                <a:gd name="T26" fmla="*/ 1 w 51"/>
                <a:gd name="T27" fmla="*/ 1 h 45"/>
                <a:gd name="T28" fmla="*/ 1 w 51"/>
                <a:gd name="T29" fmla="*/ 1 h 45"/>
                <a:gd name="T30" fmla="*/ 1 w 51"/>
                <a:gd name="T31" fmla="*/ 1 h 45"/>
                <a:gd name="T32" fmla="*/ 1 w 51"/>
                <a:gd name="T33" fmla="*/ 1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5"/>
                <a:gd name="T53" fmla="*/ 51 w 51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62" name="Freeform 396"/>
            <p:cNvSpPr>
              <a:spLocks/>
            </p:cNvSpPr>
            <p:nvPr/>
          </p:nvSpPr>
          <p:spPr bwMode="auto">
            <a:xfrm>
              <a:off x="2165" y="1094"/>
              <a:ext cx="7" cy="34"/>
            </a:xfrm>
            <a:custGeom>
              <a:avLst/>
              <a:gdLst>
                <a:gd name="T0" fmla="*/ 0 w 15"/>
                <a:gd name="T1" fmla="*/ 1 h 68"/>
                <a:gd name="T2" fmla="*/ 0 w 15"/>
                <a:gd name="T3" fmla="*/ 1 h 68"/>
                <a:gd name="T4" fmla="*/ 0 w 15"/>
                <a:gd name="T5" fmla="*/ 1 h 68"/>
                <a:gd name="T6" fmla="*/ 0 w 15"/>
                <a:gd name="T7" fmla="*/ 1 h 68"/>
                <a:gd name="T8" fmla="*/ 0 w 15"/>
                <a:gd name="T9" fmla="*/ 0 h 68"/>
                <a:gd name="T10" fmla="*/ 0 w 15"/>
                <a:gd name="T11" fmla="*/ 1 h 68"/>
                <a:gd name="T12" fmla="*/ 0 w 15"/>
                <a:gd name="T13" fmla="*/ 1 h 68"/>
                <a:gd name="T14" fmla="*/ 0 w 15"/>
                <a:gd name="T15" fmla="*/ 1 h 68"/>
                <a:gd name="T16" fmla="*/ 0 w 15"/>
                <a:gd name="T17" fmla="*/ 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8"/>
                <a:gd name="T29" fmla="*/ 15 w 15"/>
                <a:gd name="T30" fmla="*/ 68 h 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63" name="Freeform 397"/>
            <p:cNvSpPr>
              <a:spLocks/>
            </p:cNvSpPr>
            <p:nvPr/>
          </p:nvSpPr>
          <p:spPr bwMode="auto">
            <a:xfrm>
              <a:off x="2172" y="1101"/>
              <a:ext cx="15" cy="32"/>
            </a:xfrm>
            <a:custGeom>
              <a:avLst/>
              <a:gdLst>
                <a:gd name="T0" fmla="*/ 0 w 30"/>
                <a:gd name="T1" fmla="*/ 0 h 65"/>
                <a:gd name="T2" fmla="*/ 1 w 30"/>
                <a:gd name="T3" fmla="*/ 0 h 65"/>
                <a:gd name="T4" fmla="*/ 1 w 30"/>
                <a:gd name="T5" fmla="*/ 0 h 65"/>
                <a:gd name="T6" fmla="*/ 1 w 30"/>
                <a:gd name="T7" fmla="*/ 0 h 65"/>
                <a:gd name="T8" fmla="*/ 1 w 30"/>
                <a:gd name="T9" fmla="*/ 0 h 65"/>
                <a:gd name="T10" fmla="*/ 1 w 30"/>
                <a:gd name="T11" fmla="*/ 0 h 65"/>
                <a:gd name="T12" fmla="*/ 1 w 30"/>
                <a:gd name="T13" fmla="*/ 0 h 65"/>
                <a:gd name="T14" fmla="*/ 1 w 30"/>
                <a:gd name="T15" fmla="*/ 0 h 65"/>
                <a:gd name="T16" fmla="*/ 1 w 30"/>
                <a:gd name="T17" fmla="*/ 0 h 65"/>
                <a:gd name="T18" fmla="*/ 1 w 30"/>
                <a:gd name="T19" fmla="*/ 0 h 65"/>
                <a:gd name="T20" fmla="*/ 1 w 30"/>
                <a:gd name="T21" fmla="*/ 0 h 65"/>
                <a:gd name="T22" fmla="*/ 1 w 30"/>
                <a:gd name="T23" fmla="*/ 0 h 65"/>
                <a:gd name="T24" fmla="*/ 0 w 30"/>
                <a:gd name="T25" fmla="*/ 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65"/>
                <a:gd name="T41" fmla="*/ 30 w 30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64" name="Freeform 398"/>
            <p:cNvSpPr>
              <a:spLocks/>
            </p:cNvSpPr>
            <p:nvPr/>
          </p:nvSpPr>
          <p:spPr bwMode="auto">
            <a:xfrm>
              <a:off x="2151" y="1094"/>
              <a:ext cx="8" cy="32"/>
            </a:xfrm>
            <a:custGeom>
              <a:avLst/>
              <a:gdLst>
                <a:gd name="T0" fmla="*/ 1 w 15"/>
                <a:gd name="T1" fmla="*/ 0 h 65"/>
                <a:gd name="T2" fmla="*/ 1 w 15"/>
                <a:gd name="T3" fmla="*/ 0 h 65"/>
                <a:gd name="T4" fmla="*/ 0 w 15"/>
                <a:gd name="T5" fmla="*/ 0 h 65"/>
                <a:gd name="T6" fmla="*/ 1 w 15"/>
                <a:gd name="T7" fmla="*/ 0 h 65"/>
                <a:gd name="T8" fmla="*/ 1 w 15"/>
                <a:gd name="T9" fmla="*/ 0 h 65"/>
                <a:gd name="T10" fmla="*/ 1 w 15"/>
                <a:gd name="T11" fmla="*/ 0 h 65"/>
                <a:gd name="T12" fmla="*/ 1 w 15"/>
                <a:gd name="T13" fmla="*/ 0 h 65"/>
                <a:gd name="T14" fmla="*/ 1 w 15"/>
                <a:gd name="T15" fmla="*/ 0 h 65"/>
                <a:gd name="T16" fmla="*/ 1 w 15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5"/>
                <a:gd name="T29" fmla="*/ 15 w 15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65" name="Freeform 399"/>
            <p:cNvSpPr>
              <a:spLocks/>
            </p:cNvSpPr>
            <p:nvPr/>
          </p:nvSpPr>
          <p:spPr bwMode="auto">
            <a:xfrm>
              <a:off x="2139" y="1085"/>
              <a:ext cx="6" cy="35"/>
            </a:xfrm>
            <a:custGeom>
              <a:avLst/>
              <a:gdLst>
                <a:gd name="T0" fmla="*/ 1 w 12"/>
                <a:gd name="T1" fmla="*/ 1 h 69"/>
                <a:gd name="T2" fmla="*/ 1 w 12"/>
                <a:gd name="T3" fmla="*/ 1 h 69"/>
                <a:gd name="T4" fmla="*/ 1 w 12"/>
                <a:gd name="T5" fmla="*/ 1 h 69"/>
                <a:gd name="T6" fmla="*/ 0 w 12"/>
                <a:gd name="T7" fmla="*/ 1 h 69"/>
                <a:gd name="T8" fmla="*/ 1 w 12"/>
                <a:gd name="T9" fmla="*/ 0 h 69"/>
                <a:gd name="T10" fmla="*/ 1 w 12"/>
                <a:gd name="T11" fmla="*/ 1 h 69"/>
                <a:gd name="T12" fmla="*/ 1 w 12"/>
                <a:gd name="T13" fmla="*/ 1 h 69"/>
                <a:gd name="T14" fmla="*/ 1 w 12"/>
                <a:gd name="T15" fmla="*/ 1 h 69"/>
                <a:gd name="T16" fmla="*/ 1 w 12"/>
                <a:gd name="T17" fmla="*/ 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9"/>
                <a:gd name="T29" fmla="*/ 12 w 12"/>
                <a:gd name="T30" fmla="*/ 69 h 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66" name="Freeform 400"/>
            <p:cNvSpPr>
              <a:spLocks/>
            </p:cNvSpPr>
            <p:nvPr/>
          </p:nvSpPr>
          <p:spPr bwMode="auto">
            <a:xfrm>
              <a:off x="2126" y="1079"/>
              <a:ext cx="7" cy="34"/>
            </a:xfrm>
            <a:custGeom>
              <a:avLst/>
              <a:gdLst>
                <a:gd name="T0" fmla="*/ 0 w 15"/>
                <a:gd name="T1" fmla="*/ 1 h 68"/>
                <a:gd name="T2" fmla="*/ 0 w 15"/>
                <a:gd name="T3" fmla="*/ 1 h 68"/>
                <a:gd name="T4" fmla="*/ 0 w 15"/>
                <a:gd name="T5" fmla="*/ 1 h 68"/>
                <a:gd name="T6" fmla="*/ 0 w 15"/>
                <a:gd name="T7" fmla="*/ 1 h 68"/>
                <a:gd name="T8" fmla="*/ 0 w 15"/>
                <a:gd name="T9" fmla="*/ 0 h 68"/>
                <a:gd name="T10" fmla="*/ 0 w 15"/>
                <a:gd name="T11" fmla="*/ 1 h 68"/>
                <a:gd name="T12" fmla="*/ 0 w 15"/>
                <a:gd name="T13" fmla="*/ 1 h 68"/>
                <a:gd name="T14" fmla="*/ 0 w 15"/>
                <a:gd name="T15" fmla="*/ 1 h 68"/>
                <a:gd name="T16" fmla="*/ 0 w 15"/>
                <a:gd name="T17" fmla="*/ 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8"/>
                <a:gd name="T29" fmla="*/ 15 w 15"/>
                <a:gd name="T30" fmla="*/ 68 h 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67" name="Freeform 401"/>
            <p:cNvSpPr>
              <a:spLocks/>
            </p:cNvSpPr>
            <p:nvPr/>
          </p:nvSpPr>
          <p:spPr bwMode="auto">
            <a:xfrm>
              <a:off x="2112" y="1072"/>
              <a:ext cx="9" cy="38"/>
            </a:xfrm>
            <a:custGeom>
              <a:avLst/>
              <a:gdLst>
                <a:gd name="T0" fmla="*/ 1 w 18"/>
                <a:gd name="T1" fmla="*/ 1 h 76"/>
                <a:gd name="T2" fmla="*/ 1 w 18"/>
                <a:gd name="T3" fmla="*/ 1 h 76"/>
                <a:gd name="T4" fmla="*/ 1 w 18"/>
                <a:gd name="T5" fmla="*/ 1 h 76"/>
                <a:gd name="T6" fmla="*/ 0 w 18"/>
                <a:gd name="T7" fmla="*/ 1 h 76"/>
                <a:gd name="T8" fmla="*/ 1 w 18"/>
                <a:gd name="T9" fmla="*/ 0 h 76"/>
                <a:gd name="T10" fmla="*/ 1 w 18"/>
                <a:gd name="T11" fmla="*/ 1 h 76"/>
                <a:gd name="T12" fmla="*/ 1 w 18"/>
                <a:gd name="T13" fmla="*/ 1 h 76"/>
                <a:gd name="T14" fmla="*/ 1 w 18"/>
                <a:gd name="T15" fmla="*/ 1 h 76"/>
                <a:gd name="T16" fmla="*/ 1 w 18"/>
                <a:gd name="T17" fmla="*/ 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76"/>
                <a:gd name="T29" fmla="*/ 18 w 18"/>
                <a:gd name="T30" fmla="*/ 76 h 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68" name="Freeform 402"/>
            <p:cNvSpPr>
              <a:spLocks/>
            </p:cNvSpPr>
            <p:nvPr/>
          </p:nvSpPr>
          <p:spPr bwMode="auto">
            <a:xfrm>
              <a:off x="2094" y="1066"/>
              <a:ext cx="13" cy="42"/>
            </a:xfrm>
            <a:custGeom>
              <a:avLst/>
              <a:gdLst>
                <a:gd name="T0" fmla="*/ 0 w 27"/>
                <a:gd name="T1" fmla="*/ 1 h 84"/>
                <a:gd name="T2" fmla="*/ 0 w 27"/>
                <a:gd name="T3" fmla="*/ 1 h 84"/>
                <a:gd name="T4" fmla="*/ 0 w 27"/>
                <a:gd name="T5" fmla="*/ 1 h 84"/>
                <a:gd name="T6" fmla="*/ 0 w 27"/>
                <a:gd name="T7" fmla="*/ 1 h 84"/>
                <a:gd name="T8" fmla="*/ 0 w 27"/>
                <a:gd name="T9" fmla="*/ 1 h 84"/>
                <a:gd name="T10" fmla="*/ 0 w 27"/>
                <a:gd name="T11" fmla="*/ 1 h 84"/>
                <a:gd name="T12" fmla="*/ 0 w 27"/>
                <a:gd name="T13" fmla="*/ 1 h 84"/>
                <a:gd name="T14" fmla="*/ 0 w 27"/>
                <a:gd name="T15" fmla="*/ 1 h 84"/>
                <a:gd name="T16" fmla="*/ 0 w 27"/>
                <a:gd name="T17" fmla="*/ 0 h 84"/>
                <a:gd name="T18" fmla="*/ 0 w 27"/>
                <a:gd name="T19" fmla="*/ 1 h 84"/>
                <a:gd name="T20" fmla="*/ 0 w 27"/>
                <a:gd name="T21" fmla="*/ 1 h 84"/>
                <a:gd name="T22" fmla="*/ 0 w 27"/>
                <a:gd name="T23" fmla="*/ 1 h 84"/>
                <a:gd name="T24" fmla="*/ 0 w 27"/>
                <a:gd name="T25" fmla="*/ 1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84"/>
                <a:gd name="T41" fmla="*/ 27 w 27"/>
                <a:gd name="T42" fmla="*/ 84 h 8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69" name="Freeform 403"/>
            <p:cNvSpPr>
              <a:spLocks/>
            </p:cNvSpPr>
            <p:nvPr/>
          </p:nvSpPr>
          <p:spPr bwMode="auto">
            <a:xfrm>
              <a:off x="2079" y="1062"/>
              <a:ext cx="17" cy="45"/>
            </a:xfrm>
            <a:custGeom>
              <a:avLst/>
              <a:gdLst>
                <a:gd name="T0" fmla="*/ 0 w 35"/>
                <a:gd name="T1" fmla="*/ 0 h 91"/>
                <a:gd name="T2" fmla="*/ 0 w 35"/>
                <a:gd name="T3" fmla="*/ 0 h 91"/>
                <a:gd name="T4" fmla="*/ 0 w 35"/>
                <a:gd name="T5" fmla="*/ 0 h 91"/>
                <a:gd name="T6" fmla="*/ 0 w 35"/>
                <a:gd name="T7" fmla="*/ 0 h 91"/>
                <a:gd name="T8" fmla="*/ 0 w 35"/>
                <a:gd name="T9" fmla="*/ 0 h 91"/>
                <a:gd name="T10" fmla="*/ 0 w 35"/>
                <a:gd name="T11" fmla="*/ 0 h 91"/>
                <a:gd name="T12" fmla="*/ 0 w 35"/>
                <a:gd name="T13" fmla="*/ 0 h 91"/>
                <a:gd name="T14" fmla="*/ 0 w 35"/>
                <a:gd name="T15" fmla="*/ 0 h 91"/>
                <a:gd name="T16" fmla="*/ 0 w 35"/>
                <a:gd name="T17" fmla="*/ 0 h 91"/>
                <a:gd name="T18" fmla="*/ 0 w 35"/>
                <a:gd name="T19" fmla="*/ 0 h 91"/>
                <a:gd name="T20" fmla="*/ 0 w 35"/>
                <a:gd name="T21" fmla="*/ 0 h 91"/>
                <a:gd name="T22" fmla="*/ 0 w 35"/>
                <a:gd name="T23" fmla="*/ 0 h 91"/>
                <a:gd name="T24" fmla="*/ 0 w 35"/>
                <a:gd name="T25" fmla="*/ 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5"/>
                <a:gd name="T40" fmla="*/ 0 h 91"/>
                <a:gd name="T41" fmla="*/ 35 w 35"/>
                <a:gd name="T42" fmla="*/ 91 h 9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70" name="Freeform 404"/>
            <p:cNvSpPr>
              <a:spLocks/>
            </p:cNvSpPr>
            <p:nvPr/>
          </p:nvSpPr>
          <p:spPr bwMode="auto">
            <a:xfrm>
              <a:off x="2052" y="1066"/>
              <a:ext cx="28" cy="43"/>
            </a:xfrm>
            <a:custGeom>
              <a:avLst/>
              <a:gdLst>
                <a:gd name="T0" fmla="*/ 1 w 56"/>
                <a:gd name="T1" fmla="*/ 1 h 85"/>
                <a:gd name="T2" fmla="*/ 1 w 56"/>
                <a:gd name="T3" fmla="*/ 1 h 85"/>
                <a:gd name="T4" fmla="*/ 1 w 56"/>
                <a:gd name="T5" fmla="*/ 1 h 85"/>
                <a:gd name="T6" fmla="*/ 1 w 56"/>
                <a:gd name="T7" fmla="*/ 1 h 85"/>
                <a:gd name="T8" fmla="*/ 1 w 56"/>
                <a:gd name="T9" fmla="*/ 1 h 85"/>
                <a:gd name="T10" fmla="*/ 1 w 56"/>
                <a:gd name="T11" fmla="*/ 1 h 85"/>
                <a:gd name="T12" fmla="*/ 1 w 56"/>
                <a:gd name="T13" fmla="*/ 1 h 85"/>
                <a:gd name="T14" fmla="*/ 0 w 56"/>
                <a:gd name="T15" fmla="*/ 1 h 85"/>
                <a:gd name="T16" fmla="*/ 1 w 56"/>
                <a:gd name="T17" fmla="*/ 0 h 85"/>
                <a:gd name="T18" fmla="*/ 1 w 56"/>
                <a:gd name="T19" fmla="*/ 0 h 85"/>
                <a:gd name="T20" fmla="*/ 1 w 56"/>
                <a:gd name="T21" fmla="*/ 1 h 85"/>
                <a:gd name="T22" fmla="*/ 1 w 56"/>
                <a:gd name="T23" fmla="*/ 1 h 85"/>
                <a:gd name="T24" fmla="*/ 1 w 56"/>
                <a:gd name="T25" fmla="*/ 1 h 85"/>
                <a:gd name="T26" fmla="*/ 1 w 56"/>
                <a:gd name="T27" fmla="*/ 1 h 85"/>
                <a:gd name="T28" fmla="*/ 1 w 56"/>
                <a:gd name="T29" fmla="*/ 1 h 85"/>
                <a:gd name="T30" fmla="*/ 1 w 56"/>
                <a:gd name="T31" fmla="*/ 1 h 85"/>
                <a:gd name="T32" fmla="*/ 1 w 56"/>
                <a:gd name="T33" fmla="*/ 1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85"/>
                <a:gd name="T53" fmla="*/ 56 w 56"/>
                <a:gd name="T54" fmla="*/ 85 h 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71" name="Freeform 405"/>
            <p:cNvSpPr>
              <a:spLocks/>
            </p:cNvSpPr>
            <p:nvPr/>
          </p:nvSpPr>
          <p:spPr bwMode="auto">
            <a:xfrm>
              <a:off x="2028" y="1073"/>
              <a:ext cx="36" cy="35"/>
            </a:xfrm>
            <a:custGeom>
              <a:avLst/>
              <a:gdLst>
                <a:gd name="T0" fmla="*/ 1 w 71"/>
                <a:gd name="T1" fmla="*/ 1 h 70"/>
                <a:gd name="T2" fmla="*/ 1 w 71"/>
                <a:gd name="T3" fmla="*/ 1 h 70"/>
                <a:gd name="T4" fmla="*/ 1 w 71"/>
                <a:gd name="T5" fmla="*/ 1 h 70"/>
                <a:gd name="T6" fmla="*/ 1 w 71"/>
                <a:gd name="T7" fmla="*/ 1 h 70"/>
                <a:gd name="T8" fmla="*/ 1 w 71"/>
                <a:gd name="T9" fmla="*/ 1 h 70"/>
                <a:gd name="T10" fmla="*/ 1 w 71"/>
                <a:gd name="T11" fmla="*/ 1 h 70"/>
                <a:gd name="T12" fmla="*/ 1 w 71"/>
                <a:gd name="T13" fmla="*/ 1 h 70"/>
                <a:gd name="T14" fmla="*/ 0 w 71"/>
                <a:gd name="T15" fmla="*/ 1 h 70"/>
                <a:gd name="T16" fmla="*/ 1 w 71"/>
                <a:gd name="T17" fmla="*/ 0 h 70"/>
                <a:gd name="T18" fmla="*/ 1 w 71"/>
                <a:gd name="T19" fmla="*/ 0 h 70"/>
                <a:gd name="T20" fmla="*/ 1 w 71"/>
                <a:gd name="T21" fmla="*/ 1 h 70"/>
                <a:gd name="T22" fmla="*/ 1 w 71"/>
                <a:gd name="T23" fmla="*/ 1 h 70"/>
                <a:gd name="T24" fmla="*/ 1 w 71"/>
                <a:gd name="T25" fmla="*/ 1 h 70"/>
                <a:gd name="T26" fmla="*/ 1 w 71"/>
                <a:gd name="T27" fmla="*/ 1 h 70"/>
                <a:gd name="T28" fmla="*/ 1 w 71"/>
                <a:gd name="T29" fmla="*/ 1 h 70"/>
                <a:gd name="T30" fmla="*/ 1 w 71"/>
                <a:gd name="T31" fmla="*/ 1 h 70"/>
                <a:gd name="T32" fmla="*/ 1 w 71"/>
                <a:gd name="T33" fmla="*/ 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70"/>
                <a:gd name="T53" fmla="*/ 71 w 71"/>
                <a:gd name="T54" fmla="*/ 70 h 7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72" name="Freeform 406"/>
            <p:cNvSpPr>
              <a:spLocks/>
            </p:cNvSpPr>
            <p:nvPr/>
          </p:nvSpPr>
          <p:spPr bwMode="auto">
            <a:xfrm>
              <a:off x="2016" y="1078"/>
              <a:ext cx="33" cy="32"/>
            </a:xfrm>
            <a:custGeom>
              <a:avLst/>
              <a:gdLst>
                <a:gd name="T0" fmla="*/ 1 w 64"/>
                <a:gd name="T1" fmla="*/ 0 h 65"/>
                <a:gd name="T2" fmla="*/ 1 w 64"/>
                <a:gd name="T3" fmla="*/ 0 h 65"/>
                <a:gd name="T4" fmla="*/ 1 w 64"/>
                <a:gd name="T5" fmla="*/ 0 h 65"/>
                <a:gd name="T6" fmla="*/ 1 w 64"/>
                <a:gd name="T7" fmla="*/ 0 h 65"/>
                <a:gd name="T8" fmla="*/ 1 w 64"/>
                <a:gd name="T9" fmla="*/ 0 h 65"/>
                <a:gd name="T10" fmla="*/ 1 w 64"/>
                <a:gd name="T11" fmla="*/ 0 h 65"/>
                <a:gd name="T12" fmla="*/ 1 w 64"/>
                <a:gd name="T13" fmla="*/ 0 h 65"/>
                <a:gd name="T14" fmla="*/ 1 w 64"/>
                <a:gd name="T15" fmla="*/ 0 h 65"/>
                <a:gd name="T16" fmla="*/ 1 w 64"/>
                <a:gd name="T17" fmla="*/ 0 h 65"/>
                <a:gd name="T18" fmla="*/ 1 w 64"/>
                <a:gd name="T19" fmla="*/ 0 h 65"/>
                <a:gd name="T20" fmla="*/ 1 w 64"/>
                <a:gd name="T21" fmla="*/ 0 h 65"/>
                <a:gd name="T22" fmla="*/ 1 w 64"/>
                <a:gd name="T23" fmla="*/ 0 h 65"/>
                <a:gd name="T24" fmla="*/ 1 w 64"/>
                <a:gd name="T25" fmla="*/ 0 h 65"/>
                <a:gd name="T26" fmla="*/ 1 w 64"/>
                <a:gd name="T27" fmla="*/ 0 h 65"/>
                <a:gd name="T28" fmla="*/ 1 w 64"/>
                <a:gd name="T29" fmla="*/ 0 h 65"/>
                <a:gd name="T30" fmla="*/ 0 w 64"/>
                <a:gd name="T31" fmla="*/ 0 h 65"/>
                <a:gd name="T32" fmla="*/ 1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5"/>
                <a:gd name="T53" fmla="*/ 64 w 64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73" name="Freeform 407"/>
            <p:cNvSpPr>
              <a:spLocks/>
            </p:cNvSpPr>
            <p:nvPr/>
          </p:nvSpPr>
          <p:spPr bwMode="auto">
            <a:xfrm>
              <a:off x="1859" y="1141"/>
              <a:ext cx="156" cy="38"/>
            </a:xfrm>
            <a:custGeom>
              <a:avLst/>
              <a:gdLst>
                <a:gd name="T0" fmla="*/ 1 w 312"/>
                <a:gd name="T1" fmla="*/ 1 h 76"/>
                <a:gd name="T2" fmla="*/ 1 w 312"/>
                <a:gd name="T3" fmla="*/ 1 h 76"/>
                <a:gd name="T4" fmla="*/ 1 w 312"/>
                <a:gd name="T5" fmla="*/ 1 h 76"/>
                <a:gd name="T6" fmla="*/ 1 w 312"/>
                <a:gd name="T7" fmla="*/ 1 h 76"/>
                <a:gd name="T8" fmla="*/ 1 w 312"/>
                <a:gd name="T9" fmla="*/ 1 h 76"/>
                <a:gd name="T10" fmla="*/ 1 w 312"/>
                <a:gd name="T11" fmla="*/ 1 h 76"/>
                <a:gd name="T12" fmla="*/ 1 w 312"/>
                <a:gd name="T13" fmla="*/ 1 h 76"/>
                <a:gd name="T14" fmla="*/ 1 w 312"/>
                <a:gd name="T15" fmla="*/ 1 h 76"/>
                <a:gd name="T16" fmla="*/ 1 w 312"/>
                <a:gd name="T17" fmla="*/ 1 h 76"/>
                <a:gd name="T18" fmla="*/ 1 w 312"/>
                <a:gd name="T19" fmla="*/ 1 h 76"/>
                <a:gd name="T20" fmla="*/ 1 w 312"/>
                <a:gd name="T21" fmla="*/ 1 h 76"/>
                <a:gd name="T22" fmla="*/ 1 w 312"/>
                <a:gd name="T23" fmla="*/ 1 h 76"/>
                <a:gd name="T24" fmla="*/ 1 w 312"/>
                <a:gd name="T25" fmla="*/ 1 h 76"/>
                <a:gd name="T26" fmla="*/ 1 w 312"/>
                <a:gd name="T27" fmla="*/ 1 h 76"/>
                <a:gd name="T28" fmla="*/ 1 w 312"/>
                <a:gd name="T29" fmla="*/ 1 h 76"/>
                <a:gd name="T30" fmla="*/ 1 w 312"/>
                <a:gd name="T31" fmla="*/ 1 h 76"/>
                <a:gd name="T32" fmla="*/ 1 w 312"/>
                <a:gd name="T33" fmla="*/ 1 h 76"/>
                <a:gd name="T34" fmla="*/ 1 w 312"/>
                <a:gd name="T35" fmla="*/ 1 h 76"/>
                <a:gd name="T36" fmla="*/ 1 w 312"/>
                <a:gd name="T37" fmla="*/ 1 h 76"/>
                <a:gd name="T38" fmla="*/ 1 w 312"/>
                <a:gd name="T39" fmla="*/ 1 h 76"/>
                <a:gd name="T40" fmla="*/ 0 w 312"/>
                <a:gd name="T41" fmla="*/ 1 h 76"/>
                <a:gd name="T42" fmla="*/ 1 w 312"/>
                <a:gd name="T43" fmla="*/ 1 h 76"/>
                <a:gd name="T44" fmla="*/ 1 w 312"/>
                <a:gd name="T45" fmla="*/ 1 h 76"/>
                <a:gd name="T46" fmla="*/ 1 w 312"/>
                <a:gd name="T47" fmla="*/ 1 h 76"/>
                <a:gd name="T48" fmla="*/ 1 w 312"/>
                <a:gd name="T49" fmla="*/ 1 h 76"/>
                <a:gd name="T50" fmla="*/ 1 w 312"/>
                <a:gd name="T51" fmla="*/ 1 h 76"/>
                <a:gd name="T52" fmla="*/ 1 w 312"/>
                <a:gd name="T53" fmla="*/ 1 h 76"/>
                <a:gd name="T54" fmla="*/ 1 w 312"/>
                <a:gd name="T55" fmla="*/ 0 h 76"/>
                <a:gd name="T56" fmla="*/ 1 w 312"/>
                <a:gd name="T57" fmla="*/ 0 h 76"/>
                <a:gd name="T58" fmla="*/ 1 w 312"/>
                <a:gd name="T59" fmla="*/ 1 h 76"/>
                <a:gd name="T60" fmla="*/ 1 w 312"/>
                <a:gd name="T61" fmla="*/ 1 h 76"/>
                <a:gd name="T62" fmla="*/ 1 w 312"/>
                <a:gd name="T63" fmla="*/ 1 h 76"/>
                <a:gd name="T64" fmla="*/ 1 w 312"/>
                <a:gd name="T65" fmla="*/ 1 h 76"/>
                <a:gd name="T66" fmla="*/ 1 w 312"/>
                <a:gd name="T67" fmla="*/ 1 h 76"/>
                <a:gd name="T68" fmla="*/ 1 w 312"/>
                <a:gd name="T69" fmla="*/ 1 h 76"/>
                <a:gd name="T70" fmla="*/ 1 w 312"/>
                <a:gd name="T71" fmla="*/ 1 h 76"/>
                <a:gd name="T72" fmla="*/ 1 w 312"/>
                <a:gd name="T73" fmla="*/ 1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2"/>
                <a:gd name="T112" fmla="*/ 0 h 76"/>
                <a:gd name="T113" fmla="*/ 312 w 312"/>
                <a:gd name="T114" fmla="*/ 76 h 7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74" name="Freeform 408"/>
            <p:cNvSpPr>
              <a:spLocks/>
            </p:cNvSpPr>
            <p:nvPr/>
          </p:nvSpPr>
          <p:spPr bwMode="auto">
            <a:xfrm>
              <a:off x="1862" y="1150"/>
              <a:ext cx="19" cy="34"/>
            </a:xfrm>
            <a:custGeom>
              <a:avLst/>
              <a:gdLst>
                <a:gd name="T0" fmla="*/ 1 w 38"/>
                <a:gd name="T1" fmla="*/ 0 h 68"/>
                <a:gd name="T2" fmla="*/ 1 w 38"/>
                <a:gd name="T3" fmla="*/ 1 h 68"/>
                <a:gd name="T4" fmla="*/ 1 w 38"/>
                <a:gd name="T5" fmla="*/ 1 h 68"/>
                <a:gd name="T6" fmla="*/ 1 w 38"/>
                <a:gd name="T7" fmla="*/ 1 h 68"/>
                <a:gd name="T8" fmla="*/ 1 w 38"/>
                <a:gd name="T9" fmla="*/ 1 h 68"/>
                <a:gd name="T10" fmla="*/ 1 w 38"/>
                <a:gd name="T11" fmla="*/ 1 h 68"/>
                <a:gd name="T12" fmla="*/ 1 w 38"/>
                <a:gd name="T13" fmla="*/ 1 h 68"/>
                <a:gd name="T14" fmla="*/ 0 w 38"/>
                <a:gd name="T15" fmla="*/ 1 h 68"/>
                <a:gd name="T16" fmla="*/ 1 w 38"/>
                <a:gd name="T17" fmla="*/ 1 h 68"/>
                <a:gd name="T18" fmla="*/ 1 w 38"/>
                <a:gd name="T19" fmla="*/ 1 h 68"/>
                <a:gd name="T20" fmla="*/ 1 w 38"/>
                <a:gd name="T21" fmla="*/ 1 h 68"/>
                <a:gd name="T22" fmla="*/ 1 w 38"/>
                <a:gd name="T23" fmla="*/ 1 h 68"/>
                <a:gd name="T24" fmla="*/ 1 w 38"/>
                <a:gd name="T25" fmla="*/ 1 h 68"/>
                <a:gd name="T26" fmla="*/ 1 w 38"/>
                <a:gd name="T27" fmla="*/ 1 h 68"/>
                <a:gd name="T28" fmla="*/ 1 w 38"/>
                <a:gd name="T29" fmla="*/ 1 h 68"/>
                <a:gd name="T30" fmla="*/ 1 w 38"/>
                <a:gd name="T31" fmla="*/ 1 h 68"/>
                <a:gd name="T32" fmla="*/ 1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68"/>
                <a:gd name="T53" fmla="*/ 38 w 38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75" name="Freeform 409"/>
            <p:cNvSpPr>
              <a:spLocks/>
            </p:cNvSpPr>
            <p:nvPr/>
          </p:nvSpPr>
          <p:spPr bwMode="auto">
            <a:xfrm>
              <a:off x="1872" y="1146"/>
              <a:ext cx="22" cy="38"/>
            </a:xfrm>
            <a:custGeom>
              <a:avLst/>
              <a:gdLst>
                <a:gd name="T0" fmla="*/ 0 w 45"/>
                <a:gd name="T1" fmla="*/ 1 h 75"/>
                <a:gd name="T2" fmla="*/ 0 w 45"/>
                <a:gd name="T3" fmla="*/ 1 h 75"/>
                <a:gd name="T4" fmla="*/ 0 w 45"/>
                <a:gd name="T5" fmla="*/ 1 h 75"/>
                <a:gd name="T6" fmla="*/ 0 w 45"/>
                <a:gd name="T7" fmla="*/ 1 h 75"/>
                <a:gd name="T8" fmla="*/ 0 w 45"/>
                <a:gd name="T9" fmla="*/ 1 h 75"/>
                <a:gd name="T10" fmla="*/ 0 w 45"/>
                <a:gd name="T11" fmla="*/ 1 h 75"/>
                <a:gd name="T12" fmla="*/ 0 w 45"/>
                <a:gd name="T13" fmla="*/ 1 h 75"/>
                <a:gd name="T14" fmla="*/ 0 w 45"/>
                <a:gd name="T15" fmla="*/ 1 h 75"/>
                <a:gd name="T16" fmla="*/ 0 w 45"/>
                <a:gd name="T17" fmla="*/ 0 h 75"/>
                <a:gd name="T18" fmla="*/ 0 w 45"/>
                <a:gd name="T19" fmla="*/ 1 h 75"/>
                <a:gd name="T20" fmla="*/ 0 w 45"/>
                <a:gd name="T21" fmla="*/ 1 h 75"/>
                <a:gd name="T22" fmla="*/ 0 w 45"/>
                <a:gd name="T23" fmla="*/ 1 h 75"/>
                <a:gd name="T24" fmla="*/ 0 w 45"/>
                <a:gd name="T25" fmla="*/ 1 h 75"/>
                <a:gd name="T26" fmla="*/ 0 w 45"/>
                <a:gd name="T27" fmla="*/ 1 h 75"/>
                <a:gd name="T28" fmla="*/ 0 w 45"/>
                <a:gd name="T29" fmla="*/ 1 h 75"/>
                <a:gd name="T30" fmla="*/ 0 w 45"/>
                <a:gd name="T31" fmla="*/ 1 h 75"/>
                <a:gd name="T32" fmla="*/ 0 w 45"/>
                <a:gd name="T33" fmla="*/ 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75"/>
                <a:gd name="T53" fmla="*/ 45 w 45"/>
                <a:gd name="T54" fmla="*/ 75 h 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76" name="Freeform 410"/>
            <p:cNvSpPr>
              <a:spLocks/>
            </p:cNvSpPr>
            <p:nvPr/>
          </p:nvSpPr>
          <p:spPr bwMode="auto">
            <a:xfrm>
              <a:off x="1895" y="1143"/>
              <a:ext cx="30" cy="49"/>
            </a:xfrm>
            <a:custGeom>
              <a:avLst/>
              <a:gdLst>
                <a:gd name="T0" fmla="*/ 1 w 60"/>
                <a:gd name="T1" fmla="*/ 1 h 98"/>
                <a:gd name="T2" fmla="*/ 0 w 60"/>
                <a:gd name="T3" fmla="*/ 1 h 98"/>
                <a:gd name="T4" fmla="*/ 1 w 60"/>
                <a:gd name="T5" fmla="*/ 1 h 98"/>
                <a:gd name="T6" fmla="*/ 1 w 60"/>
                <a:gd name="T7" fmla="*/ 1 h 98"/>
                <a:gd name="T8" fmla="*/ 1 w 60"/>
                <a:gd name="T9" fmla="*/ 1 h 98"/>
                <a:gd name="T10" fmla="*/ 1 w 60"/>
                <a:gd name="T11" fmla="*/ 1 h 98"/>
                <a:gd name="T12" fmla="*/ 1 w 60"/>
                <a:gd name="T13" fmla="*/ 1 h 98"/>
                <a:gd name="T14" fmla="*/ 1 w 60"/>
                <a:gd name="T15" fmla="*/ 1 h 98"/>
                <a:gd name="T16" fmla="*/ 1 w 60"/>
                <a:gd name="T17" fmla="*/ 0 h 98"/>
                <a:gd name="T18" fmla="*/ 1 w 60"/>
                <a:gd name="T19" fmla="*/ 1 h 98"/>
                <a:gd name="T20" fmla="*/ 1 w 60"/>
                <a:gd name="T21" fmla="*/ 1 h 98"/>
                <a:gd name="T22" fmla="*/ 1 w 60"/>
                <a:gd name="T23" fmla="*/ 1 h 98"/>
                <a:gd name="T24" fmla="*/ 1 w 60"/>
                <a:gd name="T25" fmla="*/ 1 h 98"/>
                <a:gd name="T26" fmla="*/ 1 w 60"/>
                <a:gd name="T27" fmla="*/ 1 h 98"/>
                <a:gd name="T28" fmla="*/ 1 w 60"/>
                <a:gd name="T29" fmla="*/ 1 h 98"/>
                <a:gd name="T30" fmla="*/ 1 w 60"/>
                <a:gd name="T31" fmla="*/ 1 h 98"/>
                <a:gd name="T32" fmla="*/ 1 w 60"/>
                <a:gd name="T33" fmla="*/ 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98"/>
                <a:gd name="T53" fmla="*/ 60 w 60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77" name="Freeform 411"/>
            <p:cNvSpPr>
              <a:spLocks/>
            </p:cNvSpPr>
            <p:nvPr/>
          </p:nvSpPr>
          <p:spPr bwMode="auto">
            <a:xfrm>
              <a:off x="1921" y="1146"/>
              <a:ext cx="33" cy="52"/>
            </a:xfrm>
            <a:custGeom>
              <a:avLst/>
              <a:gdLst>
                <a:gd name="T0" fmla="*/ 1 w 65"/>
                <a:gd name="T1" fmla="*/ 0 h 105"/>
                <a:gd name="T2" fmla="*/ 0 w 65"/>
                <a:gd name="T3" fmla="*/ 0 h 105"/>
                <a:gd name="T4" fmla="*/ 1 w 65"/>
                <a:gd name="T5" fmla="*/ 0 h 105"/>
                <a:gd name="T6" fmla="*/ 1 w 65"/>
                <a:gd name="T7" fmla="*/ 0 h 105"/>
                <a:gd name="T8" fmla="*/ 1 w 65"/>
                <a:gd name="T9" fmla="*/ 0 h 105"/>
                <a:gd name="T10" fmla="*/ 1 w 65"/>
                <a:gd name="T11" fmla="*/ 0 h 105"/>
                <a:gd name="T12" fmla="*/ 1 w 65"/>
                <a:gd name="T13" fmla="*/ 0 h 105"/>
                <a:gd name="T14" fmla="*/ 1 w 65"/>
                <a:gd name="T15" fmla="*/ 0 h 105"/>
                <a:gd name="T16" fmla="*/ 1 w 65"/>
                <a:gd name="T17" fmla="*/ 0 h 105"/>
                <a:gd name="T18" fmla="*/ 1 w 65"/>
                <a:gd name="T19" fmla="*/ 0 h 105"/>
                <a:gd name="T20" fmla="*/ 1 w 65"/>
                <a:gd name="T21" fmla="*/ 0 h 105"/>
                <a:gd name="T22" fmla="*/ 1 w 65"/>
                <a:gd name="T23" fmla="*/ 0 h 105"/>
                <a:gd name="T24" fmla="*/ 1 w 65"/>
                <a:gd name="T25" fmla="*/ 0 h 105"/>
                <a:gd name="T26" fmla="*/ 1 w 65"/>
                <a:gd name="T27" fmla="*/ 0 h 105"/>
                <a:gd name="T28" fmla="*/ 1 w 65"/>
                <a:gd name="T29" fmla="*/ 0 h 105"/>
                <a:gd name="T30" fmla="*/ 1 w 65"/>
                <a:gd name="T31" fmla="*/ 0 h 105"/>
                <a:gd name="T32" fmla="*/ 1 w 65"/>
                <a:gd name="T33" fmla="*/ 0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05"/>
                <a:gd name="T53" fmla="*/ 65 w 65"/>
                <a:gd name="T54" fmla="*/ 105 h 10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78" name="Freeform 412"/>
            <p:cNvSpPr>
              <a:spLocks/>
            </p:cNvSpPr>
            <p:nvPr/>
          </p:nvSpPr>
          <p:spPr bwMode="auto">
            <a:xfrm>
              <a:off x="1938" y="1150"/>
              <a:ext cx="35" cy="43"/>
            </a:xfrm>
            <a:custGeom>
              <a:avLst/>
              <a:gdLst>
                <a:gd name="T0" fmla="*/ 0 w 71"/>
                <a:gd name="T1" fmla="*/ 0 h 87"/>
                <a:gd name="T2" fmla="*/ 0 w 71"/>
                <a:gd name="T3" fmla="*/ 0 h 87"/>
                <a:gd name="T4" fmla="*/ 0 w 71"/>
                <a:gd name="T5" fmla="*/ 0 h 87"/>
                <a:gd name="T6" fmla="*/ 0 w 71"/>
                <a:gd name="T7" fmla="*/ 0 h 87"/>
                <a:gd name="T8" fmla="*/ 0 w 71"/>
                <a:gd name="T9" fmla="*/ 0 h 87"/>
                <a:gd name="T10" fmla="*/ 0 w 71"/>
                <a:gd name="T11" fmla="*/ 0 h 87"/>
                <a:gd name="T12" fmla="*/ 0 w 71"/>
                <a:gd name="T13" fmla="*/ 0 h 87"/>
                <a:gd name="T14" fmla="*/ 0 w 71"/>
                <a:gd name="T15" fmla="*/ 0 h 87"/>
                <a:gd name="T16" fmla="*/ 0 w 71"/>
                <a:gd name="T17" fmla="*/ 0 h 87"/>
                <a:gd name="T18" fmla="*/ 0 w 71"/>
                <a:gd name="T19" fmla="*/ 0 h 87"/>
                <a:gd name="T20" fmla="*/ 0 w 71"/>
                <a:gd name="T21" fmla="*/ 0 h 87"/>
                <a:gd name="T22" fmla="*/ 0 w 71"/>
                <a:gd name="T23" fmla="*/ 0 h 87"/>
                <a:gd name="T24" fmla="*/ 0 w 71"/>
                <a:gd name="T25" fmla="*/ 0 h 87"/>
                <a:gd name="T26" fmla="*/ 0 w 71"/>
                <a:gd name="T27" fmla="*/ 0 h 87"/>
                <a:gd name="T28" fmla="*/ 0 w 71"/>
                <a:gd name="T29" fmla="*/ 0 h 87"/>
                <a:gd name="T30" fmla="*/ 0 w 71"/>
                <a:gd name="T31" fmla="*/ 0 h 87"/>
                <a:gd name="T32" fmla="*/ 0 w 71"/>
                <a:gd name="T33" fmla="*/ 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87"/>
                <a:gd name="T53" fmla="*/ 71 w 71"/>
                <a:gd name="T54" fmla="*/ 87 h 8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79" name="Freeform 413"/>
            <p:cNvSpPr>
              <a:spLocks/>
            </p:cNvSpPr>
            <p:nvPr/>
          </p:nvSpPr>
          <p:spPr bwMode="auto">
            <a:xfrm>
              <a:off x="1957" y="1156"/>
              <a:ext cx="30" cy="36"/>
            </a:xfrm>
            <a:custGeom>
              <a:avLst/>
              <a:gdLst>
                <a:gd name="T0" fmla="*/ 0 w 61"/>
                <a:gd name="T1" fmla="*/ 1 h 71"/>
                <a:gd name="T2" fmla="*/ 0 w 61"/>
                <a:gd name="T3" fmla="*/ 1 h 71"/>
                <a:gd name="T4" fmla="*/ 0 w 61"/>
                <a:gd name="T5" fmla="*/ 1 h 71"/>
                <a:gd name="T6" fmla="*/ 0 w 61"/>
                <a:gd name="T7" fmla="*/ 1 h 71"/>
                <a:gd name="T8" fmla="*/ 0 w 61"/>
                <a:gd name="T9" fmla="*/ 1 h 71"/>
                <a:gd name="T10" fmla="*/ 0 w 61"/>
                <a:gd name="T11" fmla="*/ 1 h 71"/>
                <a:gd name="T12" fmla="*/ 0 w 61"/>
                <a:gd name="T13" fmla="*/ 1 h 71"/>
                <a:gd name="T14" fmla="*/ 0 w 61"/>
                <a:gd name="T15" fmla="*/ 1 h 71"/>
                <a:gd name="T16" fmla="*/ 0 w 61"/>
                <a:gd name="T17" fmla="*/ 0 h 71"/>
                <a:gd name="T18" fmla="*/ 0 w 61"/>
                <a:gd name="T19" fmla="*/ 1 h 71"/>
                <a:gd name="T20" fmla="*/ 0 w 61"/>
                <a:gd name="T21" fmla="*/ 1 h 71"/>
                <a:gd name="T22" fmla="*/ 0 w 61"/>
                <a:gd name="T23" fmla="*/ 1 h 71"/>
                <a:gd name="T24" fmla="*/ 0 w 61"/>
                <a:gd name="T25" fmla="*/ 1 h 71"/>
                <a:gd name="T26" fmla="*/ 0 w 61"/>
                <a:gd name="T27" fmla="*/ 1 h 71"/>
                <a:gd name="T28" fmla="*/ 0 w 61"/>
                <a:gd name="T29" fmla="*/ 1 h 71"/>
                <a:gd name="T30" fmla="*/ 0 w 61"/>
                <a:gd name="T31" fmla="*/ 1 h 71"/>
                <a:gd name="T32" fmla="*/ 0 w 61"/>
                <a:gd name="T33" fmla="*/ 1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71"/>
                <a:gd name="T53" fmla="*/ 61 w 61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80" name="Freeform 414"/>
            <p:cNvSpPr>
              <a:spLocks/>
            </p:cNvSpPr>
            <p:nvPr/>
          </p:nvSpPr>
          <p:spPr bwMode="auto">
            <a:xfrm>
              <a:off x="1976" y="1166"/>
              <a:ext cx="26" cy="25"/>
            </a:xfrm>
            <a:custGeom>
              <a:avLst/>
              <a:gdLst>
                <a:gd name="T0" fmla="*/ 0 w 53"/>
                <a:gd name="T1" fmla="*/ 0 h 51"/>
                <a:gd name="T2" fmla="*/ 0 w 53"/>
                <a:gd name="T3" fmla="*/ 0 h 51"/>
                <a:gd name="T4" fmla="*/ 0 w 53"/>
                <a:gd name="T5" fmla="*/ 0 h 51"/>
                <a:gd name="T6" fmla="*/ 0 w 53"/>
                <a:gd name="T7" fmla="*/ 0 h 51"/>
                <a:gd name="T8" fmla="*/ 0 w 53"/>
                <a:gd name="T9" fmla="*/ 0 h 51"/>
                <a:gd name="T10" fmla="*/ 0 w 53"/>
                <a:gd name="T11" fmla="*/ 0 h 51"/>
                <a:gd name="T12" fmla="*/ 0 w 53"/>
                <a:gd name="T13" fmla="*/ 0 h 51"/>
                <a:gd name="T14" fmla="*/ 0 w 53"/>
                <a:gd name="T15" fmla="*/ 0 h 51"/>
                <a:gd name="T16" fmla="*/ 0 w 53"/>
                <a:gd name="T17" fmla="*/ 0 h 51"/>
                <a:gd name="T18" fmla="*/ 0 w 53"/>
                <a:gd name="T19" fmla="*/ 0 h 51"/>
                <a:gd name="T20" fmla="*/ 0 w 53"/>
                <a:gd name="T21" fmla="*/ 0 h 51"/>
                <a:gd name="T22" fmla="*/ 0 w 53"/>
                <a:gd name="T23" fmla="*/ 0 h 51"/>
                <a:gd name="T24" fmla="*/ 0 w 53"/>
                <a:gd name="T25" fmla="*/ 0 h 51"/>
                <a:gd name="T26" fmla="*/ 0 w 53"/>
                <a:gd name="T27" fmla="*/ 0 h 51"/>
                <a:gd name="T28" fmla="*/ 0 w 53"/>
                <a:gd name="T29" fmla="*/ 0 h 51"/>
                <a:gd name="T30" fmla="*/ 0 w 53"/>
                <a:gd name="T31" fmla="*/ 0 h 51"/>
                <a:gd name="T32" fmla="*/ 0 w 53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51"/>
                <a:gd name="T53" fmla="*/ 53 w 53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81" name="Freeform 415"/>
            <p:cNvSpPr>
              <a:spLocks/>
            </p:cNvSpPr>
            <p:nvPr/>
          </p:nvSpPr>
          <p:spPr bwMode="auto">
            <a:xfrm>
              <a:off x="1993" y="1171"/>
              <a:ext cx="18" cy="18"/>
            </a:xfrm>
            <a:custGeom>
              <a:avLst/>
              <a:gdLst>
                <a:gd name="T0" fmla="*/ 0 w 34"/>
                <a:gd name="T1" fmla="*/ 1 h 34"/>
                <a:gd name="T2" fmla="*/ 0 w 34"/>
                <a:gd name="T3" fmla="*/ 1 h 34"/>
                <a:gd name="T4" fmla="*/ 1 w 34"/>
                <a:gd name="T5" fmla="*/ 1 h 34"/>
                <a:gd name="T6" fmla="*/ 1 w 34"/>
                <a:gd name="T7" fmla="*/ 1 h 34"/>
                <a:gd name="T8" fmla="*/ 1 w 34"/>
                <a:gd name="T9" fmla="*/ 1 h 34"/>
                <a:gd name="T10" fmla="*/ 1 w 34"/>
                <a:gd name="T11" fmla="*/ 1 h 34"/>
                <a:gd name="T12" fmla="*/ 1 w 34"/>
                <a:gd name="T13" fmla="*/ 1 h 34"/>
                <a:gd name="T14" fmla="*/ 1 w 34"/>
                <a:gd name="T15" fmla="*/ 0 h 34"/>
                <a:gd name="T16" fmla="*/ 1 w 34"/>
                <a:gd name="T17" fmla="*/ 1 h 34"/>
                <a:gd name="T18" fmla="*/ 1 w 34"/>
                <a:gd name="T19" fmla="*/ 1 h 34"/>
                <a:gd name="T20" fmla="*/ 1 w 34"/>
                <a:gd name="T21" fmla="*/ 1 h 34"/>
                <a:gd name="T22" fmla="*/ 1 w 34"/>
                <a:gd name="T23" fmla="*/ 1 h 34"/>
                <a:gd name="T24" fmla="*/ 1 w 34"/>
                <a:gd name="T25" fmla="*/ 1 h 34"/>
                <a:gd name="T26" fmla="*/ 1 w 34"/>
                <a:gd name="T27" fmla="*/ 1 h 34"/>
                <a:gd name="T28" fmla="*/ 1 w 34"/>
                <a:gd name="T29" fmla="*/ 1 h 34"/>
                <a:gd name="T30" fmla="*/ 1 w 34"/>
                <a:gd name="T31" fmla="*/ 1 h 34"/>
                <a:gd name="T32" fmla="*/ 0 w 34"/>
                <a:gd name="T33" fmla="*/ 1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4"/>
                <a:gd name="T53" fmla="*/ 34 w 3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82" name="Freeform 416"/>
            <p:cNvSpPr>
              <a:spLocks/>
            </p:cNvSpPr>
            <p:nvPr/>
          </p:nvSpPr>
          <p:spPr bwMode="auto">
            <a:xfrm>
              <a:off x="1848" y="1156"/>
              <a:ext cx="20" cy="22"/>
            </a:xfrm>
            <a:custGeom>
              <a:avLst/>
              <a:gdLst>
                <a:gd name="T0" fmla="*/ 1 w 40"/>
                <a:gd name="T1" fmla="*/ 0 h 44"/>
                <a:gd name="T2" fmla="*/ 1 w 40"/>
                <a:gd name="T3" fmla="*/ 1 h 44"/>
                <a:gd name="T4" fmla="*/ 1 w 40"/>
                <a:gd name="T5" fmla="*/ 1 h 44"/>
                <a:gd name="T6" fmla="*/ 1 w 40"/>
                <a:gd name="T7" fmla="*/ 1 h 44"/>
                <a:gd name="T8" fmla="*/ 1 w 40"/>
                <a:gd name="T9" fmla="*/ 1 h 44"/>
                <a:gd name="T10" fmla="*/ 1 w 40"/>
                <a:gd name="T11" fmla="*/ 1 h 44"/>
                <a:gd name="T12" fmla="*/ 1 w 40"/>
                <a:gd name="T13" fmla="*/ 1 h 44"/>
                <a:gd name="T14" fmla="*/ 1 w 40"/>
                <a:gd name="T15" fmla="*/ 1 h 44"/>
                <a:gd name="T16" fmla="*/ 1 w 40"/>
                <a:gd name="T17" fmla="*/ 1 h 44"/>
                <a:gd name="T18" fmla="*/ 0 w 40"/>
                <a:gd name="T19" fmla="*/ 1 h 44"/>
                <a:gd name="T20" fmla="*/ 1 w 40"/>
                <a:gd name="T21" fmla="*/ 1 h 44"/>
                <a:gd name="T22" fmla="*/ 1 w 40"/>
                <a:gd name="T23" fmla="*/ 1 h 44"/>
                <a:gd name="T24" fmla="*/ 1 w 40"/>
                <a:gd name="T25" fmla="*/ 1 h 44"/>
                <a:gd name="T26" fmla="*/ 1 w 40"/>
                <a:gd name="T27" fmla="*/ 1 h 44"/>
                <a:gd name="T28" fmla="*/ 1 w 40"/>
                <a:gd name="T29" fmla="*/ 1 h 44"/>
                <a:gd name="T30" fmla="*/ 1 w 40"/>
                <a:gd name="T31" fmla="*/ 1 h 44"/>
                <a:gd name="T32" fmla="*/ 1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44"/>
                <a:gd name="T53" fmla="*/ 40 w 40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83" name="Freeform 417"/>
            <p:cNvSpPr>
              <a:spLocks/>
            </p:cNvSpPr>
            <p:nvPr/>
          </p:nvSpPr>
          <p:spPr bwMode="auto">
            <a:xfrm>
              <a:off x="1845" y="1144"/>
              <a:ext cx="24" cy="11"/>
            </a:xfrm>
            <a:custGeom>
              <a:avLst/>
              <a:gdLst>
                <a:gd name="T0" fmla="*/ 1 w 47"/>
                <a:gd name="T1" fmla="*/ 1 h 21"/>
                <a:gd name="T2" fmla="*/ 1 w 47"/>
                <a:gd name="T3" fmla="*/ 1 h 21"/>
                <a:gd name="T4" fmla="*/ 1 w 47"/>
                <a:gd name="T5" fmla="*/ 1 h 21"/>
                <a:gd name="T6" fmla="*/ 1 w 47"/>
                <a:gd name="T7" fmla="*/ 1 h 21"/>
                <a:gd name="T8" fmla="*/ 1 w 47"/>
                <a:gd name="T9" fmla="*/ 1 h 21"/>
                <a:gd name="T10" fmla="*/ 1 w 47"/>
                <a:gd name="T11" fmla="*/ 1 h 21"/>
                <a:gd name="T12" fmla="*/ 1 w 47"/>
                <a:gd name="T13" fmla="*/ 1 h 21"/>
                <a:gd name="T14" fmla="*/ 1 w 47"/>
                <a:gd name="T15" fmla="*/ 0 h 21"/>
                <a:gd name="T16" fmla="*/ 0 w 47"/>
                <a:gd name="T17" fmla="*/ 1 h 21"/>
                <a:gd name="T18" fmla="*/ 0 w 47"/>
                <a:gd name="T19" fmla="*/ 1 h 21"/>
                <a:gd name="T20" fmla="*/ 1 w 47"/>
                <a:gd name="T21" fmla="*/ 1 h 21"/>
                <a:gd name="T22" fmla="*/ 1 w 47"/>
                <a:gd name="T23" fmla="*/ 1 h 21"/>
                <a:gd name="T24" fmla="*/ 1 w 47"/>
                <a:gd name="T25" fmla="*/ 1 h 21"/>
                <a:gd name="T26" fmla="*/ 1 w 47"/>
                <a:gd name="T27" fmla="*/ 1 h 21"/>
                <a:gd name="T28" fmla="*/ 1 w 47"/>
                <a:gd name="T29" fmla="*/ 1 h 21"/>
                <a:gd name="T30" fmla="*/ 1 w 47"/>
                <a:gd name="T31" fmla="*/ 1 h 21"/>
                <a:gd name="T32" fmla="*/ 1 w 47"/>
                <a:gd name="T33" fmla="*/ 1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21"/>
                <a:gd name="T53" fmla="*/ 47 w 47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84" name="Freeform 418"/>
            <p:cNvSpPr>
              <a:spLocks/>
            </p:cNvSpPr>
            <p:nvPr/>
          </p:nvSpPr>
          <p:spPr bwMode="auto">
            <a:xfrm>
              <a:off x="1838" y="1157"/>
              <a:ext cx="26" cy="6"/>
            </a:xfrm>
            <a:custGeom>
              <a:avLst/>
              <a:gdLst>
                <a:gd name="T0" fmla="*/ 0 w 53"/>
                <a:gd name="T1" fmla="*/ 0 h 13"/>
                <a:gd name="T2" fmla="*/ 0 w 53"/>
                <a:gd name="T3" fmla="*/ 0 h 13"/>
                <a:gd name="T4" fmla="*/ 0 w 53"/>
                <a:gd name="T5" fmla="*/ 0 h 13"/>
                <a:gd name="T6" fmla="*/ 0 w 53"/>
                <a:gd name="T7" fmla="*/ 0 h 13"/>
                <a:gd name="T8" fmla="*/ 0 w 53"/>
                <a:gd name="T9" fmla="*/ 0 h 13"/>
                <a:gd name="T10" fmla="*/ 0 w 53"/>
                <a:gd name="T11" fmla="*/ 0 h 13"/>
                <a:gd name="T12" fmla="*/ 0 w 53"/>
                <a:gd name="T13" fmla="*/ 0 h 13"/>
                <a:gd name="T14" fmla="*/ 0 w 53"/>
                <a:gd name="T15" fmla="*/ 0 h 13"/>
                <a:gd name="T16" fmla="*/ 0 w 53"/>
                <a:gd name="T17" fmla="*/ 0 h 13"/>
                <a:gd name="T18" fmla="*/ 0 w 53"/>
                <a:gd name="T19" fmla="*/ 0 h 13"/>
                <a:gd name="T20" fmla="*/ 0 w 53"/>
                <a:gd name="T21" fmla="*/ 0 h 13"/>
                <a:gd name="T22" fmla="*/ 0 w 53"/>
                <a:gd name="T23" fmla="*/ 0 h 13"/>
                <a:gd name="T24" fmla="*/ 0 w 53"/>
                <a:gd name="T25" fmla="*/ 0 h 13"/>
                <a:gd name="T26" fmla="*/ 0 w 53"/>
                <a:gd name="T27" fmla="*/ 0 h 13"/>
                <a:gd name="T28" fmla="*/ 0 w 53"/>
                <a:gd name="T29" fmla="*/ 0 h 13"/>
                <a:gd name="T30" fmla="*/ 0 w 53"/>
                <a:gd name="T31" fmla="*/ 0 h 13"/>
                <a:gd name="T32" fmla="*/ 0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13"/>
                <a:gd name="T53" fmla="*/ 53 w 53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85" name="Freeform 419"/>
            <p:cNvSpPr>
              <a:spLocks/>
            </p:cNvSpPr>
            <p:nvPr/>
          </p:nvSpPr>
          <p:spPr bwMode="auto">
            <a:xfrm>
              <a:off x="1853" y="1131"/>
              <a:ext cx="24" cy="20"/>
            </a:xfrm>
            <a:custGeom>
              <a:avLst/>
              <a:gdLst>
                <a:gd name="T0" fmla="*/ 1 w 48"/>
                <a:gd name="T1" fmla="*/ 0 h 41"/>
                <a:gd name="T2" fmla="*/ 1 w 48"/>
                <a:gd name="T3" fmla="*/ 0 h 41"/>
                <a:gd name="T4" fmla="*/ 1 w 48"/>
                <a:gd name="T5" fmla="*/ 0 h 41"/>
                <a:gd name="T6" fmla="*/ 1 w 48"/>
                <a:gd name="T7" fmla="*/ 0 h 41"/>
                <a:gd name="T8" fmla="*/ 1 w 48"/>
                <a:gd name="T9" fmla="*/ 0 h 41"/>
                <a:gd name="T10" fmla="*/ 1 w 48"/>
                <a:gd name="T11" fmla="*/ 0 h 41"/>
                <a:gd name="T12" fmla="*/ 1 w 48"/>
                <a:gd name="T13" fmla="*/ 0 h 41"/>
                <a:gd name="T14" fmla="*/ 0 w 48"/>
                <a:gd name="T15" fmla="*/ 0 h 41"/>
                <a:gd name="T16" fmla="*/ 1 w 48"/>
                <a:gd name="T17" fmla="*/ 0 h 41"/>
                <a:gd name="T18" fmla="*/ 1 w 48"/>
                <a:gd name="T19" fmla="*/ 0 h 41"/>
                <a:gd name="T20" fmla="*/ 1 w 48"/>
                <a:gd name="T21" fmla="*/ 0 h 41"/>
                <a:gd name="T22" fmla="*/ 1 w 48"/>
                <a:gd name="T23" fmla="*/ 0 h 41"/>
                <a:gd name="T24" fmla="*/ 1 w 48"/>
                <a:gd name="T25" fmla="*/ 0 h 41"/>
                <a:gd name="T26" fmla="*/ 1 w 48"/>
                <a:gd name="T27" fmla="*/ 0 h 41"/>
                <a:gd name="T28" fmla="*/ 1 w 48"/>
                <a:gd name="T29" fmla="*/ 0 h 41"/>
                <a:gd name="T30" fmla="*/ 1 w 48"/>
                <a:gd name="T31" fmla="*/ 0 h 41"/>
                <a:gd name="T32" fmla="*/ 1 w 48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1"/>
                <a:gd name="T53" fmla="*/ 48 w 48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86" name="Freeform 420"/>
            <p:cNvSpPr>
              <a:spLocks/>
            </p:cNvSpPr>
            <p:nvPr/>
          </p:nvSpPr>
          <p:spPr bwMode="auto">
            <a:xfrm>
              <a:off x="1999" y="1133"/>
              <a:ext cx="7" cy="34"/>
            </a:xfrm>
            <a:custGeom>
              <a:avLst/>
              <a:gdLst>
                <a:gd name="T0" fmla="*/ 1 w 14"/>
                <a:gd name="T1" fmla="*/ 1 h 68"/>
                <a:gd name="T2" fmla="*/ 0 w 14"/>
                <a:gd name="T3" fmla="*/ 1 h 68"/>
                <a:gd name="T4" fmla="*/ 0 w 14"/>
                <a:gd name="T5" fmla="*/ 1 h 68"/>
                <a:gd name="T6" fmla="*/ 1 w 14"/>
                <a:gd name="T7" fmla="*/ 1 h 68"/>
                <a:gd name="T8" fmla="*/ 1 w 14"/>
                <a:gd name="T9" fmla="*/ 0 h 68"/>
                <a:gd name="T10" fmla="*/ 1 w 14"/>
                <a:gd name="T11" fmla="*/ 1 h 68"/>
                <a:gd name="T12" fmla="*/ 1 w 14"/>
                <a:gd name="T13" fmla="*/ 1 h 68"/>
                <a:gd name="T14" fmla="*/ 1 w 14"/>
                <a:gd name="T15" fmla="*/ 1 h 68"/>
                <a:gd name="T16" fmla="*/ 1 w 14"/>
                <a:gd name="T17" fmla="*/ 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68"/>
                <a:gd name="T29" fmla="*/ 14 w 14"/>
                <a:gd name="T30" fmla="*/ 68 h 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87" name="Freeform 421"/>
            <p:cNvSpPr>
              <a:spLocks/>
            </p:cNvSpPr>
            <p:nvPr/>
          </p:nvSpPr>
          <p:spPr bwMode="auto">
            <a:xfrm>
              <a:off x="2008" y="1139"/>
              <a:ext cx="11" cy="33"/>
            </a:xfrm>
            <a:custGeom>
              <a:avLst/>
              <a:gdLst>
                <a:gd name="T0" fmla="*/ 0 w 23"/>
                <a:gd name="T1" fmla="*/ 1 h 66"/>
                <a:gd name="T2" fmla="*/ 0 w 23"/>
                <a:gd name="T3" fmla="*/ 1 h 66"/>
                <a:gd name="T4" fmla="*/ 0 w 23"/>
                <a:gd name="T5" fmla="*/ 1 h 66"/>
                <a:gd name="T6" fmla="*/ 0 w 23"/>
                <a:gd name="T7" fmla="*/ 1 h 66"/>
                <a:gd name="T8" fmla="*/ 0 w 23"/>
                <a:gd name="T9" fmla="*/ 0 h 66"/>
                <a:gd name="T10" fmla="*/ 0 w 23"/>
                <a:gd name="T11" fmla="*/ 1 h 66"/>
                <a:gd name="T12" fmla="*/ 0 w 23"/>
                <a:gd name="T13" fmla="*/ 1 h 66"/>
                <a:gd name="T14" fmla="*/ 0 w 23"/>
                <a:gd name="T15" fmla="*/ 1 h 66"/>
                <a:gd name="T16" fmla="*/ 0 w 23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66"/>
                <a:gd name="T29" fmla="*/ 23 w 23"/>
                <a:gd name="T30" fmla="*/ 66 h 6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88" name="Freeform 422"/>
            <p:cNvSpPr>
              <a:spLocks/>
            </p:cNvSpPr>
            <p:nvPr/>
          </p:nvSpPr>
          <p:spPr bwMode="auto">
            <a:xfrm>
              <a:off x="1982" y="1125"/>
              <a:ext cx="7" cy="31"/>
            </a:xfrm>
            <a:custGeom>
              <a:avLst/>
              <a:gdLst>
                <a:gd name="T0" fmla="*/ 1 w 14"/>
                <a:gd name="T1" fmla="*/ 0 h 63"/>
                <a:gd name="T2" fmla="*/ 1 w 14"/>
                <a:gd name="T3" fmla="*/ 0 h 63"/>
                <a:gd name="T4" fmla="*/ 0 w 14"/>
                <a:gd name="T5" fmla="*/ 0 h 63"/>
                <a:gd name="T6" fmla="*/ 1 w 14"/>
                <a:gd name="T7" fmla="*/ 0 h 63"/>
                <a:gd name="T8" fmla="*/ 1 w 14"/>
                <a:gd name="T9" fmla="*/ 0 h 63"/>
                <a:gd name="T10" fmla="*/ 1 w 14"/>
                <a:gd name="T11" fmla="*/ 0 h 63"/>
                <a:gd name="T12" fmla="*/ 1 w 14"/>
                <a:gd name="T13" fmla="*/ 0 h 63"/>
                <a:gd name="T14" fmla="*/ 1 w 14"/>
                <a:gd name="T15" fmla="*/ 0 h 63"/>
                <a:gd name="T16" fmla="*/ 1 w 14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63"/>
                <a:gd name="T29" fmla="*/ 14 w 14"/>
                <a:gd name="T30" fmla="*/ 63 h 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89" name="Freeform 423"/>
            <p:cNvSpPr>
              <a:spLocks/>
            </p:cNvSpPr>
            <p:nvPr/>
          </p:nvSpPr>
          <p:spPr bwMode="auto">
            <a:xfrm>
              <a:off x="1962" y="1116"/>
              <a:ext cx="11" cy="37"/>
            </a:xfrm>
            <a:custGeom>
              <a:avLst/>
              <a:gdLst>
                <a:gd name="T0" fmla="*/ 1 w 21"/>
                <a:gd name="T1" fmla="*/ 0 h 75"/>
                <a:gd name="T2" fmla="*/ 1 w 21"/>
                <a:gd name="T3" fmla="*/ 0 h 75"/>
                <a:gd name="T4" fmla="*/ 1 w 21"/>
                <a:gd name="T5" fmla="*/ 0 h 75"/>
                <a:gd name="T6" fmla="*/ 0 w 21"/>
                <a:gd name="T7" fmla="*/ 0 h 75"/>
                <a:gd name="T8" fmla="*/ 1 w 21"/>
                <a:gd name="T9" fmla="*/ 0 h 75"/>
                <a:gd name="T10" fmla="*/ 1 w 21"/>
                <a:gd name="T11" fmla="*/ 0 h 75"/>
                <a:gd name="T12" fmla="*/ 1 w 21"/>
                <a:gd name="T13" fmla="*/ 0 h 75"/>
                <a:gd name="T14" fmla="*/ 1 w 21"/>
                <a:gd name="T15" fmla="*/ 0 h 75"/>
                <a:gd name="T16" fmla="*/ 1 w 21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75"/>
                <a:gd name="T29" fmla="*/ 21 w 21"/>
                <a:gd name="T30" fmla="*/ 75 h 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90" name="Freeform 424"/>
            <p:cNvSpPr>
              <a:spLocks/>
            </p:cNvSpPr>
            <p:nvPr/>
          </p:nvSpPr>
          <p:spPr bwMode="auto">
            <a:xfrm>
              <a:off x="1944" y="1106"/>
              <a:ext cx="13" cy="41"/>
            </a:xfrm>
            <a:custGeom>
              <a:avLst/>
              <a:gdLst>
                <a:gd name="T0" fmla="*/ 1 w 25"/>
                <a:gd name="T1" fmla="*/ 1 h 80"/>
                <a:gd name="T2" fmla="*/ 1 w 25"/>
                <a:gd name="T3" fmla="*/ 1 h 80"/>
                <a:gd name="T4" fmla="*/ 1 w 25"/>
                <a:gd name="T5" fmla="*/ 1 h 80"/>
                <a:gd name="T6" fmla="*/ 1 w 25"/>
                <a:gd name="T7" fmla="*/ 1 h 80"/>
                <a:gd name="T8" fmla="*/ 1 w 25"/>
                <a:gd name="T9" fmla="*/ 1 h 80"/>
                <a:gd name="T10" fmla="*/ 1 w 25"/>
                <a:gd name="T11" fmla="*/ 1 h 80"/>
                <a:gd name="T12" fmla="*/ 0 w 25"/>
                <a:gd name="T13" fmla="*/ 1 h 80"/>
                <a:gd name="T14" fmla="*/ 0 w 25"/>
                <a:gd name="T15" fmla="*/ 1 h 80"/>
                <a:gd name="T16" fmla="*/ 1 w 25"/>
                <a:gd name="T17" fmla="*/ 0 h 80"/>
                <a:gd name="T18" fmla="*/ 1 w 25"/>
                <a:gd name="T19" fmla="*/ 1 h 80"/>
                <a:gd name="T20" fmla="*/ 1 w 25"/>
                <a:gd name="T21" fmla="*/ 1 h 80"/>
                <a:gd name="T22" fmla="*/ 1 w 25"/>
                <a:gd name="T23" fmla="*/ 1 h 80"/>
                <a:gd name="T24" fmla="*/ 1 w 25"/>
                <a:gd name="T25" fmla="*/ 1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80"/>
                <a:gd name="T41" fmla="*/ 25 w 25"/>
                <a:gd name="T42" fmla="*/ 80 h 8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91" name="Freeform 425"/>
            <p:cNvSpPr>
              <a:spLocks/>
            </p:cNvSpPr>
            <p:nvPr/>
          </p:nvSpPr>
          <p:spPr bwMode="auto">
            <a:xfrm>
              <a:off x="1904" y="1103"/>
              <a:ext cx="21" cy="44"/>
            </a:xfrm>
            <a:custGeom>
              <a:avLst/>
              <a:gdLst>
                <a:gd name="T0" fmla="*/ 0 w 44"/>
                <a:gd name="T1" fmla="*/ 1 h 86"/>
                <a:gd name="T2" fmla="*/ 0 w 44"/>
                <a:gd name="T3" fmla="*/ 1 h 86"/>
                <a:gd name="T4" fmla="*/ 0 w 44"/>
                <a:gd name="T5" fmla="*/ 1 h 86"/>
                <a:gd name="T6" fmla="*/ 0 w 44"/>
                <a:gd name="T7" fmla="*/ 1 h 86"/>
                <a:gd name="T8" fmla="*/ 0 w 44"/>
                <a:gd name="T9" fmla="*/ 1 h 86"/>
                <a:gd name="T10" fmla="*/ 0 w 44"/>
                <a:gd name="T11" fmla="*/ 1 h 86"/>
                <a:gd name="T12" fmla="*/ 0 w 44"/>
                <a:gd name="T13" fmla="*/ 1 h 86"/>
                <a:gd name="T14" fmla="*/ 0 w 44"/>
                <a:gd name="T15" fmla="*/ 1 h 86"/>
                <a:gd name="T16" fmla="*/ 0 w 44"/>
                <a:gd name="T17" fmla="*/ 0 h 86"/>
                <a:gd name="T18" fmla="*/ 0 w 44"/>
                <a:gd name="T19" fmla="*/ 1 h 86"/>
                <a:gd name="T20" fmla="*/ 0 w 44"/>
                <a:gd name="T21" fmla="*/ 1 h 86"/>
                <a:gd name="T22" fmla="*/ 0 w 44"/>
                <a:gd name="T23" fmla="*/ 1 h 86"/>
                <a:gd name="T24" fmla="*/ 0 w 44"/>
                <a:gd name="T25" fmla="*/ 1 h 86"/>
                <a:gd name="T26" fmla="*/ 0 w 44"/>
                <a:gd name="T27" fmla="*/ 1 h 86"/>
                <a:gd name="T28" fmla="*/ 0 w 44"/>
                <a:gd name="T29" fmla="*/ 1 h 86"/>
                <a:gd name="T30" fmla="*/ 0 w 44"/>
                <a:gd name="T31" fmla="*/ 1 h 86"/>
                <a:gd name="T32" fmla="*/ 0 w 44"/>
                <a:gd name="T33" fmla="*/ 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86"/>
                <a:gd name="T53" fmla="*/ 44 w 44"/>
                <a:gd name="T54" fmla="*/ 86 h 8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92" name="Freeform 426"/>
            <p:cNvSpPr>
              <a:spLocks/>
            </p:cNvSpPr>
            <p:nvPr/>
          </p:nvSpPr>
          <p:spPr bwMode="auto">
            <a:xfrm>
              <a:off x="1866" y="1110"/>
              <a:ext cx="25" cy="40"/>
            </a:xfrm>
            <a:custGeom>
              <a:avLst/>
              <a:gdLst>
                <a:gd name="T0" fmla="*/ 0 w 52"/>
                <a:gd name="T1" fmla="*/ 1 h 79"/>
                <a:gd name="T2" fmla="*/ 0 w 52"/>
                <a:gd name="T3" fmla="*/ 1 h 79"/>
                <a:gd name="T4" fmla="*/ 0 w 52"/>
                <a:gd name="T5" fmla="*/ 1 h 79"/>
                <a:gd name="T6" fmla="*/ 0 w 52"/>
                <a:gd name="T7" fmla="*/ 1 h 79"/>
                <a:gd name="T8" fmla="*/ 0 w 52"/>
                <a:gd name="T9" fmla="*/ 1 h 79"/>
                <a:gd name="T10" fmla="*/ 0 w 52"/>
                <a:gd name="T11" fmla="*/ 1 h 79"/>
                <a:gd name="T12" fmla="*/ 0 w 52"/>
                <a:gd name="T13" fmla="*/ 1 h 79"/>
                <a:gd name="T14" fmla="*/ 0 w 52"/>
                <a:gd name="T15" fmla="*/ 1 h 79"/>
                <a:gd name="T16" fmla="*/ 0 w 52"/>
                <a:gd name="T17" fmla="*/ 0 h 79"/>
                <a:gd name="T18" fmla="*/ 0 w 52"/>
                <a:gd name="T19" fmla="*/ 1 h 79"/>
                <a:gd name="T20" fmla="*/ 0 w 52"/>
                <a:gd name="T21" fmla="*/ 1 h 79"/>
                <a:gd name="T22" fmla="*/ 0 w 52"/>
                <a:gd name="T23" fmla="*/ 1 h 79"/>
                <a:gd name="T24" fmla="*/ 0 w 52"/>
                <a:gd name="T25" fmla="*/ 1 h 79"/>
                <a:gd name="T26" fmla="*/ 0 w 52"/>
                <a:gd name="T27" fmla="*/ 1 h 79"/>
                <a:gd name="T28" fmla="*/ 0 w 52"/>
                <a:gd name="T29" fmla="*/ 1 h 79"/>
                <a:gd name="T30" fmla="*/ 0 w 52"/>
                <a:gd name="T31" fmla="*/ 1 h 79"/>
                <a:gd name="T32" fmla="*/ 0 w 5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79"/>
                <a:gd name="T53" fmla="*/ 52 w 52"/>
                <a:gd name="T54" fmla="*/ 79 h 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93" name="Freeform 427"/>
            <p:cNvSpPr>
              <a:spLocks/>
            </p:cNvSpPr>
            <p:nvPr/>
          </p:nvSpPr>
          <p:spPr bwMode="auto">
            <a:xfrm>
              <a:off x="1919" y="1109"/>
              <a:ext cx="23" cy="36"/>
            </a:xfrm>
            <a:custGeom>
              <a:avLst/>
              <a:gdLst>
                <a:gd name="T0" fmla="*/ 1 w 45"/>
                <a:gd name="T1" fmla="*/ 0 h 73"/>
                <a:gd name="T2" fmla="*/ 1 w 45"/>
                <a:gd name="T3" fmla="*/ 0 h 73"/>
                <a:gd name="T4" fmla="*/ 1 w 45"/>
                <a:gd name="T5" fmla="*/ 0 h 73"/>
                <a:gd name="T6" fmla="*/ 1 w 45"/>
                <a:gd name="T7" fmla="*/ 0 h 73"/>
                <a:gd name="T8" fmla="*/ 1 w 45"/>
                <a:gd name="T9" fmla="*/ 0 h 73"/>
                <a:gd name="T10" fmla="*/ 1 w 45"/>
                <a:gd name="T11" fmla="*/ 0 h 73"/>
                <a:gd name="T12" fmla="*/ 1 w 45"/>
                <a:gd name="T13" fmla="*/ 0 h 73"/>
                <a:gd name="T14" fmla="*/ 0 w 45"/>
                <a:gd name="T15" fmla="*/ 0 h 73"/>
                <a:gd name="T16" fmla="*/ 1 w 45"/>
                <a:gd name="T17" fmla="*/ 0 h 73"/>
                <a:gd name="T18" fmla="*/ 1 w 45"/>
                <a:gd name="T19" fmla="*/ 0 h 73"/>
                <a:gd name="T20" fmla="*/ 1 w 45"/>
                <a:gd name="T21" fmla="*/ 0 h 73"/>
                <a:gd name="T22" fmla="*/ 1 w 45"/>
                <a:gd name="T23" fmla="*/ 0 h 73"/>
                <a:gd name="T24" fmla="*/ 1 w 45"/>
                <a:gd name="T25" fmla="*/ 0 h 73"/>
                <a:gd name="T26" fmla="*/ 1 w 45"/>
                <a:gd name="T27" fmla="*/ 0 h 73"/>
                <a:gd name="T28" fmla="*/ 1 w 45"/>
                <a:gd name="T29" fmla="*/ 0 h 73"/>
                <a:gd name="T30" fmla="*/ 1 w 45"/>
                <a:gd name="T31" fmla="*/ 0 h 73"/>
                <a:gd name="T32" fmla="*/ 1 w 45"/>
                <a:gd name="T33" fmla="*/ 0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73"/>
                <a:gd name="T53" fmla="*/ 45 w 45"/>
                <a:gd name="T54" fmla="*/ 73 h 7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94" name="Freeform 428"/>
            <p:cNvSpPr>
              <a:spLocks/>
            </p:cNvSpPr>
            <p:nvPr/>
          </p:nvSpPr>
          <p:spPr bwMode="auto">
            <a:xfrm>
              <a:off x="1906" y="1142"/>
              <a:ext cx="33" cy="53"/>
            </a:xfrm>
            <a:custGeom>
              <a:avLst/>
              <a:gdLst>
                <a:gd name="T0" fmla="*/ 0 w 67"/>
                <a:gd name="T1" fmla="*/ 1 h 106"/>
                <a:gd name="T2" fmla="*/ 0 w 67"/>
                <a:gd name="T3" fmla="*/ 1 h 106"/>
                <a:gd name="T4" fmla="*/ 0 w 67"/>
                <a:gd name="T5" fmla="*/ 1 h 106"/>
                <a:gd name="T6" fmla="*/ 0 w 67"/>
                <a:gd name="T7" fmla="*/ 1 h 106"/>
                <a:gd name="T8" fmla="*/ 0 w 67"/>
                <a:gd name="T9" fmla="*/ 1 h 106"/>
                <a:gd name="T10" fmla="*/ 0 w 67"/>
                <a:gd name="T11" fmla="*/ 1 h 106"/>
                <a:gd name="T12" fmla="*/ 0 w 67"/>
                <a:gd name="T13" fmla="*/ 1 h 106"/>
                <a:gd name="T14" fmla="*/ 0 w 67"/>
                <a:gd name="T15" fmla="*/ 1 h 106"/>
                <a:gd name="T16" fmla="*/ 0 w 67"/>
                <a:gd name="T17" fmla="*/ 0 h 106"/>
                <a:gd name="T18" fmla="*/ 0 w 67"/>
                <a:gd name="T19" fmla="*/ 1 h 106"/>
                <a:gd name="T20" fmla="*/ 0 w 67"/>
                <a:gd name="T21" fmla="*/ 1 h 106"/>
                <a:gd name="T22" fmla="*/ 0 w 67"/>
                <a:gd name="T23" fmla="*/ 1 h 106"/>
                <a:gd name="T24" fmla="*/ 0 w 67"/>
                <a:gd name="T25" fmla="*/ 1 h 106"/>
                <a:gd name="T26" fmla="*/ 0 w 67"/>
                <a:gd name="T27" fmla="*/ 1 h 106"/>
                <a:gd name="T28" fmla="*/ 0 w 67"/>
                <a:gd name="T29" fmla="*/ 1 h 106"/>
                <a:gd name="T30" fmla="*/ 0 w 67"/>
                <a:gd name="T31" fmla="*/ 1 h 106"/>
                <a:gd name="T32" fmla="*/ 0 w 67"/>
                <a:gd name="T33" fmla="*/ 1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06"/>
                <a:gd name="T53" fmla="*/ 67 w 67"/>
                <a:gd name="T54" fmla="*/ 106 h 10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95" name="Freeform 429"/>
            <p:cNvSpPr>
              <a:spLocks/>
            </p:cNvSpPr>
            <p:nvPr/>
          </p:nvSpPr>
          <p:spPr bwMode="auto">
            <a:xfrm>
              <a:off x="1883" y="1144"/>
              <a:ext cx="29" cy="42"/>
            </a:xfrm>
            <a:custGeom>
              <a:avLst/>
              <a:gdLst>
                <a:gd name="T0" fmla="*/ 0 w 57"/>
                <a:gd name="T1" fmla="*/ 1 h 83"/>
                <a:gd name="T2" fmla="*/ 0 w 57"/>
                <a:gd name="T3" fmla="*/ 1 h 83"/>
                <a:gd name="T4" fmla="*/ 1 w 57"/>
                <a:gd name="T5" fmla="*/ 1 h 83"/>
                <a:gd name="T6" fmla="*/ 1 w 57"/>
                <a:gd name="T7" fmla="*/ 1 h 83"/>
                <a:gd name="T8" fmla="*/ 1 w 57"/>
                <a:gd name="T9" fmla="*/ 1 h 83"/>
                <a:gd name="T10" fmla="*/ 1 w 57"/>
                <a:gd name="T11" fmla="*/ 1 h 83"/>
                <a:gd name="T12" fmla="*/ 1 w 57"/>
                <a:gd name="T13" fmla="*/ 1 h 83"/>
                <a:gd name="T14" fmla="*/ 1 w 57"/>
                <a:gd name="T15" fmla="*/ 1 h 83"/>
                <a:gd name="T16" fmla="*/ 1 w 57"/>
                <a:gd name="T17" fmla="*/ 0 h 83"/>
                <a:gd name="T18" fmla="*/ 1 w 57"/>
                <a:gd name="T19" fmla="*/ 1 h 83"/>
                <a:gd name="T20" fmla="*/ 1 w 57"/>
                <a:gd name="T21" fmla="*/ 1 h 83"/>
                <a:gd name="T22" fmla="*/ 1 w 57"/>
                <a:gd name="T23" fmla="*/ 1 h 83"/>
                <a:gd name="T24" fmla="*/ 1 w 57"/>
                <a:gd name="T25" fmla="*/ 1 h 83"/>
                <a:gd name="T26" fmla="*/ 1 w 57"/>
                <a:gd name="T27" fmla="*/ 1 h 83"/>
                <a:gd name="T28" fmla="*/ 1 w 57"/>
                <a:gd name="T29" fmla="*/ 1 h 83"/>
                <a:gd name="T30" fmla="*/ 1 w 57"/>
                <a:gd name="T31" fmla="*/ 1 h 83"/>
                <a:gd name="T32" fmla="*/ 0 w 57"/>
                <a:gd name="T33" fmla="*/ 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83"/>
                <a:gd name="T53" fmla="*/ 57 w 57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96" name="Freeform 430"/>
            <p:cNvSpPr>
              <a:spLocks/>
            </p:cNvSpPr>
            <p:nvPr/>
          </p:nvSpPr>
          <p:spPr bwMode="auto">
            <a:xfrm>
              <a:off x="1883" y="1107"/>
              <a:ext cx="26" cy="40"/>
            </a:xfrm>
            <a:custGeom>
              <a:avLst/>
              <a:gdLst>
                <a:gd name="T0" fmla="*/ 1 w 52"/>
                <a:gd name="T1" fmla="*/ 1 h 79"/>
                <a:gd name="T2" fmla="*/ 1 w 52"/>
                <a:gd name="T3" fmla="*/ 1 h 79"/>
                <a:gd name="T4" fmla="*/ 1 w 52"/>
                <a:gd name="T5" fmla="*/ 1 h 79"/>
                <a:gd name="T6" fmla="*/ 1 w 52"/>
                <a:gd name="T7" fmla="*/ 1 h 79"/>
                <a:gd name="T8" fmla="*/ 1 w 52"/>
                <a:gd name="T9" fmla="*/ 1 h 79"/>
                <a:gd name="T10" fmla="*/ 1 w 52"/>
                <a:gd name="T11" fmla="*/ 1 h 79"/>
                <a:gd name="T12" fmla="*/ 1 w 52"/>
                <a:gd name="T13" fmla="*/ 1 h 79"/>
                <a:gd name="T14" fmla="*/ 0 w 52"/>
                <a:gd name="T15" fmla="*/ 1 h 79"/>
                <a:gd name="T16" fmla="*/ 1 w 52"/>
                <a:gd name="T17" fmla="*/ 0 h 79"/>
                <a:gd name="T18" fmla="*/ 1 w 52"/>
                <a:gd name="T19" fmla="*/ 1 h 79"/>
                <a:gd name="T20" fmla="*/ 1 w 52"/>
                <a:gd name="T21" fmla="*/ 1 h 79"/>
                <a:gd name="T22" fmla="*/ 1 w 52"/>
                <a:gd name="T23" fmla="*/ 1 h 79"/>
                <a:gd name="T24" fmla="*/ 1 w 52"/>
                <a:gd name="T25" fmla="*/ 1 h 79"/>
                <a:gd name="T26" fmla="*/ 1 w 52"/>
                <a:gd name="T27" fmla="*/ 1 h 79"/>
                <a:gd name="T28" fmla="*/ 1 w 52"/>
                <a:gd name="T29" fmla="*/ 1 h 79"/>
                <a:gd name="T30" fmla="*/ 1 w 52"/>
                <a:gd name="T31" fmla="*/ 1 h 79"/>
                <a:gd name="T32" fmla="*/ 1 w 5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79"/>
                <a:gd name="T53" fmla="*/ 52 w 52"/>
                <a:gd name="T54" fmla="*/ 79 h 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97" name="Freeform 431"/>
            <p:cNvSpPr>
              <a:spLocks/>
            </p:cNvSpPr>
            <p:nvPr/>
          </p:nvSpPr>
          <p:spPr bwMode="auto">
            <a:xfrm>
              <a:off x="1746" y="1199"/>
              <a:ext cx="132" cy="32"/>
            </a:xfrm>
            <a:custGeom>
              <a:avLst/>
              <a:gdLst>
                <a:gd name="T0" fmla="*/ 0 w 265"/>
                <a:gd name="T1" fmla="*/ 0 h 65"/>
                <a:gd name="T2" fmla="*/ 0 w 265"/>
                <a:gd name="T3" fmla="*/ 0 h 65"/>
                <a:gd name="T4" fmla="*/ 0 w 265"/>
                <a:gd name="T5" fmla="*/ 0 h 65"/>
                <a:gd name="T6" fmla="*/ 0 w 265"/>
                <a:gd name="T7" fmla="*/ 0 h 65"/>
                <a:gd name="T8" fmla="*/ 0 w 265"/>
                <a:gd name="T9" fmla="*/ 0 h 65"/>
                <a:gd name="T10" fmla="*/ 0 w 265"/>
                <a:gd name="T11" fmla="*/ 0 h 65"/>
                <a:gd name="T12" fmla="*/ 0 w 265"/>
                <a:gd name="T13" fmla="*/ 0 h 65"/>
                <a:gd name="T14" fmla="*/ 0 w 265"/>
                <a:gd name="T15" fmla="*/ 0 h 65"/>
                <a:gd name="T16" fmla="*/ 0 w 265"/>
                <a:gd name="T17" fmla="*/ 0 h 65"/>
                <a:gd name="T18" fmla="*/ 0 w 265"/>
                <a:gd name="T19" fmla="*/ 0 h 65"/>
                <a:gd name="T20" fmla="*/ 0 w 265"/>
                <a:gd name="T21" fmla="*/ 0 h 65"/>
                <a:gd name="T22" fmla="*/ 0 w 265"/>
                <a:gd name="T23" fmla="*/ 0 h 65"/>
                <a:gd name="T24" fmla="*/ 0 w 265"/>
                <a:gd name="T25" fmla="*/ 0 h 65"/>
                <a:gd name="T26" fmla="*/ 0 w 265"/>
                <a:gd name="T27" fmla="*/ 0 h 65"/>
                <a:gd name="T28" fmla="*/ 0 w 265"/>
                <a:gd name="T29" fmla="*/ 0 h 65"/>
                <a:gd name="T30" fmla="*/ 0 w 265"/>
                <a:gd name="T31" fmla="*/ 0 h 65"/>
                <a:gd name="T32" fmla="*/ 0 w 265"/>
                <a:gd name="T33" fmla="*/ 0 h 65"/>
                <a:gd name="T34" fmla="*/ 0 w 265"/>
                <a:gd name="T35" fmla="*/ 0 h 65"/>
                <a:gd name="T36" fmla="*/ 0 w 265"/>
                <a:gd name="T37" fmla="*/ 0 h 65"/>
                <a:gd name="T38" fmla="*/ 0 w 265"/>
                <a:gd name="T39" fmla="*/ 0 h 65"/>
                <a:gd name="T40" fmla="*/ 0 w 265"/>
                <a:gd name="T41" fmla="*/ 0 h 65"/>
                <a:gd name="T42" fmla="*/ 0 w 265"/>
                <a:gd name="T43" fmla="*/ 0 h 65"/>
                <a:gd name="T44" fmla="*/ 0 w 265"/>
                <a:gd name="T45" fmla="*/ 0 h 65"/>
                <a:gd name="T46" fmla="*/ 0 w 265"/>
                <a:gd name="T47" fmla="*/ 0 h 65"/>
                <a:gd name="T48" fmla="*/ 0 w 265"/>
                <a:gd name="T49" fmla="*/ 0 h 65"/>
                <a:gd name="T50" fmla="*/ 0 w 265"/>
                <a:gd name="T51" fmla="*/ 0 h 65"/>
                <a:gd name="T52" fmla="*/ 0 w 265"/>
                <a:gd name="T53" fmla="*/ 0 h 65"/>
                <a:gd name="T54" fmla="*/ 0 w 265"/>
                <a:gd name="T55" fmla="*/ 0 h 65"/>
                <a:gd name="T56" fmla="*/ 0 w 265"/>
                <a:gd name="T57" fmla="*/ 0 h 65"/>
                <a:gd name="T58" fmla="*/ 0 w 265"/>
                <a:gd name="T59" fmla="*/ 0 h 65"/>
                <a:gd name="T60" fmla="*/ 0 w 265"/>
                <a:gd name="T61" fmla="*/ 0 h 65"/>
                <a:gd name="T62" fmla="*/ 0 w 265"/>
                <a:gd name="T63" fmla="*/ 0 h 65"/>
                <a:gd name="T64" fmla="*/ 0 w 265"/>
                <a:gd name="T65" fmla="*/ 0 h 65"/>
                <a:gd name="T66" fmla="*/ 0 w 265"/>
                <a:gd name="T67" fmla="*/ 0 h 65"/>
                <a:gd name="T68" fmla="*/ 0 w 265"/>
                <a:gd name="T69" fmla="*/ 0 h 65"/>
                <a:gd name="T70" fmla="*/ 0 w 265"/>
                <a:gd name="T71" fmla="*/ 0 h 65"/>
                <a:gd name="T72" fmla="*/ 0 w 265"/>
                <a:gd name="T73" fmla="*/ 0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5"/>
                <a:gd name="T112" fmla="*/ 0 h 65"/>
                <a:gd name="T113" fmla="*/ 265 w 265"/>
                <a:gd name="T114" fmla="*/ 65 h 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98" name="Freeform 432"/>
            <p:cNvSpPr>
              <a:spLocks/>
            </p:cNvSpPr>
            <p:nvPr/>
          </p:nvSpPr>
          <p:spPr bwMode="auto">
            <a:xfrm>
              <a:off x="1748" y="1207"/>
              <a:ext cx="16" cy="28"/>
            </a:xfrm>
            <a:custGeom>
              <a:avLst/>
              <a:gdLst>
                <a:gd name="T0" fmla="*/ 0 w 33"/>
                <a:gd name="T1" fmla="*/ 0 h 58"/>
                <a:gd name="T2" fmla="*/ 0 w 33"/>
                <a:gd name="T3" fmla="*/ 0 h 58"/>
                <a:gd name="T4" fmla="*/ 0 w 33"/>
                <a:gd name="T5" fmla="*/ 0 h 58"/>
                <a:gd name="T6" fmla="*/ 0 w 33"/>
                <a:gd name="T7" fmla="*/ 0 h 58"/>
                <a:gd name="T8" fmla="*/ 0 w 33"/>
                <a:gd name="T9" fmla="*/ 0 h 58"/>
                <a:gd name="T10" fmla="*/ 0 w 33"/>
                <a:gd name="T11" fmla="*/ 0 h 58"/>
                <a:gd name="T12" fmla="*/ 0 w 33"/>
                <a:gd name="T13" fmla="*/ 0 h 58"/>
                <a:gd name="T14" fmla="*/ 0 w 33"/>
                <a:gd name="T15" fmla="*/ 0 h 58"/>
                <a:gd name="T16" fmla="*/ 0 w 33"/>
                <a:gd name="T17" fmla="*/ 0 h 58"/>
                <a:gd name="T18" fmla="*/ 0 w 33"/>
                <a:gd name="T19" fmla="*/ 0 h 58"/>
                <a:gd name="T20" fmla="*/ 0 w 33"/>
                <a:gd name="T21" fmla="*/ 0 h 58"/>
                <a:gd name="T22" fmla="*/ 0 w 33"/>
                <a:gd name="T23" fmla="*/ 0 h 58"/>
                <a:gd name="T24" fmla="*/ 0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58"/>
                <a:gd name="T41" fmla="*/ 33 w 33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699" name="Freeform 433"/>
            <p:cNvSpPr>
              <a:spLocks/>
            </p:cNvSpPr>
            <p:nvPr/>
          </p:nvSpPr>
          <p:spPr bwMode="auto">
            <a:xfrm>
              <a:off x="1757" y="1204"/>
              <a:ext cx="19" cy="31"/>
            </a:xfrm>
            <a:custGeom>
              <a:avLst/>
              <a:gdLst>
                <a:gd name="T0" fmla="*/ 1 w 38"/>
                <a:gd name="T1" fmla="*/ 0 h 64"/>
                <a:gd name="T2" fmla="*/ 0 w 38"/>
                <a:gd name="T3" fmla="*/ 0 h 64"/>
                <a:gd name="T4" fmla="*/ 1 w 38"/>
                <a:gd name="T5" fmla="*/ 0 h 64"/>
                <a:gd name="T6" fmla="*/ 1 w 38"/>
                <a:gd name="T7" fmla="*/ 0 h 64"/>
                <a:gd name="T8" fmla="*/ 1 w 38"/>
                <a:gd name="T9" fmla="*/ 0 h 64"/>
                <a:gd name="T10" fmla="*/ 1 w 38"/>
                <a:gd name="T11" fmla="*/ 0 h 64"/>
                <a:gd name="T12" fmla="*/ 1 w 38"/>
                <a:gd name="T13" fmla="*/ 0 h 64"/>
                <a:gd name="T14" fmla="*/ 1 w 38"/>
                <a:gd name="T15" fmla="*/ 0 h 64"/>
                <a:gd name="T16" fmla="*/ 1 w 38"/>
                <a:gd name="T17" fmla="*/ 0 h 64"/>
                <a:gd name="T18" fmla="*/ 1 w 38"/>
                <a:gd name="T19" fmla="*/ 0 h 64"/>
                <a:gd name="T20" fmla="*/ 1 w 38"/>
                <a:gd name="T21" fmla="*/ 0 h 64"/>
                <a:gd name="T22" fmla="*/ 1 w 38"/>
                <a:gd name="T23" fmla="*/ 0 h 64"/>
                <a:gd name="T24" fmla="*/ 1 w 38"/>
                <a:gd name="T25" fmla="*/ 0 h 64"/>
                <a:gd name="T26" fmla="*/ 1 w 38"/>
                <a:gd name="T27" fmla="*/ 0 h 64"/>
                <a:gd name="T28" fmla="*/ 1 w 38"/>
                <a:gd name="T29" fmla="*/ 0 h 64"/>
                <a:gd name="T30" fmla="*/ 1 w 38"/>
                <a:gd name="T31" fmla="*/ 0 h 64"/>
                <a:gd name="T32" fmla="*/ 1 w 38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64"/>
                <a:gd name="T53" fmla="*/ 38 w 38"/>
                <a:gd name="T54" fmla="*/ 64 h 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00" name="Freeform 434"/>
            <p:cNvSpPr>
              <a:spLocks/>
            </p:cNvSpPr>
            <p:nvPr/>
          </p:nvSpPr>
          <p:spPr bwMode="auto">
            <a:xfrm>
              <a:off x="1776" y="1201"/>
              <a:ext cx="26" cy="41"/>
            </a:xfrm>
            <a:custGeom>
              <a:avLst/>
              <a:gdLst>
                <a:gd name="T0" fmla="*/ 1 w 52"/>
                <a:gd name="T1" fmla="*/ 0 h 83"/>
                <a:gd name="T2" fmla="*/ 0 w 52"/>
                <a:gd name="T3" fmla="*/ 0 h 83"/>
                <a:gd name="T4" fmla="*/ 1 w 52"/>
                <a:gd name="T5" fmla="*/ 0 h 83"/>
                <a:gd name="T6" fmla="*/ 1 w 52"/>
                <a:gd name="T7" fmla="*/ 0 h 83"/>
                <a:gd name="T8" fmla="*/ 1 w 52"/>
                <a:gd name="T9" fmla="*/ 0 h 83"/>
                <a:gd name="T10" fmla="*/ 1 w 52"/>
                <a:gd name="T11" fmla="*/ 0 h 83"/>
                <a:gd name="T12" fmla="*/ 1 w 52"/>
                <a:gd name="T13" fmla="*/ 0 h 83"/>
                <a:gd name="T14" fmla="*/ 1 w 52"/>
                <a:gd name="T15" fmla="*/ 0 h 83"/>
                <a:gd name="T16" fmla="*/ 1 w 52"/>
                <a:gd name="T17" fmla="*/ 0 h 83"/>
                <a:gd name="T18" fmla="*/ 1 w 52"/>
                <a:gd name="T19" fmla="*/ 0 h 83"/>
                <a:gd name="T20" fmla="*/ 1 w 52"/>
                <a:gd name="T21" fmla="*/ 0 h 83"/>
                <a:gd name="T22" fmla="*/ 1 w 52"/>
                <a:gd name="T23" fmla="*/ 0 h 83"/>
                <a:gd name="T24" fmla="*/ 1 w 52"/>
                <a:gd name="T25" fmla="*/ 0 h 83"/>
                <a:gd name="T26" fmla="*/ 1 w 52"/>
                <a:gd name="T27" fmla="*/ 0 h 83"/>
                <a:gd name="T28" fmla="*/ 1 w 52"/>
                <a:gd name="T29" fmla="*/ 0 h 83"/>
                <a:gd name="T30" fmla="*/ 1 w 52"/>
                <a:gd name="T31" fmla="*/ 0 h 83"/>
                <a:gd name="T32" fmla="*/ 1 w 52"/>
                <a:gd name="T33" fmla="*/ 0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83"/>
                <a:gd name="T53" fmla="*/ 52 w 52"/>
                <a:gd name="T54" fmla="*/ 83 h 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01" name="Freeform 435"/>
            <p:cNvSpPr>
              <a:spLocks/>
            </p:cNvSpPr>
            <p:nvPr/>
          </p:nvSpPr>
          <p:spPr bwMode="auto">
            <a:xfrm>
              <a:off x="1798" y="1203"/>
              <a:ext cx="28" cy="44"/>
            </a:xfrm>
            <a:custGeom>
              <a:avLst/>
              <a:gdLst>
                <a:gd name="T0" fmla="*/ 0 w 57"/>
                <a:gd name="T1" fmla="*/ 0 h 90"/>
                <a:gd name="T2" fmla="*/ 0 w 57"/>
                <a:gd name="T3" fmla="*/ 0 h 90"/>
                <a:gd name="T4" fmla="*/ 0 w 57"/>
                <a:gd name="T5" fmla="*/ 0 h 90"/>
                <a:gd name="T6" fmla="*/ 0 w 57"/>
                <a:gd name="T7" fmla="*/ 0 h 90"/>
                <a:gd name="T8" fmla="*/ 0 w 57"/>
                <a:gd name="T9" fmla="*/ 0 h 90"/>
                <a:gd name="T10" fmla="*/ 0 w 57"/>
                <a:gd name="T11" fmla="*/ 0 h 90"/>
                <a:gd name="T12" fmla="*/ 0 w 57"/>
                <a:gd name="T13" fmla="*/ 0 h 90"/>
                <a:gd name="T14" fmla="*/ 0 w 57"/>
                <a:gd name="T15" fmla="*/ 0 h 90"/>
                <a:gd name="T16" fmla="*/ 0 w 57"/>
                <a:gd name="T17" fmla="*/ 0 h 90"/>
                <a:gd name="T18" fmla="*/ 0 w 57"/>
                <a:gd name="T19" fmla="*/ 0 h 90"/>
                <a:gd name="T20" fmla="*/ 0 w 57"/>
                <a:gd name="T21" fmla="*/ 0 h 90"/>
                <a:gd name="T22" fmla="*/ 0 w 57"/>
                <a:gd name="T23" fmla="*/ 0 h 90"/>
                <a:gd name="T24" fmla="*/ 0 w 57"/>
                <a:gd name="T25" fmla="*/ 0 h 90"/>
                <a:gd name="T26" fmla="*/ 0 w 57"/>
                <a:gd name="T27" fmla="*/ 0 h 90"/>
                <a:gd name="T28" fmla="*/ 0 w 57"/>
                <a:gd name="T29" fmla="*/ 0 h 90"/>
                <a:gd name="T30" fmla="*/ 0 w 57"/>
                <a:gd name="T31" fmla="*/ 0 h 90"/>
                <a:gd name="T32" fmla="*/ 0 w 57"/>
                <a:gd name="T33" fmla="*/ 0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90"/>
                <a:gd name="T53" fmla="*/ 57 w 57"/>
                <a:gd name="T54" fmla="*/ 90 h 9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02" name="Freeform 436"/>
            <p:cNvSpPr>
              <a:spLocks/>
            </p:cNvSpPr>
            <p:nvPr/>
          </p:nvSpPr>
          <p:spPr bwMode="auto">
            <a:xfrm>
              <a:off x="1813" y="1207"/>
              <a:ext cx="30" cy="36"/>
            </a:xfrm>
            <a:custGeom>
              <a:avLst/>
              <a:gdLst>
                <a:gd name="T0" fmla="*/ 0 w 60"/>
                <a:gd name="T1" fmla="*/ 0 h 74"/>
                <a:gd name="T2" fmla="*/ 0 w 60"/>
                <a:gd name="T3" fmla="*/ 0 h 74"/>
                <a:gd name="T4" fmla="*/ 1 w 60"/>
                <a:gd name="T5" fmla="*/ 0 h 74"/>
                <a:gd name="T6" fmla="*/ 1 w 60"/>
                <a:gd name="T7" fmla="*/ 0 h 74"/>
                <a:gd name="T8" fmla="*/ 1 w 60"/>
                <a:gd name="T9" fmla="*/ 0 h 74"/>
                <a:gd name="T10" fmla="*/ 1 w 60"/>
                <a:gd name="T11" fmla="*/ 0 h 74"/>
                <a:gd name="T12" fmla="*/ 1 w 60"/>
                <a:gd name="T13" fmla="*/ 0 h 74"/>
                <a:gd name="T14" fmla="*/ 1 w 60"/>
                <a:gd name="T15" fmla="*/ 0 h 74"/>
                <a:gd name="T16" fmla="*/ 1 w 60"/>
                <a:gd name="T17" fmla="*/ 0 h 74"/>
                <a:gd name="T18" fmla="*/ 1 w 60"/>
                <a:gd name="T19" fmla="*/ 0 h 74"/>
                <a:gd name="T20" fmla="*/ 1 w 60"/>
                <a:gd name="T21" fmla="*/ 0 h 74"/>
                <a:gd name="T22" fmla="*/ 1 w 60"/>
                <a:gd name="T23" fmla="*/ 0 h 74"/>
                <a:gd name="T24" fmla="*/ 1 w 60"/>
                <a:gd name="T25" fmla="*/ 0 h 74"/>
                <a:gd name="T26" fmla="*/ 1 w 60"/>
                <a:gd name="T27" fmla="*/ 0 h 74"/>
                <a:gd name="T28" fmla="*/ 1 w 60"/>
                <a:gd name="T29" fmla="*/ 0 h 74"/>
                <a:gd name="T30" fmla="*/ 1 w 60"/>
                <a:gd name="T31" fmla="*/ 0 h 74"/>
                <a:gd name="T32" fmla="*/ 0 w 60"/>
                <a:gd name="T33" fmla="*/ 0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74"/>
                <a:gd name="T53" fmla="*/ 60 w 60"/>
                <a:gd name="T54" fmla="*/ 74 h 7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03" name="Freeform 437"/>
            <p:cNvSpPr>
              <a:spLocks/>
            </p:cNvSpPr>
            <p:nvPr/>
          </p:nvSpPr>
          <p:spPr bwMode="auto">
            <a:xfrm>
              <a:off x="1829" y="1212"/>
              <a:ext cx="26" cy="30"/>
            </a:xfrm>
            <a:custGeom>
              <a:avLst/>
              <a:gdLst>
                <a:gd name="T0" fmla="*/ 1 w 52"/>
                <a:gd name="T1" fmla="*/ 0 h 61"/>
                <a:gd name="T2" fmla="*/ 0 w 52"/>
                <a:gd name="T3" fmla="*/ 0 h 61"/>
                <a:gd name="T4" fmla="*/ 1 w 52"/>
                <a:gd name="T5" fmla="*/ 0 h 61"/>
                <a:gd name="T6" fmla="*/ 1 w 52"/>
                <a:gd name="T7" fmla="*/ 0 h 61"/>
                <a:gd name="T8" fmla="*/ 1 w 52"/>
                <a:gd name="T9" fmla="*/ 0 h 61"/>
                <a:gd name="T10" fmla="*/ 1 w 52"/>
                <a:gd name="T11" fmla="*/ 0 h 61"/>
                <a:gd name="T12" fmla="*/ 1 w 52"/>
                <a:gd name="T13" fmla="*/ 0 h 61"/>
                <a:gd name="T14" fmla="*/ 1 w 52"/>
                <a:gd name="T15" fmla="*/ 0 h 61"/>
                <a:gd name="T16" fmla="*/ 1 w 52"/>
                <a:gd name="T17" fmla="*/ 0 h 61"/>
                <a:gd name="T18" fmla="*/ 1 w 52"/>
                <a:gd name="T19" fmla="*/ 0 h 61"/>
                <a:gd name="T20" fmla="*/ 1 w 52"/>
                <a:gd name="T21" fmla="*/ 0 h 61"/>
                <a:gd name="T22" fmla="*/ 1 w 52"/>
                <a:gd name="T23" fmla="*/ 0 h 61"/>
                <a:gd name="T24" fmla="*/ 1 w 52"/>
                <a:gd name="T25" fmla="*/ 0 h 61"/>
                <a:gd name="T26" fmla="*/ 1 w 52"/>
                <a:gd name="T27" fmla="*/ 0 h 61"/>
                <a:gd name="T28" fmla="*/ 1 w 52"/>
                <a:gd name="T29" fmla="*/ 0 h 61"/>
                <a:gd name="T30" fmla="*/ 1 w 52"/>
                <a:gd name="T31" fmla="*/ 0 h 61"/>
                <a:gd name="T32" fmla="*/ 1 w 52"/>
                <a:gd name="T33" fmla="*/ 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61"/>
                <a:gd name="T53" fmla="*/ 52 w 52"/>
                <a:gd name="T54" fmla="*/ 61 h 6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04" name="Freeform 438"/>
            <p:cNvSpPr>
              <a:spLocks/>
            </p:cNvSpPr>
            <p:nvPr/>
          </p:nvSpPr>
          <p:spPr bwMode="auto">
            <a:xfrm>
              <a:off x="1845" y="1220"/>
              <a:ext cx="22" cy="22"/>
            </a:xfrm>
            <a:custGeom>
              <a:avLst/>
              <a:gdLst>
                <a:gd name="T0" fmla="*/ 0 w 45"/>
                <a:gd name="T1" fmla="*/ 1 h 42"/>
                <a:gd name="T2" fmla="*/ 0 w 45"/>
                <a:gd name="T3" fmla="*/ 1 h 42"/>
                <a:gd name="T4" fmla="*/ 0 w 45"/>
                <a:gd name="T5" fmla="*/ 1 h 42"/>
                <a:gd name="T6" fmla="*/ 0 w 45"/>
                <a:gd name="T7" fmla="*/ 1 h 42"/>
                <a:gd name="T8" fmla="*/ 0 w 45"/>
                <a:gd name="T9" fmla="*/ 1 h 42"/>
                <a:gd name="T10" fmla="*/ 0 w 45"/>
                <a:gd name="T11" fmla="*/ 1 h 42"/>
                <a:gd name="T12" fmla="*/ 0 w 45"/>
                <a:gd name="T13" fmla="*/ 1 h 42"/>
                <a:gd name="T14" fmla="*/ 0 w 45"/>
                <a:gd name="T15" fmla="*/ 1 h 42"/>
                <a:gd name="T16" fmla="*/ 0 w 45"/>
                <a:gd name="T17" fmla="*/ 0 h 42"/>
                <a:gd name="T18" fmla="*/ 0 w 45"/>
                <a:gd name="T19" fmla="*/ 1 h 42"/>
                <a:gd name="T20" fmla="*/ 0 w 45"/>
                <a:gd name="T21" fmla="*/ 1 h 42"/>
                <a:gd name="T22" fmla="*/ 0 w 45"/>
                <a:gd name="T23" fmla="*/ 1 h 42"/>
                <a:gd name="T24" fmla="*/ 0 w 45"/>
                <a:gd name="T25" fmla="*/ 1 h 42"/>
                <a:gd name="T26" fmla="*/ 0 w 45"/>
                <a:gd name="T27" fmla="*/ 1 h 42"/>
                <a:gd name="T28" fmla="*/ 0 w 45"/>
                <a:gd name="T29" fmla="*/ 1 h 42"/>
                <a:gd name="T30" fmla="*/ 0 w 45"/>
                <a:gd name="T31" fmla="*/ 1 h 42"/>
                <a:gd name="T32" fmla="*/ 0 w 45"/>
                <a:gd name="T33" fmla="*/ 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42"/>
                <a:gd name="T53" fmla="*/ 45 w 45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05" name="Freeform 439"/>
            <p:cNvSpPr>
              <a:spLocks/>
            </p:cNvSpPr>
            <p:nvPr/>
          </p:nvSpPr>
          <p:spPr bwMode="auto">
            <a:xfrm>
              <a:off x="1860" y="1226"/>
              <a:ext cx="15" cy="13"/>
            </a:xfrm>
            <a:custGeom>
              <a:avLst/>
              <a:gdLst>
                <a:gd name="T0" fmla="*/ 0 w 30"/>
                <a:gd name="T1" fmla="*/ 0 h 27"/>
                <a:gd name="T2" fmla="*/ 1 w 30"/>
                <a:gd name="T3" fmla="*/ 0 h 27"/>
                <a:gd name="T4" fmla="*/ 1 w 30"/>
                <a:gd name="T5" fmla="*/ 0 h 27"/>
                <a:gd name="T6" fmla="*/ 1 w 30"/>
                <a:gd name="T7" fmla="*/ 0 h 27"/>
                <a:gd name="T8" fmla="*/ 1 w 30"/>
                <a:gd name="T9" fmla="*/ 0 h 27"/>
                <a:gd name="T10" fmla="*/ 1 w 30"/>
                <a:gd name="T11" fmla="*/ 0 h 27"/>
                <a:gd name="T12" fmla="*/ 1 w 30"/>
                <a:gd name="T13" fmla="*/ 0 h 27"/>
                <a:gd name="T14" fmla="*/ 1 w 30"/>
                <a:gd name="T15" fmla="*/ 0 h 27"/>
                <a:gd name="T16" fmla="*/ 0 w 30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27"/>
                <a:gd name="T29" fmla="*/ 30 w 30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06" name="Freeform 440"/>
            <p:cNvSpPr>
              <a:spLocks/>
            </p:cNvSpPr>
            <p:nvPr/>
          </p:nvSpPr>
          <p:spPr bwMode="auto">
            <a:xfrm>
              <a:off x="1737" y="1212"/>
              <a:ext cx="17" cy="18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1 h 35"/>
                <a:gd name="T4" fmla="*/ 0 w 35"/>
                <a:gd name="T5" fmla="*/ 1 h 35"/>
                <a:gd name="T6" fmla="*/ 0 w 35"/>
                <a:gd name="T7" fmla="*/ 1 h 35"/>
                <a:gd name="T8" fmla="*/ 0 w 35"/>
                <a:gd name="T9" fmla="*/ 1 h 35"/>
                <a:gd name="T10" fmla="*/ 0 w 35"/>
                <a:gd name="T11" fmla="*/ 1 h 35"/>
                <a:gd name="T12" fmla="*/ 0 w 35"/>
                <a:gd name="T13" fmla="*/ 1 h 35"/>
                <a:gd name="T14" fmla="*/ 0 w 35"/>
                <a:gd name="T15" fmla="*/ 1 h 35"/>
                <a:gd name="T16" fmla="*/ 0 w 35"/>
                <a:gd name="T17" fmla="*/ 1 h 35"/>
                <a:gd name="T18" fmla="*/ 0 w 35"/>
                <a:gd name="T19" fmla="*/ 1 h 35"/>
                <a:gd name="T20" fmla="*/ 0 w 35"/>
                <a:gd name="T21" fmla="*/ 1 h 35"/>
                <a:gd name="T22" fmla="*/ 0 w 35"/>
                <a:gd name="T23" fmla="*/ 1 h 35"/>
                <a:gd name="T24" fmla="*/ 0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5"/>
                <a:gd name="T40" fmla="*/ 0 h 35"/>
                <a:gd name="T41" fmla="*/ 35 w 35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07" name="Freeform 441"/>
            <p:cNvSpPr>
              <a:spLocks/>
            </p:cNvSpPr>
            <p:nvPr/>
          </p:nvSpPr>
          <p:spPr bwMode="auto">
            <a:xfrm>
              <a:off x="1734" y="1202"/>
              <a:ext cx="20" cy="9"/>
            </a:xfrm>
            <a:custGeom>
              <a:avLst/>
              <a:gdLst>
                <a:gd name="T0" fmla="*/ 1 w 40"/>
                <a:gd name="T1" fmla="*/ 1 h 17"/>
                <a:gd name="T2" fmla="*/ 1 w 40"/>
                <a:gd name="T3" fmla="*/ 1 h 17"/>
                <a:gd name="T4" fmla="*/ 1 w 40"/>
                <a:gd name="T5" fmla="*/ 1 h 17"/>
                <a:gd name="T6" fmla="*/ 1 w 40"/>
                <a:gd name="T7" fmla="*/ 1 h 17"/>
                <a:gd name="T8" fmla="*/ 1 w 40"/>
                <a:gd name="T9" fmla="*/ 1 h 17"/>
                <a:gd name="T10" fmla="*/ 1 w 40"/>
                <a:gd name="T11" fmla="*/ 1 h 17"/>
                <a:gd name="T12" fmla="*/ 1 w 40"/>
                <a:gd name="T13" fmla="*/ 0 h 17"/>
                <a:gd name="T14" fmla="*/ 1 w 40"/>
                <a:gd name="T15" fmla="*/ 0 h 17"/>
                <a:gd name="T16" fmla="*/ 0 w 40"/>
                <a:gd name="T17" fmla="*/ 1 h 17"/>
                <a:gd name="T18" fmla="*/ 0 w 40"/>
                <a:gd name="T19" fmla="*/ 1 h 17"/>
                <a:gd name="T20" fmla="*/ 1 w 40"/>
                <a:gd name="T21" fmla="*/ 1 h 17"/>
                <a:gd name="T22" fmla="*/ 1 w 40"/>
                <a:gd name="T23" fmla="*/ 1 h 17"/>
                <a:gd name="T24" fmla="*/ 1 w 40"/>
                <a:gd name="T25" fmla="*/ 1 h 17"/>
                <a:gd name="T26" fmla="*/ 1 w 40"/>
                <a:gd name="T27" fmla="*/ 1 h 17"/>
                <a:gd name="T28" fmla="*/ 1 w 40"/>
                <a:gd name="T29" fmla="*/ 1 h 17"/>
                <a:gd name="T30" fmla="*/ 1 w 40"/>
                <a:gd name="T31" fmla="*/ 1 h 17"/>
                <a:gd name="T32" fmla="*/ 1 w 40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17"/>
                <a:gd name="T53" fmla="*/ 40 w 40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08" name="Freeform 442"/>
            <p:cNvSpPr>
              <a:spLocks/>
            </p:cNvSpPr>
            <p:nvPr/>
          </p:nvSpPr>
          <p:spPr bwMode="auto">
            <a:xfrm>
              <a:off x="1728" y="1213"/>
              <a:ext cx="22" cy="5"/>
            </a:xfrm>
            <a:custGeom>
              <a:avLst/>
              <a:gdLst>
                <a:gd name="T0" fmla="*/ 0 w 45"/>
                <a:gd name="T1" fmla="*/ 0 h 10"/>
                <a:gd name="T2" fmla="*/ 0 w 45"/>
                <a:gd name="T3" fmla="*/ 0 h 10"/>
                <a:gd name="T4" fmla="*/ 0 w 45"/>
                <a:gd name="T5" fmla="*/ 0 h 10"/>
                <a:gd name="T6" fmla="*/ 0 w 45"/>
                <a:gd name="T7" fmla="*/ 0 h 10"/>
                <a:gd name="T8" fmla="*/ 0 w 45"/>
                <a:gd name="T9" fmla="*/ 0 h 10"/>
                <a:gd name="T10" fmla="*/ 0 w 45"/>
                <a:gd name="T11" fmla="*/ 0 h 10"/>
                <a:gd name="T12" fmla="*/ 0 w 45"/>
                <a:gd name="T13" fmla="*/ 1 h 10"/>
                <a:gd name="T14" fmla="*/ 0 w 45"/>
                <a:gd name="T15" fmla="*/ 1 h 10"/>
                <a:gd name="T16" fmla="*/ 0 w 45"/>
                <a:gd name="T17" fmla="*/ 1 h 10"/>
                <a:gd name="T18" fmla="*/ 0 w 45"/>
                <a:gd name="T19" fmla="*/ 1 h 10"/>
                <a:gd name="T20" fmla="*/ 0 w 45"/>
                <a:gd name="T21" fmla="*/ 1 h 10"/>
                <a:gd name="T22" fmla="*/ 0 w 45"/>
                <a:gd name="T23" fmla="*/ 1 h 10"/>
                <a:gd name="T24" fmla="*/ 0 w 45"/>
                <a:gd name="T25" fmla="*/ 1 h 10"/>
                <a:gd name="T26" fmla="*/ 0 w 45"/>
                <a:gd name="T27" fmla="*/ 1 h 10"/>
                <a:gd name="T28" fmla="*/ 0 w 45"/>
                <a:gd name="T29" fmla="*/ 1 h 10"/>
                <a:gd name="T30" fmla="*/ 0 w 45"/>
                <a:gd name="T31" fmla="*/ 1 h 10"/>
                <a:gd name="T32" fmla="*/ 0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10"/>
                <a:gd name="T53" fmla="*/ 45 w 45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09" name="Freeform 443"/>
            <p:cNvSpPr>
              <a:spLocks/>
            </p:cNvSpPr>
            <p:nvPr/>
          </p:nvSpPr>
          <p:spPr bwMode="auto">
            <a:xfrm>
              <a:off x="1741" y="1191"/>
              <a:ext cx="20" cy="17"/>
            </a:xfrm>
            <a:custGeom>
              <a:avLst/>
              <a:gdLst>
                <a:gd name="T0" fmla="*/ 0 w 42"/>
                <a:gd name="T1" fmla="*/ 1 h 33"/>
                <a:gd name="T2" fmla="*/ 0 w 42"/>
                <a:gd name="T3" fmla="*/ 1 h 33"/>
                <a:gd name="T4" fmla="*/ 0 w 42"/>
                <a:gd name="T5" fmla="*/ 1 h 33"/>
                <a:gd name="T6" fmla="*/ 0 w 42"/>
                <a:gd name="T7" fmla="*/ 1 h 33"/>
                <a:gd name="T8" fmla="*/ 0 w 42"/>
                <a:gd name="T9" fmla="*/ 1 h 33"/>
                <a:gd name="T10" fmla="*/ 0 w 42"/>
                <a:gd name="T11" fmla="*/ 1 h 33"/>
                <a:gd name="T12" fmla="*/ 0 w 42"/>
                <a:gd name="T13" fmla="*/ 1 h 33"/>
                <a:gd name="T14" fmla="*/ 0 w 42"/>
                <a:gd name="T15" fmla="*/ 1 h 33"/>
                <a:gd name="T16" fmla="*/ 0 w 42"/>
                <a:gd name="T17" fmla="*/ 0 h 33"/>
                <a:gd name="T18" fmla="*/ 0 w 42"/>
                <a:gd name="T19" fmla="*/ 0 h 33"/>
                <a:gd name="T20" fmla="*/ 0 w 42"/>
                <a:gd name="T21" fmla="*/ 1 h 33"/>
                <a:gd name="T22" fmla="*/ 0 w 42"/>
                <a:gd name="T23" fmla="*/ 1 h 33"/>
                <a:gd name="T24" fmla="*/ 0 w 42"/>
                <a:gd name="T25" fmla="*/ 1 h 33"/>
                <a:gd name="T26" fmla="*/ 0 w 42"/>
                <a:gd name="T27" fmla="*/ 1 h 33"/>
                <a:gd name="T28" fmla="*/ 0 w 42"/>
                <a:gd name="T29" fmla="*/ 1 h 33"/>
                <a:gd name="T30" fmla="*/ 0 w 42"/>
                <a:gd name="T31" fmla="*/ 1 h 33"/>
                <a:gd name="T32" fmla="*/ 0 w 42"/>
                <a:gd name="T33" fmla="*/ 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3"/>
                <a:gd name="T53" fmla="*/ 42 w 42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10" name="Freeform 444"/>
            <p:cNvSpPr>
              <a:spLocks/>
            </p:cNvSpPr>
            <p:nvPr/>
          </p:nvSpPr>
          <p:spPr bwMode="auto">
            <a:xfrm>
              <a:off x="1864" y="1193"/>
              <a:ext cx="7" cy="29"/>
            </a:xfrm>
            <a:custGeom>
              <a:avLst/>
              <a:gdLst>
                <a:gd name="T0" fmla="*/ 1 w 13"/>
                <a:gd name="T1" fmla="*/ 1 h 58"/>
                <a:gd name="T2" fmla="*/ 1 w 13"/>
                <a:gd name="T3" fmla="*/ 1 h 58"/>
                <a:gd name="T4" fmla="*/ 0 w 13"/>
                <a:gd name="T5" fmla="*/ 1 h 58"/>
                <a:gd name="T6" fmla="*/ 1 w 13"/>
                <a:gd name="T7" fmla="*/ 1 h 58"/>
                <a:gd name="T8" fmla="*/ 1 w 13"/>
                <a:gd name="T9" fmla="*/ 0 h 58"/>
                <a:gd name="T10" fmla="*/ 1 w 13"/>
                <a:gd name="T11" fmla="*/ 1 h 58"/>
                <a:gd name="T12" fmla="*/ 1 w 13"/>
                <a:gd name="T13" fmla="*/ 1 h 58"/>
                <a:gd name="T14" fmla="*/ 1 w 13"/>
                <a:gd name="T15" fmla="*/ 1 h 58"/>
                <a:gd name="T16" fmla="*/ 1 w 13"/>
                <a:gd name="T17" fmla="*/ 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8"/>
                <a:gd name="T29" fmla="*/ 13 w 13"/>
                <a:gd name="T30" fmla="*/ 58 h 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11" name="Freeform 445"/>
            <p:cNvSpPr>
              <a:spLocks/>
            </p:cNvSpPr>
            <p:nvPr/>
          </p:nvSpPr>
          <p:spPr bwMode="auto">
            <a:xfrm>
              <a:off x="1872" y="1198"/>
              <a:ext cx="10" cy="28"/>
            </a:xfrm>
            <a:custGeom>
              <a:avLst/>
              <a:gdLst>
                <a:gd name="T0" fmla="*/ 0 w 18"/>
                <a:gd name="T1" fmla="*/ 1 h 55"/>
                <a:gd name="T2" fmla="*/ 1 w 18"/>
                <a:gd name="T3" fmla="*/ 1 h 55"/>
                <a:gd name="T4" fmla="*/ 1 w 18"/>
                <a:gd name="T5" fmla="*/ 1 h 55"/>
                <a:gd name="T6" fmla="*/ 1 w 18"/>
                <a:gd name="T7" fmla="*/ 1 h 55"/>
                <a:gd name="T8" fmla="*/ 1 w 18"/>
                <a:gd name="T9" fmla="*/ 0 h 55"/>
                <a:gd name="T10" fmla="*/ 1 w 18"/>
                <a:gd name="T11" fmla="*/ 1 h 55"/>
                <a:gd name="T12" fmla="*/ 1 w 18"/>
                <a:gd name="T13" fmla="*/ 1 h 55"/>
                <a:gd name="T14" fmla="*/ 1 w 18"/>
                <a:gd name="T15" fmla="*/ 1 h 55"/>
                <a:gd name="T16" fmla="*/ 0 w 18"/>
                <a:gd name="T17" fmla="*/ 1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5"/>
                <a:gd name="T29" fmla="*/ 18 w 18"/>
                <a:gd name="T30" fmla="*/ 55 h 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12" name="Freeform 446"/>
            <p:cNvSpPr>
              <a:spLocks/>
            </p:cNvSpPr>
            <p:nvPr/>
          </p:nvSpPr>
          <p:spPr bwMode="auto">
            <a:xfrm>
              <a:off x="1850" y="1185"/>
              <a:ext cx="6" cy="27"/>
            </a:xfrm>
            <a:custGeom>
              <a:avLst/>
              <a:gdLst>
                <a:gd name="T0" fmla="*/ 1 w 12"/>
                <a:gd name="T1" fmla="*/ 1 h 54"/>
                <a:gd name="T2" fmla="*/ 1 w 12"/>
                <a:gd name="T3" fmla="*/ 1 h 54"/>
                <a:gd name="T4" fmla="*/ 0 w 12"/>
                <a:gd name="T5" fmla="*/ 1 h 54"/>
                <a:gd name="T6" fmla="*/ 1 w 12"/>
                <a:gd name="T7" fmla="*/ 1 h 54"/>
                <a:gd name="T8" fmla="*/ 1 w 12"/>
                <a:gd name="T9" fmla="*/ 0 h 54"/>
                <a:gd name="T10" fmla="*/ 1 w 12"/>
                <a:gd name="T11" fmla="*/ 1 h 54"/>
                <a:gd name="T12" fmla="*/ 1 w 12"/>
                <a:gd name="T13" fmla="*/ 1 h 54"/>
                <a:gd name="T14" fmla="*/ 1 w 12"/>
                <a:gd name="T15" fmla="*/ 1 h 54"/>
                <a:gd name="T16" fmla="*/ 1 w 12"/>
                <a:gd name="T17" fmla="*/ 1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4"/>
                <a:gd name="T29" fmla="*/ 12 w 12"/>
                <a:gd name="T30" fmla="*/ 54 h 5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13" name="Freeform 447"/>
            <p:cNvSpPr>
              <a:spLocks/>
            </p:cNvSpPr>
            <p:nvPr/>
          </p:nvSpPr>
          <p:spPr bwMode="auto">
            <a:xfrm>
              <a:off x="1833" y="1178"/>
              <a:ext cx="10" cy="31"/>
            </a:xfrm>
            <a:custGeom>
              <a:avLst/>
              <a:gdLst>
                <a:gd name="T0" fmla="*/ 1 w 19"/>
                <a:gd name="T1" fmla="*/ 1 h 62"/>
                <a:gd name="T2" fmla="*/ 1 w 19"/>
                <a:gd name="T3" fmla="*/ 1 h 62"/>
                <a:gd name="T4" fmla="*/ 1 w 19"/>
                <a:gd name="T5" fmla="*/ 1 h 62"/>
                <a:gd name="T6" fmla="*/ 0 w 19"/>
                <a:gd name="T7" fmla="*/ 1 h 62"/>
                <a:gd name="T8" fmla="*/ 1 w 19"/>
                <a:gd name="T9" fmla="*/ 0 h 62"/>
                <a:gd name="T10" fmla="*/ 1 w 19"/>
                <a:gd name="T11" fmla="*/ 1 h 62"/>
                <a:gd name="T12" fmla="*/ 1 w 19"/>
                <a:gd name="T13" fmla="*/ 1 h 62"/>
                <a:gd name="T14" fmla="*/ 1 w 19"/>
                <a:gd name="T15" fmla="*/ 1 h 62"/>
                <a:gd name="T16" fmla="*/ 1 w 19"/>
                <a:gd name="T17" fmla="*/ 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62"/>
                <a:gd name="T29" fmla="*/ 19 w 19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14" name="Freeform 448"/>
            <p:cNvSpPr>
              <a:spLocks/>
            </p:cNvSpPr>
            <p:nvPr/>
          </p:nvSpPr>
          <p:spPr bwMode="auto">
            <a:xfrm>
              <a:off x="1818" y="1170"/>
              <a:ext cx="11" cy="34"/>
            </a:xfrm>
            <a:custGeom>
              <a:avLst/>
              <a:gdLst>
                <a:gd name="T0" fmla="*/ 1 w 21"/>
                <a:gd name="T1" fmla="*/ 0 h 70"/>
                <a:gd name="T2" fmla="*/ 1 w 21"/>
                <a:gd name="T3" fmla="*/ 0 h 70"/>
                <a:gd name="T4" fmla="*/ 1 w 21"/>
                <a:gd name="T5" fmla="*/ 0 h 70"/>
                <a:gd name="T6" fmla="*/ 0 w 21"/>
                <a:gd name="T7" fmla="*/ 0 h 70"/>
                <a:gd name="T8" fmla="*/ 1 w 21"/>
                <a:gd name="T9" fmla="*/ 0 h 70"/>
                <a:gd name="T10" fmla="*/ 1 w 21"/>
                <a:gd name="T11" fmla="*/ 0 h 70"/>
                <a:gd name="T12" fmla="*/ 1 w 21"/>
                <a:gd name="T13" fmla="*/ 0 h 70"/>
                <a:gd name="T14" fmla="*/ 1 w 21"/>
                <a:gd name="T15" fmla="*/ 0 h 70"/>
                <a:gd name="T16" fmla="*/ 1 w 21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70"/>
                <a:gd name="T29" fmla="*/ 21 w 21"/>
                <a:gd name="T30" fmla="*/ 70 h 7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15" name="Freeform 449"/>
            <p:cNvSpPr>
              <a:spLocks/>
            </p:cNvSpPr>
            <p:nvPr/>
          </p:nvSpPr>
          <p:spPr bwMode="auto">
            <a:xfrm>
              <a:off x="1784" y="1167"/>
              <a:ext cx="18" cy="37"/>
            </a:xfrm>
            <a:custGeom>
              <a:avLst/>
              <a:gdLst>
                <a:gd name="T0" fmla="*/ 0 w 37"/>
                <a:gd name="T1" fmla="*/ 1 h 72"/>
                <a:gd name="T2" fmla="*/ 0 w 37"/>
                <a:gd name="T3" fmla="*/ 1 h 72"/>
                <a:gd name="T4" fmla="*/ 0 w 37"/>
                <a:gd name="T5" fmla="*/ 1 h 72"/>
                <a:gd name="T6" fmla="*/ 0 w 37"/>
                <a:gd name="T7" fmla="*/ 1 h 72"/>
                <a:gd name="T8" fmla="*/ 0 w 37"/>
                <a:gd name="T9" fmla="*/ 1 h 72"/>
                <a:gd name="T10" fmla="*/ 0 w 37"/>
                <a:gd name="T11" fmla="*/ 1 h 72"/>
                <a:gd name="T12" fmla="*/ 0 w 37"/>
                <a:gd name="T13" fmla="*/ 1 h 72"/>
                <a:gd name="T14" fmla="*/ 0 w 37"/>
                <a:gd name="T15" fmla="*/ 1 h 72"/>
                <a:gd name="T16" fmla="*/ 0 w 37"/>
                <a:gd name="T17" fmla="*/ 0 h 72"/>
                <a:gd name="T18" fmla="*/ 0 w 37"/>
                <a:gd name="T19" fmla="*/ 1 h 72"/>
                <a:gd name="T20" fmla="*/ 0 w 37"/>
                <a:gd name="T21" fmla="*/ 1 h 72"/>
                <a:gd name="T22" fmla="*/ 0 w 37"/>
                <a:gd name="T23" fmla="*/ 1 h 72"/>
                <a:gd name="T24" fmla="*/ 0 w 37"/>
                <a:gd name="T25" fmla="*/ 1 h 72"/>
                <a:gd name="T26" fmla="*/ 0 w 37"/>
                <a:gd name="T27" fmla="*/ 1 h 72"/>
                <a:gd name="T28" fmla="*/ 0 w 37"/>
                <a:gd name="T29" fmla="*/ 1 h 72"/>
                <a:gd name="T30" fmla="*/ 0 w 37"/>
                <a:gd name="T31" fmla="*/ 1 h 72"/>
                <a:gd name="T32" fmla="*/ 0 w 37"/>
                <a:gd name="T33" fmla="*/ 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72"/>
                <a:gd name="T53" fmla="*/ 37 w 37"/>
                <a:gd name="T54" fmla="*/ 72 h 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16" name="Freeform 450"/>
            <p:cNvSpPr>
              <a:spLocks/>
            </p:cNvSpPr>
            <p:nvPr/>
          </p:nvSpPr>
          <p:spPr bwMode="auto">
            <a:xfrm>
              <a:off x="1752" y="1173"/>
              <a:ext cx="21" cy="34"/>
            </a:xfrm>
            <a:custGeom>
              <a:avLst/>
              <a:gdLst>
                <a:gd name="T0" fmla="*/ 0 w 44"/>
                <a:gd name="T1" fmla="*/ 1 h 68"/>
                <a:gd name="T2" fmla="*/ 0 w 44"/>
                <a:gd name="T3" fmla="*/ 1 h 68"/>
                <a:gd name="T4" fmla="*/ 0 w 44"/>
                <a:gd name="T5" fmla="*/ 1 h 68"/>
                <a:gd name="T6" fmla="*/ 0 w 44"/>
                <a:gd name="T7" fmla="*/ 1 h 68"/>
                <a:gd name="T8" fmla="*/ 0 w 44"/>
                <a:gd name="T9" fmla="*/ 1 h 68"/>
                <a:gd name="T10" fmla="*/ 0 w 44"/>
                <a:gd name="T11" fmla="*/ 1 h 68"/>
                <a:gd name="T12" fmla="*/ 0 w 44"/>
                <a:gd name="T13" fmla="*/ 1 h 68"/>
                <a:gd name="T14" fmla="*/ 0 w 44"/>
                <a:gd name="T15" fmla="*/ 1 h 68"/>
                <a:gd name="T16" fmla="*/ 0 w 44"/>
                <a:gd name="T17" fmla="*/ 0 h 68"/>
                <a:gd name="T18" fmla="*/ 0 w 44"/>
                <a:gd name="T19" fmla="*/ 1 h 68"/>
                <a:gd name="T20" fmla="*/ 0 w 44"/>
                <a:gd name="T21" fmla="*/ 1 h 68"/>
                <a:gd name="T22" fmla="*/ 0 w 44"/>
                <a:gd name="T23" fmla="*/ 1 h 68"/>
                <a:gd name="T24" fmla="*/ 0 w 44"/>
                <a:gd name="T25" fmla="*/ 1 h 68"/>
                <a:gd name="T26" fmla="*/ 0 w 44"/>
                <a:gd name="T27" fmla="*/ 1 h 68"/>
                <a:gd name="T28" fmla="*/ 0 w 44"/>
                <a:gd name="T29" fmla="*/ 1 h 68"/>
                <a:gd name="T30" fmla="*/ 0 w 44"/>
                <a:gd name="T31" fmla="*/ 1 h 68"/>
                <a:gd name="T32" fmla="*/ 0 w 44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68"/>
                <a:gd name="T53" fmla="*/ 44 w 44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17" name="Freeform 451"/>
            <p:cNvSpPr>
              <a:spLocks/>
            </p:cNvSpPr>
            <p:nvPr/>
          </p:nvSpPr>
          <p:spPr bwMode="auto">
            <a:xfrm>
              <a:off x="1797" y="1171"/>
              <a:ext cx="19" cy="32"/>
            </a:xfrm>
            <a:custGeom>
              <a:avLst/>
              <a:gdLst>
                <a:gd name="T0" fmla="*/ 1 w 37"/>
                <a:gd name="T1" fmla="*/ 1 h 62"/>
                <a:gd name="T2" fmla="*/ 1 w 37"/>
                <a:gd name="T3" fmla="*/ 1 h 62"/>
                <a:gd name="T4" fmla="*/ 1 w 37"/>
                <a:gd name="T5" fmla="*/ 1 h 62"/>
                <a:gd name="T6" fmla="*/ 1 w 37"/>
                <a:gd name="T7" fmla="*/ 1 h 62"/>
                <a:gd name="T8" fmla="*/ 1 w 37"/>
                <a:gd name="T9" fmla="*/ 1 h 62"/>
                <a:gd name="T10" fmla="*/ 1 w 37"/>
                <a:gd name="T11" fmla="*/ 1 h 62"/>
                <a:gd name="T12" fmla="*/ 1 w 37"/>
                <a:gd name="T13" fmla="*/ 1 h 62"/>
                <a:gd name="T14" fmla="*/ 0 w 37"/>
                <a:gd name="T15" fmla="*/ 1 h 62"/>
                <a:gd name="T16" fmla="*/ 1 w 37"/>
                <a:gd name="T17" fmla="*/ 0 h 62"/>
                <a:gd name="T18" fmla="*/ 1 w 37"/>
                <a:gd name="T19" fmla="*/ 1 h 62"/>
                <a:gd name="T20" fmla="*/ 1 w 37"/>
                <a:gd name="T21" fmla="*/ 1 h 62"/>
                <a:gd name="T22" fmla="*/ 1 w 37"/>
                <a:gd name="T23" fmla="*/ 1 h 62"/>
                <a:gd name="T24" fmla="*/ 1 w 37"/>
                <a:gd name="T25" fmla="*/ 1 h 62"/>
                <a:gd name="T26" fmla="*/ 1 w 37"/>
                <a:gd name="T27" fmla="*/ 1 h 62"/>
                <a:gd name="T28" fmla="*/ 1 w 37"/>
                <a:gd name="T29" fmla="*/ 1 h 62"/>
                <a:gd name="T30" fmla="*/ 1 w 37"/>
                <a:gd name="T31" fmla="*/ 1 h 62"/>
                <a:gd name="T32" fmla="*/ 1 w 37"/>
                <a:gd name="T33" fmla="*/ 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62"/>
                <a:gd name="T53" fmla="*/ 37 w 3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18" name="Freeform 452"/>
            <p:cNvSpPr>
              <a:spLocks/>
            </p:cNvSpPr>
            <p:nvPr/>
          </p:nvSpPr>
          <p:spPr bwMode="auto">
            <a:xfrm>
              <a:off x="1786" y="1200"/>
              <a:ext cx="28" cy="45"/>
            </a:xfrm>
            <a:custGeom>
              <a:avLst/>
              <a:gdLst>
                <a:gd name="T0" fmla="*/ 0 w 58"/>
                <a:gd name="T1" fmla="*/ 1 h 90"/>
                <a:gd name="T2" fmla="*/ 0 w 58"/>
                <a:gd name="T3" fmla="*/ 1 h 90"/>
                <a:gd name="T4" fmla="*/ 0 w 58"/>
                <a:gd name="T5" fmla="*/ 1 h 90"/>
                <a:gd name="T6" fmla="*/ 0 w 58"/>
                <a:gd name="T7" fmla="*/ 1 h 90"/>
                <a:gd name="T8" fmla="*/ 0 w 58"/>
                <a:gd name="T9" fmla="*/ 1 h 90"/>
                <a:gd name="T10" fmla="*/ 0 w 58"/>
                <a:gd name="T11" fmla="*/ 1 h 90"/>
                <a:gd name="T12" fmla="*/ 0 w 58"/>
                <a:gd name="T13" fmla="*/ 1 h 90"/>
                <a:gd name="T14" fmla="*/ 0 w 58"/>
                <a:gd name="T15" fmla="*/ 1 h 90"/>
                <a:gd name="T16" fmla="*/ 0 w 58"/>
                <a:gd name="T17" fmla="*/ 0 h 90"/>
                <a:gd name="T18" fmla="*/ 0 w 58"/>
                <a:gd name="T19" fmla="*/ 1 h 90"/>
                <a:gd name="T20" fmla="*/ 0 w 58"/>
                <a:gd name="T21" fmla="*/ 1 h 90"/>
                <a:gd name="T22" fmla="*/ 0 w 58"/>
                <a:gd name="T23" fmla="*/ 1 h 90"/>
                <a:gd name="T24" fmla="*/ 0 w 58"/>
                <a:gd name="T25" fmla="*/ 1 h 90"/>
                <a:gd name="T26" fmla="*/ 0 w 58"/>
                <a:gd name="T27" fmla="*/ 1 h 90"/>
                <a:gd name="T28" fmla="*/ 0 w 58"/>
                <a:gd name="T29" fmla="*/ 1 h 90"/>
                <a:gd name="T30" fmla="*/ 0 w 58"/>
                <a:gd name="T31" fmla="*/ 1 h 90"/>
                <a:gd name="T32" fmla="*/ 0 w 58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90"/>
                <a:gd name="T53" fmla="*/ 58 w 58"/>
                <a:gd name="T54" fmla="*/ 90 h 9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19" name="Freeform 453"/>
            <p:cNvSpPr>
              <a:spLocks/>
            </p:cNvSpPr>
            <p:nvPr/>
          </p:nvSpPr>
          <p:spPr bwMode="auto">
            <a:xfrm>
              <a:off x="1767" y="1202"/>
              <a:ext cx="24" cy="35"/>
            </a:xfrm>
            <a:custGeom>
              <a:avLst/>
              <a:gdLst>
                <a:gd name="T0" fmla="*/ 0 w 48"/>
                <a:gd name="T1" fmla="*/ 1 h 70"/>
                <a:gd name="T2" fmla="*/ 0 w 48"/>
                <a:gd name="T3" fmla="*/ 1 h 70"/>
                <a:gd name="T4" fmla="*/ 1 w 48"/>
                <a:gd name="T5" fmla="*/ 1 h 70"/>
                <a:gd name="T6" fmla="*/ 1 w 48"/>
                <a:gd name="T7" fmla="*/ 1 h 70"/>
                <a:gd name="T8" fmla="*/ 1 w 48"/>
                <a:gd name="T9" fmla="*/ 1 h 70"/>
                <a:gd name="T10" fmla="*/ 1 w 48"/>
                <a:gd name="T11" fmla="*/ 1 h 70"/>
                <a:gd name="T12" fmla="*/ 1 w 48"/>
                <a:gd name="T13" fmla="*/ 1 h 70"/>
                <a:gd name="T14" fmla="*/ 1 w 48"/>
                <a:gd name="T15" fmla="*/ 1 h 70"/>
                <a:gd name="T16" fmla="*/ 1 w 48"/>
                <a:gd name="T17" fmla="*/ 0 h 70"/>
                <a:gd name="T18" fmla="*/ 1 w 48"/>
                <a:gd name="T19" fmla="*/ 1 h 70"/>
                <a:gd name="T20" fmla="*/ 1 w 48"/>
                <a:gd name="T21" fmla="*/ 1 h 70"/>
                <a:gd name="T22" fmla="*/ 1 w 48"/>
                <a:gd name="T23" fmla="*/ 1 h 70"/>
                <a:gd name="T24" fmla="*/ 1 w 48"/>
                <a:gd name="T25" fmla="*/ 1 h 70"/>
                <a:gd name="T26" fmla="*/ 1 w 48"/>
                <a:gd name="T27" fmla="*/ 1 h 70"/>
                <a:gd name="T28" fmla="*/ 1 w 48"/>
                <a:gd name="T29" fmla="*/ 1 h 70"/>
                <a:gd name="T30" fmla="*/ 1 w 48"/>
                <a:gd name="T31" fmla="*/ 1 h 70"/>
                <a:gd name="T32" fmla="*/ 0 w 48"/>
                <a:gd name="T33" fmla="*/ 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70"/>
                <a:gd name="T53" fmla="*/ 48 w 48"/>
                <a:gd name="T54" fmla="*/ 70 h 7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20" name="Freeform 454"/>
            <p:cNvSpPr>
              <a:spLocks/>
            </p:cNvSpPr>
            <p:nvPr/>
          </p:nvSpPr>
          <p:spPr bwMode="auto">
            <a:xfrm>
              <a:off x="1766" y="1171"/>
              <a:ext cx="22" cy="34"/>
            </a:xfrm>
            <a:custGeom>
              <a:avLst/>
              <a:gdLst>
                <a:gd name="T0" fmla="*/ 1 w 44"/>
                <a:gd name="T1" fmla="*/ 1 h 68"/>
                <a:gd name="T2" fmla="*/ 1 w 44"/>
                <a:gd name="T3" fmla="*/ 1 h 68"/>
                <a:gd name="T4" fmla="*/ 1 w 44"/>
                <a:gd name="T5" fmla="*/ 1 h 68"/>
                <a:gd name="T6" fmla="*/ 1 w 44"/>
                <a:gd name="T7" fmla="*/ 1 h 68"/>
                <a:gd name="T8" fmla="*/ 1 w 44"/>
                <a:gd name="T9" fmla="*/ 1 h 68"/>
                <a:gd name="T10" fmla="*/ 1 w 44"/>
                <a:gd name="T11" fmla="*/ 1 h 68"/>
                <a:gd name="T12" fmla="*/ 1 w 44"/>
                <a:gd name="T13" fmla="*/ 1 h 68"/>
                <a:gd name="T14" fmla="*/ 0 w 44"/>
                <a:gd name="T15" fmla="*/ 1 h 68"/>
                <a:gd name="T16" fmla="*/ 1 w 44"/>
                <a:gd name="T17" fmla="*/ 0 h 68"/>
                <a:gd name="T18" fmla="*/ 1 w 44"/>
                <a:gd name="T19" fmla="*/ 1 h 68"/>
                <a:gd name="T20" fmla="*/ 1 w 44"/>
                <a:gd name="T21" fmla="*/ 1 h 68"/>
                <a:gd name="T22" fmla="*/ 1 w 44"/>
                <a:gd name="T23" fmla="*/ 1 h 68"/>
                <a:gd name="T24" fmla="*/ 1 w 44"/>
                <a:gd name="T25" fmla="*/ 1 h 68"/>
                <a:gd name="T26" fmla="*/ 1 w 44"/>
                <a:gd name="T27" fmla="*/ 1 h 68"/>
                <a:gd name="T28" fmla="*/ 1 w 44"/>
                <a:gd name="T29" fmla="*/ 1 h 68"/>
                <a:gd name="T30" fmla="*/ 1 w 44"/>
                <a:gd name="T31" fmla="*/ 1 h 68"/>
                <a:gd name="T32" fmla="*/ 1 w 44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68"/>
                <a:gd name="T53" fmla="*/ 44 w 44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21" name="Freeform 455"/>
            <p:cNvSpPr>
              <a:spLocks/>
            </p:cNvSpPr>
            <p:nvPr/>
          </p:nvSpPr>
          <p:spPr bwMode="auto">
            <a:xfrm>
              <a:off x="2654" y="677"/>
              <a:ext cx="86" cy="89"/>
            </a:xfrm>
            <a:custGeom>
              <a:avLst/>
              <a:gdLst>
                <a:gd name="T0" fmla="*/ 0 w 173"/>
                <a:gd name="T1" fmla="*/ 1 h 178"/>
                <a:gd name="T2" fmla="*/ 0 w 173"/>
                <a:gd name="T3" fmla="*/ 1 h 178"/>
                <a:gd name="T4" fmla="*/ 0 w 173"/>
                <a:gd name="T5" fmla="*/ 1 h 178"/>
                <a:gd name="T6" fmla="*/ 0 w 173"/>
                <a:gd name="T7" fmla="*/ 1 h 178"/>
                <a:gd name="T8" fmla="*/ 0 w 173"/>
                <a:gd name="T9" fmla="*/ 1 h 178"/>
                <a:gd name="T10" fmla="*/ 0 w 173"/>
                <a:gd name="T11" fmla="*/ 1 h 178"/>
                <a:gd name="T12" fmla="*/ 0 w 173"/>
                <a:gd name="T13" fmla="*/ 1 h 178"/>
                <a:gd name="T14" fmla="*/ 0 w 173"/>
                <a:gd name="T15" fmla="*/ 1 h 178"/>
                <a:gd name="T16" fmla="*/ 0 w 173"/>
                <a:gd name="T17" fmla="*/ 1 h 178"/>
                <a:gd name="T18" fmla="*/ 0 w 173"/>
                <a:gd name="T19" fmla="*/ 1 h 178"/>
                <a:gd name="T20" fmla="*/ 0 w 173"/>
                <a:gd name="T21" fmla="*/ 1 h 178"/>
                <a:gd name="T22" fmla="*/ 0 w 173"/>
                <a:gd name="T23" fmla="*/ 1 h 178"/>
                <a:gd name="T24" fmla="*/ 0 w 173"/>
                <a:gd name="T25" fmla="*/ 1 h 178"/>
                <a:gd name="T26" fmla="*/ 0 w 173"/>
                <a:gd name="T27" fmla="*/ 1 h 178"/>
                <a:gd name="T28" fmla="*/ 0 w 173"/>
                <a:gd name="T29" fmla="*/ 1 h 178"/>
                <a:gd name="T30" fmla="*/ 0 w 173"/>
                <a:gd name="T31" fmla="*/ 1 h 178"/>
                <a:gd name="T32" fmla="*/ 0 w 173"/>
                <a:gd name="T33" fmla="*/ 1 h 178"/>
                <a:gd name="T34" fmla="*/ 0 w 173"/>
                <a:gd name="T35" fmla="*/ 1 h 178"/>
                <a:gd name="T36" fmla="*/ 0 w 173"/>
                <a:gd name="T37" fmla="*/ 1 h 178"/>
                <a:gd name="T38" fmla="*/ 0 w 173"/>
                <a:gd name="T39" fmla="*/ 1 h 178"/>
                <a:gd name="T40" fmla="*/ 0 w 173"/>
                <a:gd name="T41" fmla="*/ 1 h 178"/>
                <a:gd name="T42" fmla="*/ 0 w 173"/>
                <a:gd name="T43" fmla="*/ 1 h 178"/>
                <a:gd name="T44" fmla="*/ 0 w 173"/>
                <a:gd name="T45" fmla="*/ 1 h 178"/>
                <a:gd name="T46" fmla="*/ 0 w 173"/>
                <a:gd name="T47" fmla="*/ 1 h 178"/>
                <a:gd name="T48" fmla="*/ 0 w 173"/>
                <a:gd name="T49" fmla="*/ 1 h 178"/>
                <a:gd name="T50" fmla="*/ 0 w 173"/>
                <a:gd name="T51" fmla="*/ 1 h 178"/>
                <a:gd name="T52" fmla="*/ 0 w 173"/>
                <a:gd name="T53" fmla="*/ 1 h 178"/>
                <a:gd name="T54" fmla="*/ 0 w 173"/>
                <a:gd name="T55" fmla="*/ 1 h 178"/>
                <a:gd name="T56" fmla="*/ 0 w 173"/>
                <a:gd name="T57" fmla="*/ 1 h 178"/>
                <a:gd name="T58" fmla="*/ 0 w 173"/>
                <a:gd name="T59" fmla="*/ 1 h 178"/>
                <a:gd name="T60" fmla="*/ 0 w 173"/>
                <a:gd name="T61" fmla="*/ 1 h 178"/>
                <a:gd name="T62" fmla="*/ 0 w 173"/>
                <a:gd name="T63" fmla="*/ 1 h 178"/>
                <a:gd name="T64" fmla="*/ 0 w 173"/>
                <a:gd name="T65" fmla="*/ 1 h 178"/>
                <a:gd name="T66" fmla="*/ 0 w 173"/>
                <a:gd name="T67" fmla="*/ 1 h 178"/>
                <a:gd name="T68" fmla="*/ 0 w 173"/>
                <a:gd name="T69" fmla="*/ 1 h 178"/>
                <a:gd name="T70" fmla="*/ 0 w 173"/>
                <a:gd name="T71" fmla="*/ 1 h 178"/>
                <a:gd name="T72" fmla="*/ 0 w 173"/>
                <a:gd name="T73" fmla="*/ 1 h 178"/>
                <a:gd name="T74" fmla="*/ 0 w 173"/>
                <a:gd name="T75" fmla="*/ 1 h 178"/>
                <a:gd name="T76" fmla="*/ 0 w 173"/>
                <a:gd name="T77" fmla="*/ 1 h 178"/>
                <a:gd name="T78" fmla="*/ 0 w 173"/>
                <a:gd name="T79" fmla="*/ 1 h 178"/>
                <a:gd name="T80" fmla="*/ 0 w 173"/>
                <a:gd name="T81" fmla="*/ 1 h 178"/>
                <a:gd name="T82" fmla="*/ 0 w 173"/>
                <a:gd name="T83" fmla="*/ 1 h 178"/>
                <a:gd name="T84" fmla="*/ 0 w 173"/>
                <a:gd name="T85" fmla="*/ 1 h 178"/>
                <a:gd name="T86" fmla="*/ 0 w 173"/>
                <a:gd name="T87" fmla="*/ 1 h 178"/>
                <a:gd name="T88" fmla="*/ 0 w 173"/>
                <a:gd name="T89" fmla="*/ 1 h 178"/>
                <a:gd name="T90" fmla="*/ 0 w 173"/>
                <a:gd name="T91" fmla="*/ 1 h 178"/>
                <a:gd name="T92" fmla="*/ 0 w 173"/>
                <a:gd name="T93" fmla="*/ 1 h 178"/>
                <a:gd name="T94" fmla="*/ 0 w 173"/>
                <a:gd name="T95" fmla="*/ 1 h 178"/>
                <a:gd name="T96" fmla="*/ 0 w 173"/>
                <a:gd name="T97" fmla="*/ 1 h 178"/>
                <a:gd name="T98" fmla="*/ 0 w 173"/>
                <a:gd name="T99" fmla="*/ 1 h 178"/>
                <a:gd name="T100" fmla="*/ 0 w 173"/>
                <a:gd name="T101" fmla="*/ 1 h 178"/>
                <a:gd name="T102" fmla="*/ 0 w 173"/>
                <a:gd name="T103" fmla="*/ 1 h 178"/>
                <a:gd name="T104" fmla="*/ 0 w 173"/>
                <a:gd name="T105" fmla="*/ 1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73"/>
                <a:gd name="T160" fmla="*/ 0 h 178"/>
                <a:gd name="T161" fmla="*/ 173 w 173"/>
                <a:gd name="T162" fmla="*/ 178 h 1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22" name="Freeform 456"/>
            <p:cNvSpPr>
              <a:spLocks/>
            </p:cNvSpPr>
            <p:nvPr/>
          </p:nvSpPr>
          <p:spPr bwMode="auto">
            <a:xfrm>
              <a:off x="2593" y="794"/>
              <a:ext cx="89" cy="154"/>
            </a:xfrm>
            <a:custGeom>
              <a:avLst/>
              <a:gdLst>
                <a:gd name="T0" fmla="*/ 0 w 179"/>
                <a:gd name="T1" fmla="*/ 0 h 309"/>
                <a:gd name="T2" fmla="*/ 0 w 179"/>
                <a:gd name="T3" fmla="*/ 0 h 309"/>
                <a:gd name="T4" fmla="*/ 0 w 179"/>
                <a:gd name="T5" fmla="*/ 0 h 309"/>
                <a:gd name="T6" fmla="*/ 0 w 179"/>
                <a:gd name="T7" fmla="*/ 0 h 309"/>
                <a:gd name="T8" fmla="*/ 0 w 179"/>
                <a:gd name="T9" fmla="*/ 0 h 309"/>
                <a:gd name="T10" fmla="*/ 0 w 179"/>
                <a:gd name="T11" fmla="*/ 0 h 309"/>
                <a:gd name="T12" fmla="*/ 0 w 179"/>
                <a:gd name="T13" fmla="*/ 0 h 309"/>
                <a:gd name="T14" fmla="*/ 0 w 179"/>
                <a:gd name="T15" fmla="*/ 0 h 309"/>
                <a:gd name="T16" fmla="*/ 0 w 179"/>
                <a:gd name="T17" fmla="*/ 0 h 309"/>
                <a:gd name="T18" fmla="*/ 0 w 179"/>
                <a:gd name="T19" fmla="*/ 0 h 309"/>
                <a:gd name="T20" fmla="*/ 0 w 179"/>
                <a:gd name="T21" fmla="*/ 0 h 309"/>
                <a:gd name="T22" fmla="*/ 0 w 179"/>
                <a:gd name="T23" fmla="*/ 0 h 309"/>
                <a:gd name="T24" fmla="*/ 0 w 179"/>
                <a:gd name="T25" fmla="*/ 0 h 309"/>
                <a:gd name="T26" fmla="*/ 0 w 179"/>
                <a:gd name="T27" fmla="*/ 0 h 309"/>
                <a:gd name="T28" fmla="*/ 0 w 179"/>
                <a:gd name="T29" fmla="*/ 0 h 309"/>
                <a:gd name="T30" fmla="*/ 0 w 179"/>
                <a:gd name="T31" fmla="*/ 0 h 309"/>
                <a:gd name="T32" fmla="*/ 0 w 179"/>
                <a:gd name="T33" fmla="*/ 0 h 309"/>
                <a:gd name="T34" fmla="*/ 0 w 179"/>
                <a:gd name="T35" fmla="*/ 0 h 309"/>
                <a:gd name="T36" fmla="*/ 0 w 179"/>
                <a:gd name="T37" fmla="*/ 0 h 309"/>
                <a:gd name="T38" fmla="*/ 0 w 179"/>
                <a:gd name="T39" fmla="*/ 0 h 309"/>
                <a:gd name="T40" fmla="*/ 0 w 179"/>
                <a:gd name="T41" fmla="*/ 0 h 309"/>
                <a:gd name="T42" fmla="*/ 0 w 179"/>
                <a:gd name="T43" fmla="*/ 0 h 309"/>
                <a:gd name="T44" fmla="*/ 0 w 179"/>
                <a:gd name="T45" fmla="*/ 0 h 309"/>
                <a:gd name="T46" fmla="*/ 0 w 179"/>
                <a:gd name="T47" fmla="*/ 0 h 309"/>
                <a:gd name="T48" fmla="*/ 0 w 179"/>
                <a:gd name="T49" fmla="*/ 0 h 309"/>
                <a:gd name="T50" fmla="*/ 0 w 179"/>
                <a:gd name="T51" fmla="*/ 0 h 309"/>
                <a:gd name="T52" fmla="*/ 0 w 179"/>
                <a:gd name="T53" fmla="*/ 0 h 309"/>
                <a:gd name="T54" fmla="*/ 0 w 179"/>
                <a:gd name="T55" fmla="*/ 0 h 309"/>
                <a:gd name="T56" fmla="*/ 0 w 179"/>
                <a:gd name="T57" fmla="*/ 0 h 309"/>
                <a:gd name="T58" fmla="*/ 0 w 179"/>
                <a:gd name="T59" fmla="*/ 0 h 309"/>
                <a:gd name="T60" fmla="*/ 0 w 179"/>
                <a:gd name="T61" fmla="*/ 0 h 309"/>
                <a:gd name="T62" fmla="*/ 0 w 179"/>
                <a:gd name="T63" fmla="*/ 0 h 309"/>
                <a:gd name="T64" fmla="*/ 0 w 179"/>
                <a:gd name="T65" fmla="*/ 0 h 309"/>
                <a:gd name="T66" fmla="*/ 0 w 179"/>
                <a:gd name="T67" fmla="*/ 0 h 309"/>
                <a:gd name="T68" fmla="*/ 0 w 179"/>
                <a:gd name="T69" fmla="*/ 0 h 309"/>
                <a:gd name="T70" fmla="*/ 0 w 179"/>
                <a:gd name="T71" fmla="*/ 0 h 309"/>
                <a:gd name="T72" fmla="*/ 0 w 179"/>
                <a:gd name="T73" fmla="*/ 0 h 309"/>
                <a:gd name="T74" fmla="*/ 0 w 179"/>
                <a:gd name="T75" fmla="*/ 0 h 309"/>
                <a:gd name="T76" fmla="*/ 0 w 179"/>
                <a:gd name="T77" fmla="*/ 0 h 309"/>
                <a:gd name="T78" fmla="*/ 0 w 179"/>
                <a:gd name="T79" fmla="*/ 0 h 309"/>
                <a:gd name="T80" fmla="*/ 0 w 179"/>
                <a:gd name="T81" fmla="*/ 0 h 309"/>
                <a:gd name="T82" fmla="*/ 0 w 179"/>
                <a:gd name="T83" fmla="*/ 0 h 309"/>
                <a:gd name="T84" fmla="*/ 0 w 179"/>
                <a:gd name="T85" fmla="*/ 0 h 309"/>
                <a:gd name="T86" fmla="*/ 0 w 179"/>
                <a:gd name="T87" fmla="*/ 0 h 309"/>
                <a:gd name="T88" fmla="*/ 0 w 179"/>
                <a:gd name="T89" fmla="*/ 0 h 309"/>
                <a:gd name="T90" fmla="*/ 0 w 179"/>
                <a:gd name="T91" fmla="*/ 0 h 309"/>
                <a:gd name="T92" fmla="*/ 0 w 179"/>
                <a:gd name="T93" fmla="*/ 0 h 309"/>
                <a:gd name="T94" fmla="*/ 0 w 179"/>
                <a:gd name="T95" fmla="*/ 0 h 309"/>
                <a:gd name="T96" fmla="*/ 0 w 179"/>
                <a:gd name="T97" fmla="*/ 0 h 309"/>
                <a:gd name="T98" fmla="*/ 0 w 179"/>
                <a:gd name="T99" fmla="*/ 0 h 309"/>
                <a:gd name="T100" fmla="*/ 0 w 179"/>
                <a:gd name="T101" fmla="*/ 0 h 309"/>
                <a:gd name="T102" fmla="*/ 0 w 179"/>
                <a:gd name="T103" fmla="*/ 0 h 309"/>
                <a:gd name="T104" fmla="*/ 0 w 179"/>
                <a:gd name="T105" fmla="*/ 0 h 309"/>
                <a:gd name="T106" fmla="*/ 0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9"/>
                <a:gd name="T163" fmla="*/ 0 h 309"/>
                <a:gd name="T164" fmla="*/ 179 w 179"/>
                <a:gd name="T165" fmla="*/ 309 h 30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23" name="Freeform 457"/>
            <p:cNvSpPr>
              <a:spLocks/>
            </p:cNvSpPr>
            <p:nvPr/>
          </p:nvSpPr>
          <p:spPr bwMode="auto">
            <a:xfrm>
              <a:off x="2820" y="755"/>
              <a:ext cx="167" cy="128"/>
            </a:xfrm>
            <a:custGeom>
              <a:avLst/>
              <a:gdLst>
                <a:gd name="T0" fmla="*/ 1 w 334"/>
                <a:gd name="T1" fmla="*/ 0 h 256"/>
                <a:gd name="T2" fmla="*/ 1 w 334"/>
                <a:gd name="T3" fmla="*/ 1 h 256"/>
                <a:gd name="T4" fmla="*/ 1 w 334"/>
                <a:gd name="T5" fmla="*/ 1 h 256"/>
                <a:gd name="T6" fmla="*/ 1 w 334"/>
                <a:gd name="T7" fmla="*/ 1 h 256"/>
                <a:gd name="T8" fmla="*/ 1 w 334"/>
                <a:gd name="T9" fmla="*/ 1 h 256"/>
                <a:gd name="T10" fmla="*/ 1 w 334"/>
                <a:gd name="T11" fmla="*/ 1 h 256"/>
                <a:gd name="T12" fmla="*/ 1 w 334"/>
                <a:gd name="T13" fmla="*/ 1 h 256"/>
                <a:gd name="T14" fmla="*/ 1 w 334"/>
                <a:gd name="T15" fmla="*/ 1 h 256"/>
                <a:gd name="T16" fmla="*/ 1 w 334"/>
                <a:gd name="T17" fmla="*/ 1 h 256"/>
                <a:gd name="T18" fmla="*/ 1 w 334"/>
                <a:gd name="T19" fmla="*/ 1 h 256"/>
                <a:gd name="T20" fmla="*/ 1 w 334"/>
                <a:gd name="T21" fmla="*/ 1 h 256"/>
                <a:gd name="T22" fmla="*/ 1 w 334"/>
                <a:gd name="T23" fmla="*/ 1 h 256"/>
                <a:gd name="T24" fmla="*/ 0 w 334"/>
                <a:gd name="T25" fmla="*/ 1 h 256"/>
                <a:gd name="T26" fmla="*/ 1 w 334"/>
                <a:gd name="T27" fmla="*/ 1 h 256"/>
                <a:gd name="T28" fmla="*/ 1 w 334"/>
                <a:gd name="T29" fmla="*/ 1 h 256"/>
                <a:gd name="T30" fmla="*/ 1 w 334"/>
                <a:gd name="T31" fmla="*/ 1 h 256"/>
                <a:gd name="T32" fmla="*/ 1 w 334"/>
                <a:gd name="T33" fmla="*/ 1 h 256"/>
                <a:gd name="T34" fmla="*/ 1 w 334"/>
                <a:gd name="T35" fmla="*/ 1 h 256"/>
                <a:gd name="T36" fmla="*/ 1 w 334"/>
                <a:gd name="T37" fmla="*/ 1 h 256"/>
                <a:gd name="T38" fmla="*/ 1 w 334"/>
                <a:gd name="T39" fmla="*/ 1 h 256"/>
                <a:gd name="T40" fmla="*/ 1 w 334"/>
                <a:gd name="T41" fmla="*/ 1 h 256"/>
                <a:gd name="T42" fmla="*/ 1 w 334"/>
                <a:gd name="T43" fmla="*/ 1 h 256"/>
                <a:gd name="T44" fmla="*/ 1 w 334"/>
                <a:gd name="T45" fmla="*/ 1 h 256"/>
                <a:gd name="T46" fmla="*/ 1 w 334"/>
                <a:gd name="T47" fmla="*/ 1 h 256"/>
                <a:gd name="T48" fmla="*/ 1 w 334"/>
                <a:gd name="T49" fmla="*/ 1 h 256"/>
                <a:gd name="T50" fmla="*/ 1 w 334"/>
                <a:gd name="T51" fmla="*/ 1 h 256"/>
                <a:gd name="T52" fmla="*/ 1 w 334"/>
                <a:gd name="T53" fmla="*/ 1 h 256"/>
                <a:gd name="T54" fmla="*/ 1 w 334"/>
                <a:gd name="T55" fmla="*/ 1 h 256"/>
                <a:gd name="T56" fmla="*/ 1 w 334"/>
                <a:gd name="T57" fmla="*/ 1 h 256"/>
                <a:gd name="T58" fmla="*/ 1 w 334"/>
                <a:gd name="T59" fmla="*/ 1 h 256"/>
                <a:gd name="T60" fmla="*/ 1 w 334"/>
                <a:gd name="T61" fmla="*/ 1 h 256"/>
                <a:gd name="T62" fmla="*/ 1 w 334"/>
                <a:gd name="T63" fmla="*/ 1 h 256"/>
                <a:gd name="T64" fmla="*/ 1 w 334"/>
                <a:gd name="T65" fmla="*/ 1 h 256"/>
                <a:gd name="T66" fmla="*/ 1 w 334"/>
                <a:gd name="T67" fmla="*/ 1 h 256"/>
                <a:gd name="T68" fmla="*/ 1 w 334"/>
                <a:gd name="T69" fmla="*/ 1 h 256"/>
                <a:gd name="T70" fmla="*/ 1 w 334"/>
                <a:gd name="T71" fmla="*/ 1 h 256"/>
                <a:gd name="T72" fmla="*/ 1 w 334"/>
                <a:gd name="T73" fmla="*/ 1 h 256"/>
                <a:gd name="T74" fmla="*/ 1 w 334"/>
                <a:gd name="T75" fmla="*/ 1 h 256"/>
                <a:gd name="T76" fmla="*/ 1 w 334"/>
                <a:gd name="T77" fmla="*/ 1 h 256"/>
                <a:gd name="T78" fmla="*/ 1 w 334"/>
                <a:gd name="T79" fmla="*/ 1 h 256"/>
                <a:gd name="T80" fmla="*/ 1 w 334"/>
                <a:gd name="T81" fmla="*/ 1 h 256"/>
                <a:gd name="T82" fmla="*/ 1 w 334"/>
                <a:gd name="T83" fmla="*/ 1 h 256"/>
                <a:gd name="T84" fmla="*/ 1 w 334"/>
                <a:gd name="T85" fmla="*/ 1 h 256"/>
                <a:gd name="T86" fmla="*/ 1 w 334"/>
                <a:gd name="T87" fmla="*/ 1 h 256"/>
                <a:gd name="T88" fmla="*/ 1 w 334"/>
                <a:gd name="T89" fmla="*/ 1 h 256"/>
                <a:gd name="T90" fmla="*/ 1 w 334"/>
                <a:gd name="T91" fmla="*/ 1 h 256"/>
                <a:gd name="T92" fmla="*/ 1 w 334"/>
                <a:gd name="T93" fmla="*/ 1 h 256"/>
                <a:gd name="T94" fmla="*/ 1 w 334"/>
                <a:gd name="T95" fmla="*/ 1 h 256"/>
                <a:gd name="T96" fmla="*/ 1 w 334"/>
                <a:gd name="T97" fmla="*/ 1 h 256"/>
                <a:gd name="T98" fmla="*/ 1 w 334"/>
                <a:gd name="T99" fmla="*/ 1 h 256"/>
                <a:gd name="T100" fmla="*/ 1 w 334"/>
                <a:gd name="T101" fmla="*/ 1 h 256"/>
                <a:gd name="T102" fmla="*/ 1 w 334"/>
                <a:gd name="T103" fmla="*/ 1 h 256"/>
                <a:gd name="T104" fmla="*/ 1 w 334"/>
                <a:gd name="T105" fmla="*/ 1 h 256"/>
                <a:gd name="T106" fmla="*/ 1 w 334"/>
                <a:gd name="T107" fmla="*/ 1 h 256"/>
                <a:gd name="T108" fmla="*/ 1 w 334"/>
                <a:gd name="T109" fmla="*/ 1 h 256"/>
                <a:gd name="T110" fmla="*/ 1 w 334"/>
                <a:gd name="T111" fmla="*/ 1 h 256"/>
                <a:gd name="T112" fmla="*/ 1 w 334"/>
                <a:gd name="T113" fmla="*/ 1 h 256"/>
                <a:gd name="T114" fmla="*/ 1 w 334"/>
                <a:gd name="T115" fmla="*/ 1 h 256"/>
                <a:gd name="T116" fmla="*/ 1 w 334"/>
                <a:gd name="T117" fmla="*/ 1 h 256"/>
                <a:gd name="T118" fmla="*/ 1 w 334"/>
                <a:gd name="T119" fmla="*/ 1 h 256"/>
                <a:gd name="T120" fmla="*/ 1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34"/>
                <a:gd name="T184" fmla="*/ 0 h 256"/>
                <a:gd name="T185" fmla="*/ 334 w 334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24" name="Freeform 458"/>
            <p:cNvSpPr>
              <a:spLocks/>
            </p:cNvSpPr>
            <p:nvPr/>
          </p:nvSpPr>
          <p:spPr bwMode="auto">
            <a:xfrm>
              <a:off x="2734" y="564"/>
              <a:ext cx="147" cy="180"/>
            </a:xfrm>
            <a:custGeom>
              <a:avLst/>
              <a:gdLst>
                <a:gd name="T0" fmla="*/ 1 w 293"/>
                <a:gd name="T1" fmla="*/ 0 h 361"/>
                <a:gd name="T2" fmla="*/ 1 w 293"/>
                <a:gd name="T3" fmla="*/ 0 h 361"/>
                <a:gd name="T4" fmla="*/ 1 w 293"/>
                <a:gd name="T5" fmla="*/ 0 h 361"/>
                <a:gd name="T6" fmla="*/ 1 w 293"/>
                <a:gd name="T7" fmla="*/ 0 h 361"/>
                <a:gd name="T8" fmla="*/ 1 w 293"/>
                <a:gd name="T9" fmla="*/ 0 h 361"/>
                <a:gd name="T10" fmla="*/ 1 w 293"/>
                <a:gd name="T11" fmla="*/ 0 h 361"/>
                <a:gd name="T12" fmla="*/ 1 w 293"/>
                <a:gd name="T13" fmla="*/ 0 h 361"/>
                <a:gd name="T14" fmla="*/ 1 w 293"/>
                <a:gd name="T15" fmla="*/ 0 h 361"/>
                <a:gd name="T16" fmla="*/ 1 w 293"/>
                <a:gd name="T17" fmla="*/ 0 h 361"/>
                <a:gd name="T18" fmla="*/ 1 w 293"/>
                <a:gd name="T19" fmla="*/ 0 h 361"/>
                <a:gd name="T20" fmla="*/ 1 w 293"/>
                <a:gd name="T21" fmla="*/ 0 h 361"/>
                <a:gd name="T22" fmla="*/ 1 w 293"/>
                <a:gd name="T23" fmla="*/ 0 h 361"/>
                <a:gd name="T24" fmla="*/ 1 w 293"/>
                <a:gd name="T25" fmla="*/ 0 h 361"/>
                <a:gd name="T26" fmla="*/ 0 w 293"/>
                <a:gd name="T27" fmla="*/ 0 h 361"/>
                <a:gd name="T28" fmla="*/ 1 w 293"/>
                <a:gd name="T29" fmla="*/ 0 h 361"/>
                <a:gd name="T30" fmla="*/ 1 w 293"/>
                <a:gd name="T31" fmla="*/ 0 h 361"/>
                <a:gd name="T32" fmla="*/ 1 w 293"/>
                <a:gd name="T33" fmla="*/ 0 h 361"/>
                <a:gd name="T34" fmla="*/ 1 w 293"/>
                <a:gd name="T35" fmla="*/ 0 h 361"/>
                <a:gd name="T36" fmla="*/ 1 w 293"/>
                <a:gd name="T37" fmla="*/ 0 h 361"/>
                <a:gd name="T38" fmla="*/ 1 w 293"/>
                <a:gd name="T39" fmla="*/ 0 h 361"/>
                <a:gd name="T40" fmla="*/ 1 w 293"/>
                <a:gd name="T41" fmla="*/ 0 h 361"/>
                <a:gd name="T42" fmla="*/ 1 w 293"/>
                <a:gd name="T43" fmla="*/ 0 h 361"/>
                <a:gd name="T44" fmla="*/ 1 w 293"/>
                <a:gd name="T45" fmla="*/ 0 h 361"/>
                <a:gd name="T46" fmla="*/ 1 w 293"/>
                <a:gd name="T47" fmla="*/ 0 h 361"/>
                <a:gd name="T48" fmla="*/ 1 w 293"/>
                <a:gd name="T49" fmla="*/ 0 h 361"/>
                <a:gd name="T50" fmla="*/ 1 w 293"/>
                <a:gd name="T51" fmla="*/ 0 h 361"/>
                <a:gd name="T52" fmla="*/ 1 w 293"/>
                <a:gd name="T53" fmla="*/ 0 h 361"/>
                <a:gd name="T54" fmla="*/ 1 w 293"/>
                <a:gd name="T55" fmla="*/ 0 h 361"/>
                <a:gd name="T56" fmla="*/ 1 w 293"/>
                <a:gd name="T57" fmla="*/ 0 h 361"/>
                <a:gd name="T58" fmla="*/ 1 w 293"/>
                <a:gd name="T59" fmla="*/ 0 h 361"/>
                <a:gd name="T60" fmla="*/ 1 w 293"/>
                <a:gd name="T61" fmla="*/ 0 h 361"/>
                <a:gd name="T62" fmla="*/ 1 w 293"/>
                <a:gd name="T63" fmla="*/ 0 h 361"/>
                <a:gd name="T64" fmla="*/ 1 w 293"/>
                <a:gd name="T65" fmla="*/ 0 h 361"/>
                <a:gd name="T66" fmla="*/ 1 w 293"/>
                <a:gd name="T67" fmla="*/ 0 h 361"/>
                <a:gd name="T68" fmla="*/ 1 w 293"/>
                <a:gd name="T69" fmla="*/ 0 h 361"/>
                <a:gd name="T70" fmla="*/ 1 w 293"/>
                <a:gd name="T71" fmla="*/ 0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3"/>
                <a:gd name="T109" fmla="*/ 0 h 361"/>
                <a:gd name="T110" fmla="*/ 293 w 293"/>
                <a:gd name="T111" fmla="*/ 361 h 3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25" name="Freeform 459"/>
            <p:cNvSpPr>
              <a:spLocks/>
            </p:cNvSpPr>
            <p:nvPr/>
          </p:nvSpPr>
          <p:spPr bwMode="auto">
            <a:xfrm>
              <a:off x="2686" y="566"/>
              <a:ext cx="86" cy="176"/>
            </a:xfrm>
            <a:custGeom>
              <a:avLst/>
              <a:gdLst>
                <a:gd name="T0" fmla="*/ 0 w 173"/>
                <a:gd name="T1" fmla="*/ 1 h 351"/>
                <a:gd name="T2" fmla="*/ 0 w 173"/>
                <a:gd name="T3" fmla="*/ 1 h 351"/>
                <a:gd name="T4" fmla="*/ 0 w 173"/>
                <a:gd name="T5" fmla="*/ 1 h 351"/>
                <a:gd name="T6" fmla="*/ 0 w 173"/>
                <a:gd name="T7" fmla="*/ 1 h 351"/>
                <a:gd name="T8" fmla="*/ 0 w 173"/>
                <a:gd name="T9" fmla="*/ 1 h 351"/>
                <a:gd name="T10" fmla="*/ 0 w 173"/>
                <a:gd name="T11" fmla="*/ 1 h 351"/>
                <a:gd name="T12" fmla="*/ 0 w 173"/>
                <a:gd name="T13" fmla="*/ 1 h 351"/>
                <a:gd name="T14" fmla="*/ 0 w 173"/>
                <a:gd name="T15" fmla="*/ 1 h 351"/>
                <a:gd name="T16" fmla="*/ 0 w 173"/>
                <a:gd name="T17" fmla="*/ 1 h 351"/>
                <a:gd name="T18" fmla="*/ 0 w 173"/>
                <a:gd name="T19" fmla="*/ 1 h 351"/>
                <a:gd name="T20" fmla="*/ 0 w 173"/>
                <a:gd name="T21" fmla="*/ 1 h 351"/>
                <a:gd name="T22" fmla="*/ 0 w 173"/>
                <a:gd name="T23" fmla="*/ 1 h 351"/>
                <a:gd name="T24" fmla="*/ 0 w 173"/>
                <a:gd name="T25" fmla="*/ 1 h 351"/>
                <a:gd name="T26" fmla="*/ 0 w 173"/>
                <a:gd name="T27" fmla="*/ 1 h 351"/>
                <a:gd name="T28" fmla="*/ 0 w 173"/>
                <a:gd name="T29" fmla="*/ 1 h 351"/>
                <a:gd name="T30" fmla="*/ 0 w 173"/>
                <a:gd name="T31" fmla="*/ 1 h 351"/>
                <a:gd name="T32" fmla="*/ 0 w 173"/>
                <a:gd name="T33" fmla="*/ 1 h 351"/>
                <a:gd name="T34" fmla="*/ 0 w 173"/>
                <a:gd name="T35" fmla="*/ 1 h 351"/>
                <a:gd name="T36" fmla="*/ 0 w 173"/>
                <a:gd name="T37" fmla="*/ 1 h 351"/>
                <a:gd name="T38" fmla="*/ 0 w 173"/>
                <a:gd name="T39" fmla="*/ 1 h 351"/>
                <a:gd name="T40" fmla="*/ 0 w 173"/>
                <a:gd name="T41" fmla="*/ 1 h 351"/>
                <a:gd name="T42" fmla="*/ 0 w 173"/>
                <a:gd name="T43" fmla="*/ 1 h 351"/>
                <a:gd name="T44" fmla="*/ 0 w 173"/>
                <a:gd name="T45" fmla="*/ 1 h 351"/>
                <a:gd name="T46" fmla="*/ 0 w 173"/>
                <a:gd name="T47" fmla="*/ 1 h 351"/>
                <a:gd name="T48" fmla="*/ 0 w 173"/>
                <a:gd name="T49" fmla="*/ 1 h 351"/>
                <a:gd name="T50" fmla="*/ 0 w 173"/>
                <a:gd name="T51" fmla="*/ 1 h 351"/>
                <a:gd name="T52" fmla="*/ 0 w 173"/>
                <a:gd name="T53" fmla="*/ 1 h 351"/>
                <a:gd name="T54" fmla="*/ 0 w 173"/>
                <a:gd name="T55" fmla="*/ 1 h 351"/>
                <a:gd name="T56" fmla="*/ 0 w 173"/>
                <a:gd name="T57" fmla="*/ 1 h 351"/>
                <a:gd name="T58" fmla="*/ 0 w 173"/>
                <a:gd name="T59" fmla="*/ 1 h 351"/>
                <a:gd name="T60" fmla="*/ 0 w 173"/>
                <a:gd name="T61" fmla="*/ 1 h 351"/>
                <a:gd name="T62" fmla="*/ 0 w 173"/>
                <a:gd name="T63" fmla="*/ 1 h 351"/>
                <a:gd name="T64" fmla="*/ 0 w 173"/>
                <a:gd name="T65" fmla="*/ 1 h 351"/>
                <a:gd name="T66" fmla="*/ 0 w 173"/>
                <a:gd name="T67" fmla="*/ 1 h 351"/>
                <a:gd name="T68" fmla="*/ 0 w 173"/>
                <a:gd name="T69" fmla="*/ 1 h 351"/>
                <a:gd name="T70" fmla="*/ 0 w 173"/>
                <a:gd name="T71" fmla="*/ 1 h 351"/>
                <a:gd name="T72" fmla="*/ 0 w 173"/>
                <a:gd name="T73" fmla="*/ 1 h 351"/>
                <a:gd name="T74" fmla="*/ 0 w 173"/>
                <a:gd name="T75" fmla="*/ 1 h 351"/>
                <a:gd name="T76" fmla="*/ 0 w 173"/>
                <a:gd name="T77" fmla="*/ 0 h 351"/>
                <a:gd name="T78" fmla="*/ 0 w 173"/>
                <a:gd name="T79" fmla="*/ 1 h 351"/>
                <a:gd name="T80" fmla="*/ 0 w 173"/>
                <a:gd name="T81" fmla="*/ 1 h 351"/>
                <a:gd name="T82" fmla="*/ 0 w 173"/>
                <a:gd name="T83" fmla="*/ 1 h 351"/>
                <a:gd name="T84" fmla="*/ 0 w 173"/>
                <a:gd name="T85" fmla="*/ 1 h 351"/>
                <a:gd name="T86" fmla="*/ 0 w 173"/>
                <a:gd name="T87" fmla="*/ 1 h 351"/>
                <a:gd name="T88" fmla="*/ 0 w 173"/>
                <a:gd name="T89" fmla="*/ 1 h 351"/>
                <a:gd name="T90" fmla="*/ 0 w 173"/>
                <a:gd name="T91" fmla="*/ 1 h 351"/>
                <a:gd name="T92" fmla="*/ 0 w 173"/>
                <a:gd name="T93" fmla="*/ 1 h 351"/>
                <a:gd name="T94" fmla="*/ 0 w 173"/>
                <a:gd name="T95" fmla="*/ 1 h 351"/>
                <a:gd name="T96" fmla="*/ 0 w 173"/>
                <a:gd name="T97" fmla="*/ 1 h 351"/>
                <a:gd name="T98" fmla="*/ 0 w 173"/>
                <a:gd name="T99" fmla="*/ 1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51"/>
                <a:gd name="T152" fmla="*/ 173 w 173"/>
                <a:gd name="T153" fmla="*/ 351 h 3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26" name="Freeform 460"/>
            <p:cNvSpPr>
              <a:spLocks/>
            </p:cNvSpPr>
            <p:nvPr/>
          </p:nvSpPr>
          <p:spPr bwMode="auto">
            <a:xfrm>
              <a:off x="2551" y="651"/>
              <a:ext cx="422" cy="296"/>
            </a:xfrm>
            <a:custGeom>
              <a:avLst/>
              <a:gdLst>
                <a:gd name="T0" fmla="*/ 1 w 844"/>
                <a:gd name="T1" fmla="*/ 0 h 593"/>
                <a:gd name="T2" fmla="*/ 1 w 844"/>
                <a:gd name="T3" fmla="*/ 0 h 593"/>
                <a:gd name="T4" fmla="*/ 1 w 844"/>
                <a:gd name="T5" fmla="*/ 0 h 593"/>
                <a:gd name="T6" fmla="*/ 1 w 844"/>
                <a:gd name="T7" fmla="*/ 0 h 593"/>
                <a:gd name="T8" fmla="*/ 1 w 844"/>
                <a:gd name="T9" fmla="*/ 0 h 593"/>
                <a:gd name="T10" fmla="*/ 1 w 844"/>
                <a:gd name="T11" fmla="*/ 0 h 593"/>
                <a:gd name="T12" fmla="*/ 1 w 844"/>
                <a:gd name="T13" fmla="*/ 0 h 593"/>
                <a:gd name="T14" fmla="*/ 1 w 844"/>
                <a:gd name="T15" fmla="*/ 0 h 593"/>
                <a:gd name="T16" fmla="*/ 1 w 844"/>
                <a:gd name="T17" fmla="*/ 0 h 593"/>
                <a:gd name="T18" fmla="*/ 1 w 844"/>
                <a:gd name="T19" fmla="*/ 0 h 593"/>
                <a:gd name="T20" fmla="*/ 1 w 844"/>
                <a:gd name="T21" fmla="*/ 0 h 593"/>
                <a:gd name="T22" fmla="*/ 1 w 844"/>
                <a:gd name="T23" fmla="*/ 0 h 593"/>
                <a:gd name="T24" fmla="*/ 1 w 844"/>
                <a:gd name="T25" fmla="*/ 0 h 593"/>
                <a:gd name="T26" fmla="*/ 1 w 844"/>
                <a:gd name="T27" fmla="*/ 0 h 593"/>
                <a:gd name="T28" fmla="*/ 1 w 844"/>
                <a:gd name="T29" fmla="*/ 0 h 593"/>
                <a:gd name="T30" fmla="*/ 1 w 844"/>
                <a:gd name="T31" fmla="*/ 0 h 593"/>
                <a:gd name="T32" fmla="*/ 1 w 844"/>
                <a:gd name="T33" fmla="*/ 0 h 593"/>
                <a:gd name="T34" fmla="*/ 1 w 844"/>
                <a:gd name="T35" fmla="*/ 0 h 593"/>
                <a:gd name="T36" fmla="*/ 1 w 844"/>
                <a:gd name="T37" fmla="*/ 0 h 593"/>
                <a:gd name="T38" fmla="*/ 1 w 844"/>
                <a:gd name="T39" fmla="*/ 0 h 593"/>
                <a:gd name="T40" fmla="*/ 1 w 844"/>
                <a:gd name="T41" fmla="*/ 0 h 593"/>
                <a:gd name="T42" fmla="*/ 1 w 844"/>
                <a:gd name="T43" fmla="*/ 0 h 593"/>
                <a:gd name="T44" fmla="*/ 1 w 844"/>
                <a:gd name="T45" fmla="*/ 0 h 593"/>
                <a:gd name="T46" fmla="*/ 1 w 844"/>
                <a:gd name="T47" fmla="*/ 0 h 593"/>
                <a:gd name="T48" fmla="*/ 1 w 844"/>
                <a:gd name="T49" fmla="*/ 0 h 593"/>
                <a:gd name="T50" fmla="*/ 1 w 844"/>
                <a:gd name="T51" fmla="*/ 0 h 593"/>
                <a:gd name="T52" fmla="*/ 1 w 844"/>
                <a:gd name="T53" fmla="*/ 0 h 593"/>
                <a:gd name="T54" fmla="*/ 1 w 844"/>
                <a:gd name="T55" fmla="*/ 0 h 593"/>
                <a:gd name="T56" fmla="*/ 1 w 844"/>
                <a:gd name="T57" fmla="*/ 0 h 593"/>
                <a:gd name="T58" fmla="*/ 1 w 844"/>
                <a:gd name="T59" fmla="*/ 0 h 593"/>
                <a:gd name="T60" fmla="*/ 1 w 844"/>
                <a:gd name="T61" fmla="*/ 0 h 593"/>
                <a:gd name="T62" fmla="*/ 1 w 844"/>
                <a:gd name="T63" fmla="*/ 0 h 593"/>
                <a:gd name="T64" fmla="*/ 1 w 844"/>
                <a:gd name="T65" fmla="*/ 0 h 593"/>
                <a:gd name="T66" fmla="*/ 1 w 844"/>
                <a:gd name="T67" fmla="*/ 0 h 593"/>
                <a:gd name="T68" fmla="*/ 1 w 844"/>
                <a:gd name="T69" fmla="*/ 0 h 593"/>
                <a:gd name="T70" fmla="*/ 1 w 844"/>
                <a:gd name="T71" fmla="*/ 0 h 593"/>
                <a:gd name="T72" fmla="*/ 1 w 844"/>
                <a:gd name="T73" fmla="*/ 0 h 593"/>
                <a:gd name="T74" fmla="*/ 1 w 844"/>
                <a:gd name="T75" fmla="*/ 0 h 593"/>
                <a:gd name="T76" fmla="*/ 1 w 844"/>
                <a:gd name="T77" fmla="*/ 0 h 593"/>
                <a:gd name="T78" fmla="*/ 1 w 844"/>
                <a:gd name="T79" fmla="*/ 0 h 593"/>
                <a:gd name="T80" fmla="*/ 1 w 844"/>
                <a:gd name="T81" fmla="*/ 0 h 593"/>
                <a:gd name="T82" fmla="*/ 1 w 844"/>
                <a:gd name="T83" fmla="*/ 0 h 593"/>
                <a:gd name="T84" fmla="*/ 1 w 844"/>
                <a:gd name="T85" fmla="*/ 0 h 593"/>
                <a:gd name="T86" fmla="*/ 1 w 844"/>
                <a:gd name="T87" fmla="*/ 0 h 593"/>
                <a:gd name="T88" fmla="*/ 1 w 844"/>
                <a:gd name="T89" fmla="*/ 0 h 593"/>
                <a:gd name="T90" fmla="*/ 1 w 844"/>
                <a:gd name="T91" fmla="*/ 0 h 593"/>
                <a:gd name="T92" fmla="*/ 1 w 844"/>
                <a:gd name="T93" fmla="*/ 0 h 593"/>
                <a:gd name="T94" fmla="*/ 1 w 844"/>
                <a:gd name="T95" fmla="*/ 0 h 593"/>
                <a:gd name="T96" fmla="*/ 1 w 844"/>
                <a:gd name="T97" fmla="*/ 0 h 593"/>
                <a:gd name="T98" fmla="*/ 1 w 844"/>
                <a:gd name="T99" fmla="*/ 0 h 593"/>
                <a:gd name="T100" fmla="*/ 1 w 844"/>
                <a:gd name="T101" fmla="*/ 0 h 593"/>
                <a:gd name="T102" fmla="*/ 1 w 844"/>
                <a:gd name="T103" fmla="*/ 0 h 593"/>
                <a:gd name="T104" fmla="*/ 1 w 844"/>
                <a:gd name="T105" fmla="*/ 0 h 593"/>
                <a:gd name="T106" fmla="*/ 1 w 844"/>
                <a:gd name="T107" fmla="*/ 0 h 593"/>
                <a:gd name="T108" fmla="*/ 1 w 844"/>
                <a:gd name="T109" fmla="*/ 0 h 593"/>
                <a:gd name="T110" fmla="*/ 1 w 844"/>
                <a:gd name="T111" fmla="*/ 0 h 593"/>
                <a:gd name="T112" fmla="*/ 1 w 844"/>
                <a:gd name="T113" fmla="*/ 0 h 593"/>
                <a:gd name="T114" fmla="*/ 1 w 844"/>
                <a:gd name="T115" fmla="*/ 0 h 593"/>
                <a:gd name="T116" fmla="*/ 1 w 844"/>
                <a:gd name="T117" fmla="*/ 0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44"/>
                <a:gd name="T178" fmla="*/ 0 h 593"/>
                <a:gd name="T179" fmla="*/ 844 w 844"/>
                <a:gd name="T180" fmla="*/ 593 h 59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27" name="Freeform 461"/>
            <p:cNvSpPr>
              <a:spLocks/>
            </p:cNvSpPr>
            <p:nvPr/>
          </p:nvSpPr>
          <p:spPr bwMode="auto">
            <a:xfrm>
              <a:off x="2558" y="607"/>
              <a:ext cx="126" cy="129"/>
            </a:xfrm>
            <a:custGeom>
              <a:avLst/>
              <a:gdLst>
                <a:gd name="T0" fmla="*/ 0 w 253"/>
                <a:gd name="T1" fmla="*/ 1 h 258"/>
                <a:gd name="T2" fmla="*/ 0 w 253"/>
                <a:gd name="T3" fmla="*/ 1 h 258"/>
                <a:gd name="T4" fmla="*/ 0 w 253"/>
                <a:gd name="T5" fmla="*/ 1 h 258"/>
                <a:gd name="T6" fmla="*/ 0 w 253"/>
                <a:gd name="T7" fmla="*/ 1 h 258"/>
                <a:gd name="T8" fmla="*/ 0 w 253"/>
                <a:gd name="T9" fmla="*/ 1 h 258"/>
                <a:gd name="T10" fmla="*/ 0 w 253"/>
                <a:gd name="T11" fmla="*/ 1 h 258"/>
                <a:gd name="T12" fmla="*/ 0 w 253"/>
                <a:gd name="T13" fmla="*/ 1 h 258"/>
                <a:gd name="T14" fmla="*/ 0 w 253"/>
                <a:gd name="T15" fmla="*/ 1 h 258"/>
                <a:gd name="T16" fmla="*/ 0 w 253"/>
                <a:gd name="T17" fmla="*/ 1 h 258"/>
                <a:gd name="T18" fmla="*/ 0 w 253"/>
                <a:gd name="T19" fmla="*/ 1 h 258"/>
                <a:gd name="T20" fmla="*/ 0 w 253"/>
                <a:gd name="T21" fmla="*/ 1 h 258"/>
                <a:gd name="T22" fmla="*/ 0 w 253"/>
                <a:gd name="T23" fmla="*/ 1 h 258"/>
                <a:gd name="T24" fmla="*/ 0 w 253"/>
                <a:gd name="T25" fmla="*/ 1 h 258"/>
                <a:gd name="T26" fmla="*/ 0 w 253"/>
                <a:gd name="T27" fmla="*/ 1 h 258"/>
                <a:gd name="T28" fmla="*/ 0 w 253"/>
                <a:gd name="T29" fmla="*/ 1 h 258"/>
                <a:gd name="T30" fmla="*/ 0 w 253"/>
                <a:gd name="T31" fmla="*/ 1 h 258"/>
                <a:gd name="T32" fmla="*/ 0 w 253"/>
                <a:gd name="T33" fmla="*/ 1 h 258"/>
                <a:gd name="T34" fmla="*/ 0 w 253"/>
                <a:gd name="T35" fmla="*/ 1 h 258"/>
                <a:gd name="T36" fmla="*/ 0 w 253"/>
                <a:gd name="T37" fmla="*/ 1 h 258"/>
                <a:gd name="T38" fmla="*/ 0 w 253"/>
                <a:gd name="T39" fmla="*/ 1 h 258"/>
                <a:gd name="T40" fmla="*/ 0 w 253"/>
                <a:gd name="T41" fmla="*/ 1 h 258"/>
                <a:gd name="T42" fmla="*/ 0 w 253"/>
                <a:gd name="T43" fmla="*/ 1 h 258"/>
                <a:gd name="T44" fmla="*/ 0 w 253"/>
                <a:gd name="T45" fmla="*/ 1 h 258"/>
                <a:gd name="T46" fmla="*/ 0 w 253"/>
                <a:gd name="T47" fmla="*/ 1 h 258"/>
                <a:gd name="T48" fmla="*/ 0 w 253"/>
                <a:gd name="T49" fmla="*/ 1 h 258"/>
                <a:gd name="T50" fmla="*/ 0 w 253"/>
                <a:gd name="T51" fmla="*/ 1 h 258"/>
                <a:gd name="T52" fmla="*/ 0 w 253"/>
                <a:gd name="T53" fmla="*/ 1 h 258"/>
                <a:gd name="T54" fmla="*/ 0 w 253"/>
                <a:gd name="T55" fmla="*/ 1 h 258"/>
                <a:gd name="T56" fmla="*/ 0 w 253"/>
                <a:gd name="T57" fmla="*/ 1 h 258"/>
                <a:gd name="T58" fmla="*/ 0 w 253"/>
                <a:gd name="T59" fmla="*/ 1 h 258"/>
                <a:gd name="T60" fmla="*/ 0 w 253"/>
                <a:gd name="T61" fmla="*/ 1 h 258"/>
                <a:gd name="T62" fmla="*/ 0 w 253"/>
                <a:gd name="T63" fmla="*/ 1 h 258"/>
                <a:gd name="T64" fmla="*/ 0 w 253"/>
                <a:gd name="T65" fmla="*/ 1 h 258"/>
                <a:gd name="T66" fmla="*/ 0 w 253"/>
                <a:gd name="T67" fmla="*/ 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3"/>
                <a:gd name="T103" fmla="*/ 0 h 258"/>
                <a:gd name="T104" fmla="*/ 253 w 253"/>
                <a:gd name="T105" fmla="*/ 258 h 2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28" name="Freeform 462"/>
            <p:cNvSpPr>
              <a:spLocks/>
            </p:cNvSpPr>
            <p:nvPr/>
          </p:nvSpPr>
          <p:spPr bwMode="auto">
            <a:xfrm>
              <a:off x="2694" y="683"/>
              <a:ext cx="13" cy="14"/>
            </a:xfrm>
            <a:custGeom>
              <a:avLst/>
              <a:gdLst>
                <a:gd name="T0" fmla="*/ 0 w 26"/>
                <a:gd name="T1" fmla="*/ 1 h 28"/>
                <a:gd name="T2" fmla="*/ 1 w 26"/>
                <a:gd name="T3" fmla="*/ 1 h 28"/>
                <a:gd name="T4" fmla="*/ 1 w 26"/>
                <a:gd name="T5" fmla="*/ 1 h 28"/>
                <a:gd name="T6" fmla="*/ 1 w 26"/>
                <a:gd name="T7" fmla="*/ 0 h 28"/>
                <a:gd name="T8" fmla="*/ 1 w 26"/>
                <a:gd name="T9" fmla="*/ 0 h 28"/>
                <a:gd name="T10" fmla="*/ 1 w 26"/>
                <a:gd name="T11" fmla="*/ 1 h 28"/>
                <a:gd name="T12" fmla="*/ 1 w 26"/>
                <a:gd name="T13" fmla="*/ 1 h 28"/>
                <a:gd name="T14" fmla="*/ 1 w 26"/>
                <a:gd name="T15" fmla="*/ 1 h 28"/>
                <a:gd name="T16" fmla="*/ 1 w 26"/>
                <a:gd name="T17" fmla="*/ 1 h 28"/>
                <a:gd name="T18" fmla="*/ 1 w 26"/>
                <a:gd name="T19" fmla="*/ 1 h 28"/>
                <a:gd name="T20" fmla="*/ 1 w 26"/>
                <a:gd name="T21" fmla="*/ 1 h 28"/>
                <a:gd name="T22" fmla="*/ 1 w 26"/>
                <a:gd name="T23" fmla="*/ 1 h 28"/>
                <a:gd name="T24" fmla="*/ 1 w 26"/>
                <a:gd name="T25" fmla="*/ 1 h 28"/>
                <a:gd name="T26" fmla="*/ 1 w 26"/>
                <a:gd name="T27" fmla="*/ 1 h 28"/>
                <a:gd name="T28" fmla="*/ 1 w 26"/>
                <a:gd name="T29" fmla="*/ 1 h 28"/>
                <a:gd name="T30" fmla="*/ 1 w 26"/>
                <a:gd name="T31" fmla="*/ 1 h 28"/>
                <a:gd name="T32" fmla="*/ 0 w 26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29" name="Freeform 463"/>
            <p:cNvSpPr>
              <a:spLocks/>
            </p:cNvSpPr>
            <p:nvPr/>
          </p:nvSpPr>
          <p:spPr bwMode="auto">
            <a:xfrm>
              <a:off x="2721" y="702"/>
              <a:ext cx="14" cy="14"/>
            </a:xfrm>
            <a:custGeom>
              <a:avLst/>
              <a:gdLst>
                <a:gd name="T0" fmla="*/ 0 w 29"/>
                <a:gd name="T1" fmla="*/ 0 h 29"/>
                <a:gd name="T2" fmla="*/ 0 w 29"/>
                <a:gd name="T3" fmla="*/ 0 h 29"/>
                <a:gd name="T4" fmla="*/ 0 w 29"/>
                <a:gd name="T5" fmla="*/ 0 h 29"/>
                <a:gd name="T6" fmla="*/ 0 w 29"/>
                <a:gd name="T7" fmla="*/ 0 h 29"/>
                <a:gd name="T8" fmla="*/ 0 w 29"/>
                <a:gd name="T9" fmla="*/ 0 h 29"/>
                <a:gd name="T10" fmla="*/ 0 w 29"/>
                <a:gd name="T11" fmla="*/ 0 h 29"/>
                <a:gd name="T12" fmla="*/ 0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0 w 29"/>
                <a:gd name="T21" fmla="*/ 0 h 29"/>
                <a:gd name="T22" fmla="*/ 0 w 29"/>
                <a:gd name="T23" fmla="*/ 0 h 29"/>
                <a:gd name="T24" fmla="*/ 0 w 29"/>
                <a:gd name="T25" fmla="*/ 0 h 29"/>
                <a:gd name="T26" fmla="*/ 0 w 29"/>
                <a:gd name="T27" fmla="*/ 0 h 29"/>
                <a:gd name="T28" fmla="*/ 0 w 29"/>
                <a:gd name="T29" fmla="*/ 0 h 29"/>
                <a:gd name="T30" fmla="*/ 0 w 29"/>
                <a:gd name="T31" fmla="*/ 0 h 29"/>
                <a:gd name="T32" fmla="*/ 0 w 29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29"/>
                <a:gd name="T53" fmla="*/ 29 w 29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30" name="Freeform 464"/>
            <p:cNvSpPr>
              <a:spLocks/>
            </p:cNvSpPr>
            <p:nvPr/>
          </p:nvSpPr>
          <p:spPr bwMode="auto">
            <a:xfrm>
              <a:off x="2689" y="719"/>
              <a:ext cx="14" cy="15"/>
            </a:xfrm>
            <a:custGeom>
              <a:avLst/>
              <a:gdLst>
                <a:gd name="T0" fmla="*/ 1 w 27"/>
                <a:gd name="T1" fmla="*/ 1 h 29"/>
                <a:gd name="T2" fmla="*/ 1 w 27"/>
                <a:gd name="T3" fmla="*/ 1 h 29"/>
                <a:gd name="T4" fmla="*/ 1 w 27"/>
                <a:gd name="T5" fmla="*/ 0 h 29"/>
                <a:gd name="T6" fmla="*/ 1 w 27"/>
                <a:gd name="T7" fmla="*/ 0 h 29"/>
                <a:gd name="T8" fmla="*/ 1 w 27"/>
                <a:gd name="T9" fmla="*/ 1 h 29"/>
                <a:gd name="T10" fmla="*/ 1 w 27"/>
                <a:gd name="T11" fmla="*/ 1 h 29"/>
                <a:gd name="T12" fmla="*/ 1 w 27"/>
                <a:gd name="T13" fmla="*/ 1 h 29"/>
                <a:gd name="T14" fmla="*/ 1 w 27"/>
                <a:gd name="T15" fmla="*/ 1 h 29"/>
                <a:gd name="T16" fmla="*/ 1 w 27"/>
                <a:gd name="T17" fmla="*/ 1 h 29"/>
                <a:gd name="T18" fmla="*/ 1 w 27"/>
                <a:gd name="T19" fmla="*/ 1 h 29"/>
                <a:gd name="T20" fmla="*/ 1 w 27"/>
                <a:gd name="T21" fmla="*/ 1 h 29"/>
                <a:gd name="T22" fmla="*/ 1 w 27"/>
                <a:gd name="T23" fmla="*/ 1 h 29"/>
                <a:gd name="T24" fmla="*/ 1 w 27"/>
                <a:gd name="T25" fmla="*/ 1 h 29"/>
                <a:gd name="T26" fmla="*/ 1 w 27"/>
                <a:gd name="T27" fmla="*/ 1 h 29"/>
                <a:gd name="T28" fmla="*/ 0 w 27"/>
                <a:gd name="T29" fmla="*/ 1 h 29"/>
                <a:gd name="T30" fmla="*/ 0 w 27"/>
                <a:gd name="T31" fmla="*/ 1 h 29"/>
                <a:gd name="T32" fmla="*/ 1 w 27"/>
                <a:gd name="T33" fmla="*/ 1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9"/>
                <a:gd name="T53" fmla="*/ 27 w 27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31" name="Freeform 465"/>
            <p:cNvSpPr>
              <a:spLocks/>
            </p:cNvSpPr>
            <p:nvPr/>
          </p:nvSpPr>
          <p:spPr bwMode="auto">
            <a:xfrm>
              <a:off x="2666" y="702"/>
              <a:ext cx="14" cy="14"/>
            </a:xfrm>
            <a:custGeom>
              <a:avLst/>
              <a:gdLst>
                <a:gd name="T0" fmla="*/ 1 w 28"/>
                <a:gd name="T1" fmla="*/ 1 h 27"/>
                <a:gd name="T2" fmla="*/ 1 w 28"/>
                <a:gd name="T3" fmla="*/ 1 h 27"/>
                <a:gd name="T4" fmla="*/ 0 w 28"/>
                <a:gd name="T5" fmla="*/ 1 h 27"/>
                <a:gd name="T6" fmla="*/ 0 w 28"/>
                <a:gd name="T7" fmla="*/ 1 h 27"/>
                <a:gd name="T8" fmla="*/ 1 w 28"/>
                <a:gd name="T9" fmla="*/ 1 h 27"/>
                <a:gd name="T10" fmla="*/ 1 w 28"/>
                <a:gd name="T11" fmla="*/ 1 h 27"/>
                <a:gd name="T12" fmla="*/ 1 w 28"/>
                <a:gd name="T13" fmla="*/ 1 h 27"/>
                <a:gd name="T14" fmla="*/ 1 w 28"/>
                <a:gd name="T15" fmla="*/ 1 h 27"/>
                <a:gd name="T16" fmla="*/ 1 w 28"/>
                <a:gd name="T17" fmla="*/ 1 h 27"/>
                <a:gd name="T18" fmla="*/ 1 w 28"/>
                <a:gd name="T19" fmla="*/ 1 h 27"/>
                <a:gd name="T20" fmla="*/ 1 w 28"/>
                <a:gd name="T21" fmla="*/ 1 h 27"/>
                <a:gd name="T22" fmla="*/ 1 w 28"/>
                <a:gd name="T23" fmla="*/ 1 h 27"/>
                <a:gd name="T24" fmla="*/ 1 w 28"/>
                <a:gd name="T25" fmla="*/ 1 h 27"/>
                <a:gd name="T26" fmla="*/ 1 w 28"/>
                <a:gd name="T27" fmla="*/ 1 h 27"/>
                <a:gd name="T28" fmla="*/ 1 w 28"/>
                <a:gd name="T29" fmla="*/ 0 h 27"/>
                <a:gd name="T30" fmla="*/ 1 w 28"/>
                <a:gd name="T31" fmla="*/ 0 h 27"/>
                <a:gd name="T32" fmla="*/ 1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7"/>
                <a:gd name="T53" fmla="*/ 28 w 28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32" name="Freeform 466"/>
            <p:cNvSpPr>
              <a:spLocks/>
            </p:cNvSpPr>
            <p:nvPr/>
          </p:nvSpPr>
          <p:spPr bwMode="auto">
            <a:xfrm>
              <a:off x="2657" y="728"/>
              <a:ext cx="12" cy="13"/>
            </a:xfrm>
            <a:custGeom>
              <a:avLst/>
              <a:gdLst>
                <a:gd name="T0" fmla="*/ 0 w 24"/>
                <a:gd name="T1" fmla="*/ 1 h 25"/>
                <a:gd name="T2" fmla="*/ 0 w 24"/>
                <a:gd name="T3" fmla="*/ 1 h 25"/>
                <a:gd name="T4" fmla="*/ 0 w 24"/>
                <a:gd name="T5" fmla="*/ 1 h 25"/>
                <a:gd name="T6" fmla="*/ 1 w 24"/>
                <a:gd name="T7" fmla="*/ 1 h 25"/>
                <a:gd name="T8" fmla="*/ 1 w 24"/>
                <a:gd name="T9" fmla="*/ 1 h 25"/>
                <a:gd name="T10" fmla="*/ 1 w 24"/>
                <a:gd name="T11" fmla="*/ 0 h 25"/>
                <a:gd name="T12" fmla="*/ 1 w 24"/>
                <a:gd name="T13" fmla="*/ 1 h 25"/>
                <a:gd name="T14" fmla="*/ 1 w 24"/>
                <a:gd name="T15" fmla="*/ 1 h 25"/>
                <a:gd name="T16" fmla="*/ 1 w 24"/>
                <a:gd name="T17" fmla="*/ 1 h 25"/>
                <a:gd name="T18" fmla="*/ 1 w 24"/>
                <a:gd name="T19" fmla="*/ 1 h 25"/>
                <a:gd name="T20" fmla="*/ 1 w 24"/>
                <a:gd name="T21" fmla="*/ 1 h 25"/>
                <a:gd name="T22" fmla="*/ 1 w 24"/>
                <a:gd name="T23" fmla="*/ 1 h 25"/>
                <a:gd name="T24" fmla="*/ 1 w 24"/>
                <a:gd name="T25" fmla="*/ 1 h 25"/>
                <a:gd name="T26" fmla="*/ 1 w 24"/>
                <a:gd name="T27" fmla="*/ 1 h 25"/>
                <a:gd name="T28" fmla="*/ 1 w 24"/>
                <a:gd name="T29" fmla="*/ 1 h 25"/>
                <a:gd name="T30" fmla="*/ 1 w 24"/>
                <a:gd name="T31" fmla="*/ 1 h 25"/>
                <a:gd name="T32" fmla="*/ 0 w 24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33" name="Freeform 467"/>
            <p:cNvSpPr>
              <a:spLocks/>
            </p:cNvSpPr>
            <p:nvPr/>
          </p:nvSpPr>
          <p:spPr bwMode="auto">
            <a:xfrm>
              <a:off x="2680" y="748"/>
              <a:ext cx="11" cy="14"/>
            </a:xfrm>
            <a:custGeom>
              <a:avLst/>
              <a:gdLst>
                <a:gd name="T0" fmla="*/ 1 w 22"/>
                <a:gd name="T1" fmla="*/ 0 h 29"/>
                <a:gd name="T2" fmla="*/ 1 w 22"/>
                <a:gd name="T3" fmla="*/ 0 h 29"/>
                <a:gd name="T4" fmla="*/ 0 w 22"/>
                <a:gd name="T5" fmla="*/ 0 h 29"/>
                <a:gd name="T6" fmla="*/ 0 w 22"/>
                <a:gd name="T7" fmla="*/ 0 h 29"/>
                <a:gd name="T8" fmla="*/ 0 w 22"/>
                <a:gd name="T9" fmla="*/ 0 h 29"/>
                <a:gd name="T10" fmla="*/ 1 w 22"/>
                <a:gd name="T11" fmla="*/ 0 h 29"/>
                <a:gd name="T12" fmla="*/ 1 w 22"/>
                <a:gd name="T13" fmla="*/ 0 h 29"/>
                <a:gd name="T14" fmla="*/ 1 w 22"/>
                <a:gd name="T15" fmla="*/ 0 h 29"/>
                <a:gd name="T16" fmla="*/ 1 w 22"/>
                <a:gd name="T17" fmla="*/ 0 h 29"/>
                <a:gd name="T18" fmla="*/ 1 w 22"/>
                <a:gd name="T19" fmla="*/ 0 h 29"/>
                <a:gd name="T20" fmla="*/ 1 w 22"/>
                <a:gd name="T21" fmla="*/ 0 h 29"/>
                <a:gd name="T22" fmla="*/ 1 w 22"/>
                <a:gd name="T23" fmla="*/ 0 h 29"/>
                <a:gd name="T24" fmla="*/ 1 w 22"/>
                <a:gd name="T25" fmla="*/ 0 h 29"/>
                <a:gd name="T26" fmla="*/ 1 w 22"/>
                <a:gd name="T27" fmla="*/ 0 h 29"/>
                <a:gd name="T28" fmla="*/ 1 w 22"/>
                <a:gd name="T29" fmla="*/ 0 h 29"/>
                <a:gd name="T30" fmla="*/ 1 w 22"/>
                <a:gd name="T31" fmla="*/ 0 h 29"/>
                <a:gd name="T32" fmla="*/ 1 w 22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9"/>
                <a:gd name="T53" fmla="*/ 22 w 2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34" name="Freeform 468"/>
            <p:cNvSpPr>
              <a:spLocks/>
            </p:cNvSpPr>
            <p:nvPr/>
          </p:nvSpPr>
          <p:spPr bwMode="auto">
            <a:xfrm>
              <a:off x="2699" y="735"/>
              <a:ext cx="13" cy="16"/>
            </a:xfrm>
            <a:custGeom>
              <a:avLst/>
              <a:gdLst>
                <a:gd name="T0" fmla="*/ 1 w 26"/>
                <a:gd name="T1" fmla="*/ 0 h 33"/>
                <a:gd name="T2" fmla="*/ 1 w 26"/>
                <a:gd name="T3" fmla="*/ 0 h 33"/>
                <a:gd name="T4" fmla="*/ 1 w 26"/>
                <a:gd name="T5" fmla="*/ 0 h 33"/>
                <a:gd name="T6" fmla="*/ 1 w 26"/>
                <a:gd name="T7" fmla="*/ 0 h 33"/>
                <a:gd name="T8" fmla="*/ 1 w 26"/>
                <a:gd name="T9" fmla="*/ 0 h 33"/>
                <a:gd name="T10" fmla="*/ 1 w 26"/>
                <a:gd name="T11" fmla="*/ 0 h 33"/>
                <a:gd name="T12" fmla="*/ 1 w 26"/>
                <a:gd name="T13" fmla="*/ 0 h 33"/>
                <a:gd name="T14" fmla="*/ 1 w 26"/>
                <a:gd name="T15" fmla="*/ 0 h 33"/>
                <a:gd name="T16" fmla="*/ 1 w 26"/>
                <a:gd name="T17" fmla="*/ 0 h 33"/>
                <a:gd name="T18" fmla="*/ 1 w 26"/>
                <a:gd name="T19" fmla="*/ 0 h 33"/>
                <a:gd name="T20" fmla="*/ 1 w 26"/>
                <a:gd name="T21" fmla="*/ 0 h 33"/>
                <a:gd name="T22" fmla="*/ 1 w 26"/>
                <a:gd name="T23" fmla="*/ 0 h 33"/>
                <a:gd name="T24" fmla="*/ 1 w 26"/>
                <a:gd name="T25" fmla="*/ 0 h 33"/>
                <a:gd name="T26" fmla="*/ 1 w 26"/>
                <a:gd name="T27" fmla="*/ 0 h 33"/>
                <a:gd name="T28" fmla="*/ 1 w 26"/>
                <a:gd name="T29" fmla="*/ 0 h 33"/>
                <a:gd name="T30" fmla="*/ 0 w 26"/>
                <a:gd name="T31" fmla="*/ 0 h 33"/>
                <a:gd name="T32" fmla="*/ 1 w 2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33"/>
                <a:gd name="T53" fmla="*/ 26 w 2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35" name="Freeform 469"/>
            <p:cNvSpPr>
              <a:spLocks/>
            </p:cNvSpPr>
            <p:nvPr/>
          </p:nvSpPr>
          <p:spPr bwMode="auto">
            <a:xfrm>
              <a:off x="2715" y="738"/>
              <a:ext cx="14" cy="13"/>
            </a:xfrm>
            <a:custGeom>
              <a:avLst/>
              <a:gdLst>
                <a:gd name="T0" fmla="*/ 1 w 26"/>
                <a:gd name="T1" fmla="*/ 0 h 27"/>
                <a:gd name="T2" fmla="*/ 1 w 26"/>
                <a:gd name="T3" fmla="*/ 0 h 27"/>
                <a:gd name="T4" fmla="*/ 1 w 26"/>
                <a:gd name="T5" fmla="*/ 0 h 27"/>
                <a:gd name="T6" fmla="*/ 1 w 26"/>
                <a:gd name="T7" fmla="*/ 0 h 27"/>
                <a:gd name="T8" fmla="*/ 1 w 26"/>
                <a:gd name="T9" fmla="*/ 0 h 27"/>
                <a:gd name="T10" fmla="*/ 1 w 26"/>
                <a:gd name="T11" fmla="*/ 0 h 27"/>
                <a:gd name="T12" fmla="*/ 1 w 26"/>
                <a:gd name="T13" fmla="*/ 0 h 27"/>
                <a:gd name="T14" fmla="*/ 1 w 26"/>
                <a:gd name="T15" fmla="*/ 0 h 27"/>
                <a:gd name="T16" fmla="*/ 1 w 26"/>
                <a:gd name="T17" fmla="*/ 0 h 27"/>
                <a:gd name="T18" fmla="*/ 1 w 26"/>
                <a:gd name="T19" fmla="*/ 0 h 27"/>
                <a:gd name="T20" fmla="*/ 1 w 26"/>
                <a:gd name="T21" fmla="*/ 0 h 27"/>
                <a:gd name="T22" fmla="*/ 0 w 26"/>
                <a:gd name="T23" fmla="*/ 0 h 27"/>
                <a:gd name="T24" fmla="*/ 1 w 26"/>
                <a:gd name="T25" fmla="*/ 0 h 27"/>
                <a:gd name="T26" fmla="*/ 1 w 26"/>
                <a:gd name="T27" fmla="*/ 0 h 27"/>
                <a:gd name="T28" fmla="*/ 1 w 26"/>
                <a:gd name="T29" fmla="*/ 0 h 27"/>
                <a:gd name="T30" fmla="*/ 1 w 26"/>
                <a:gd name="T31" fmla="*/ 0 h 27"/>
                <a:gd name="T32" fmla="*/ 1 w 26"/>
                <a:gd name="T33" fmla="*/ 0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7"/>
                <a:gd name="T53" fmla="*/ 26 w 26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36" name="Freeform 470"/>
            <p:cNvSpPr>
              <a:spLocks/>
            </p:cNvSpPr>
            <p:nvPr/>
          </p:nvSpPr>
          <p:spPr bwMode="auto">
            <a:xfrm>
              <a:off x="2570" y="757"/>
              <a:ext cx="108" cy="73"/>
            </a:xfrm>
            <a:custGeom>
              <a:avLst/>
              <a:gdLst>
                <a:gd name="T0" fmla="*/ 1 w 216"/>
                <a:gd name="T1" fmla="*/ 0 h 148"/>
                <a:gd name="T2" fmla="*/ 1 w 216"/>
                <a:gd name="T3" fmla="*/ 0 h 148"/>
                <a:gd name="T4" fmla="*/ 1 w 216"/>
                <a:gd name="T5" fmla="*/ 0 h 148"/>
                <a:gd name="T6" fmla="*/ 1 w 216"/>
                <a:gd name="T7" fmla="*/ 0 h 148"/>
                <a:gd name="T8" fmla="*/ 1 w 216"/>
                <a:gd name="T9" fmla="*/ 0 h 148"/>
                <a:gd name="T10" fmla="*/ 1 w 216"/>
                <a:gd name="T11" fmla="*/ 0 h 148"/>
                <a:gd name="T12" fmla="*/ 1 w 216"/>
                <a:gd name="T13" fmla="*/ 0 h 148"/>
                <a:gd name="T14" fmla="*/ 1 w 216"/>
                <a:gd name="T15" fmla="*/ 0 h 148"/>
                <a:gd name="T16" fmla="*/ 1 w 216"/>
                <a:gd name="T17" fmla="*/ 0 h 148"/>
                <a:gd name="T18" fmla="*/ 1 w 216"/>
                <a:gd name="T19" fmla="*/ 0 h 148"/>
                <a:gd name="T20" fmla="*/ 1 w 216"/>
                <a:gd name="T21" fmla="*/ 0 h 148"/>
                <a:gd name="T22" fmla="*/ 1 w 216"/>
                <a:gd name="T23" fmla="*/ 0 h 148"/>
                <a:gd name="T24" fmla="*/ 1 w 216"/>
                <a:gd name="T25" fmla="*/ 0 h 148"/>
                <a:gd name="T26" fmla="*/ 1 w 216"/>
                <a:gd name="T27" fmla="*/ 0 h 148"/>
                <a:gd name="T28" fmla="*/ 1 w 216"/>
                <a:gd name="T29" fmla="*/ 0 h 148"/>
                <a:gd name="T30" fmla="*/ 1 w 216"/>
                <a:gd name="T31" fmla="*/ 0 h 148"/>
                <a:gd name="T32" fmla="*/ 1 w 216"/>
                <a:gd name="T33" fmla="*/ 0 h 148"/>
                <a:gd name="T34" fmla="*/ 1 w 216"/>
                <a:gd name="T35" fmla="*/ 0 h 148"/>
                <a:gd name="T36" fmla="*/ 1 w 216"/>
                <a:gd name="T37" fmla="*/ 0 h 148"/>
                <a:gd name="T38" fmla="*/ 1 w 216"/>
                <a:gd name="T39" fmla="*/ 0 h 148"/>
                <a:gd name="T40" fmla="*/ 1 w 216"/>
                <a:gd name="T41" fmla="*/ 0 h 148"/>
                <a:gd name="T42" fmla="*/ 1 w 216"/>
                <a:gd name="T43" fmla="*/ 0 h 148"/>
                <a:gd name="T44" fmla="*/ 1 w 216"/>
                <a:gd name="T45" fmla="*/ 0 h 148"/>
                <a:gd name="T46" fmla="*/ 1 w 216"/>
                <a:gd name="T47" fmla="*/ 0 h 148"/>
                <a:gd name="T48" fmla="*/ 1 w 216"/>
                <a:gd name="T49" fmla="*/ 0 h 148"/>
                <a:gd name="T50" fmla="*/ 1 w 216"/>
                <a:gd name="T51" fmla="*/ 0 h 148"/>
                <a:gd name="T52" fmla="*/ 1 w 216"/>
                <a:gd name="T53" fmla="*/ 0 h 148"/>
                <a:gd name="T54" fmla="*/ 1 w 216"/>
                <a:gd name="T55" fmla="*/ 0 h 148"/>
                <a:gd name="T56" fmla="*/ 1 w 216"/>
                <a:gd name="T57" fmla="*/ 0 h 148"/>
                <a:gd name="T58" fmla="*/ 1 w 216"/>
                <a:gd name="T59" fmla="*/ 0 h 148"/>
                <a:gd name="T60" fmla="*/ 1 w 216"/>
                <a:gd name="T61" fmla="*/ 0 h 148"/>
                <a:gd name="T62" fmla="*/ 1 w 216"/>
                <a:gd name="T63" fmla="*/ 0 h 148"/>
                <a:gd name="T64" fmla="*/ 0 w 216"/>
                <a:gd name="T65" fmla="*/ 0 h 148"/>
                <a:gd name="T66" fmla="*/ 1 w 216"/>
                <a:gd name="T67" fmla="*/ 0 h 148"/>
                <a:gd name="T68" fmla="*/ 1 w 216"/>
                <a:gd name="T69" fmla="*/ 0 h 148"/>
                <a:gd name="T70" fmla="*/ 1 w 216"/>
                <a:gd name="T71" fmla="*/ 0 h 148"/>
                <a:gd name="T72" fmla="*/ 1 w 216"/>
                <a:gd name="T73" fmla="*/ 0 h 148"/>
                <a:gd name="T74" fmla="*/ 1 w 216"/>
                <a:gd name="T75" fmla="*/ 0 h 148"/>
                <a:gd name="T76" fmla="*/ 1 w 216"/>
                <a:gd name="T77" fmla="*/ 0 h 148"/>
                <a:gd name="T78" fmla="*/ 1 w 216"/>
                <a:gd name="T79" fmla="*/ 0 h 148"/>
                <a:gd name="T80" fmla="*/ 1 w 216"/>
                <a:gd name="T81" fmla="*/ 0 h 148"/>
                <a:gd name="T82" fmla="*/ 1 w 216"/>
                <a:gd name="T83" fmla="*/ 0 h 148"/>
                <a:gd name="T84" fmla="*/ 1 w 216"/>
                <a:gd name="T85" fmla="*/ 0 h 148"/>
                <a:gd name="T86" fmla="*/ 1 w 216"/>
                <a:gd name="T87" fmla="*/ 0 h 148"/>
                <a:gd name="T88" fmla="*/ 1 w 216"/>
                <a:gd name="T89" fmla="*/ 0 h 148"/>
                <a:gd name="T90" fmla="*/ 1 w 216"/>
                <a:gd name="T91" fmla="*/ 0 h 148"/>
                <a:gd name="T92" fmla="*/ 1 w 216"/>
                <a:gd name="T93" fmla="*/ 0 h 148"/>
                <a:gd name="T94" fmla="*/ 1 w 216"/>
                <a:gd name="T95" fmla="*/ 0 h 148"/>
                <a:gd name="T96" fmla="*/ 1 w 216"/>
                <a:gd name="T97" fmla="*/ 0 h 148"/>
                <a:gd name="T98" fmla="*/ 1 w 216"/>
                <a:gd name="T99" fmla="*/ 0 h 148"/>
                <a:gd name="T100" fmla="*/ 1 w 216"/>
                <a:gd name="T101" fmla="*/ 0 h 148"/>
                <a:gd name="T102" fmla="*/ 1 w 216"/>
                <a:gd name="T103" fmla="*/ 0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6"/>
                <a:gd name="T157" fmla="*/ 0 h 148"/>
                <a:gd name="T158" fmla="*/ 216 w 216"/>
                <a:gd name="T159" fmla="*/ 148 h 1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37" name="Freeform 471"/>
            <p:cNvSpPr>
              <a:spLocks/>
            </p:cNvSpPr>
            <p:nvPr/>
          </p:nvSpPr>
          <p:spPr bwMode="auto">
            <a:xfrm>
              <a:off x="2578" y="625"/>
              <a:ext cx="86" cy="82"/>
            </a:xfrm>
            <a:custGeom>
              <a:avLst/>
              <a:gdLst>
                <a:gd name="T0" fmla="*/ 0 w 173"/>
                <a:gd name="T1" fmla="*/ 0 h 165"/>
                <a:gd name="T2" fmla="*/ 0 w 173"/>
                <a:gd name="T3" fmla="*/ 0 h 165"/>
                <a:gd name="T4" fmla="*/ 0 w 173"/>
                <a:gd name="T5" fmla="*/ 0 h 165"/>
                <a:gd name="T6" fmla="*/ 0 w 173"/>
                <a:gd name="T7" fmla="*/ 0 h 165"/>
                <a:gd name="T8" fmla="*/ 0 w 173"/>
                <a:gd name="T9" fmla="*/ 0 h 165"/>
                <a:gd name="T10" fmla="*/ 0 w 173"/>
                <a:gd name="T11" fmla="*/ 0 h 165"/>
                <a:gd name="T12" fmla="*/ 0 w 173"/>
                <a:gd name="T13" fmla="*/ 0 h 165"/>
                <a:gd name="T14" fmla="*/ 0 w 173"/>
                <a:gd name="T15" fmla="*/ 0 h 165"/>
                <a:gd name="T16" fmla="*/ 0 w 173"/>
                <a:gd name="T17" fmla="*/ 0 h 165"/>
                <a:gd name="T18" fmla="*/ 0 w 173"/>
                <a:gd name="T19" fmla="*/ 0 h 165"/>
                <a:gd name="T20" fmla="*/ 0 w 173"/>
                <a:gd name="T21" fmla="*/ 0 h 165"/>
                <a:gd name="T22" fmla="*/ 0 w 173"/>
                <a:gd name="T23" fmla="*/ 0 h 165"/>
                <a:gd name="T24" fmla="*/ 0 w 173"/>
                <a:gd name="T25" fmla="*/ 0 h 165"/>
                <a:gd name="T26" fmla="*/ 0 w 173"/>
                <a:gd name="T27" fmla="*/ 0 h 165"/>
                <a:gd name="T28" fmla="*/ 0 w 173"/>
                <a:gd name="T29" fmla="*/ 0 h 165"/>
                <a:gd name="T30" fmla="*/ 0 w 173"/>
                <a:gd name="T31" fmla="*/ 0 h 165"/>
                <a:gd name="T32" fmla="*/ 0 w 173"/>
                <a:gd name="T33" fmla="*/ 0 h 165"/>
                <a:gd name="T34" fmla="*/ 0 w 173"/>
                <a:gd name="T35" fmla="*/ 0 h 165"/>
                <a:gd name="T36" fmla="*/ 0 w 173"/>
                <a:gd name="T37" fmla="*/ 0 h 165"/>
                <a:gd name="T38" fmla="*/ 0 w 173"/>
                <a:gd name="T39" fmla="*/ 0 h 165"/>
                <a:gd name="T40" fmla="*/ 0 w 173"/>
                <a:gd name="T41" fmla="*/ 0 h 165"/>
                <a:gd name="T42" fmla="*/ 0 w 173"/>
                <a:gd name="T43" fmla="*/ 0 h 165"/>
                <a:gd name="T44" fmla="*/ 0 w 173"/>
                <a:gd name="T45" fmla="*/ 0 h 165"/>
                <a:gd name="T46" fmla="*/ 0 w 173"/>
                <a:gd name="T47" fmla="*/ 0 h 165"/>
                <a:gd name="T48" fmla="*/ 0 w 173"/>
                <a:gd name="T49" fmla="*/ 0 h 165"/>
                <a:gd name="T50" fmla="*/ 0 w 173"/>
                <a:gd name="T51" fmla="*/ 0 h 165"/>
                <a:gd name="T52" fmla="*/ 0 w 173"/>
                <a:gd name="T53" fmla="*/ 0 h 165"/>
                <a:gd name="T54" fmla="*/ 0 w 173"/>
                <a:gd name="T55" fmla="*/ 0 h 165"/>
                <a:gd name="T56" fmla="*/ 0 w 173"/>
                <a:gd name="T57" fmla="*/ 0 h 165"/>
                <a:gd name="T58" fmla="*/ 0 w 173"/>
                <a:gd name="T59" fmla="*/ 0 h 165"/>
                <a:gd name="T60" fmla="*/ 0 w 173"/>
                <a:gd name="T61" fmla="*/ 0 h 165"/>
                <a:gd name="T62" fmla="*/ 0 w 173"/>
                <a:gd name="T63" fmla="*/ 0 h 165"/>
                <a:gd name="T64" fmla="*/ 0 w 173"/>
                <a:gd name="T65" fmla="*/ 0 h 165"/>
                <a:gd name="T66" fmla="*/ 0 w 173"/>
                <a:gd name="T67" fmla="*/ 0 h 165"/>
                <a:gd name="T68" fmla="*/ 0 w 173"/>
                <a:gd name="T69" fmla="*/ 0 h 165"/>
                <a:gd name="T70" fmla="*/ 0 w 173"/>
                <a:gd name="T71" fmla="*/ 0 h 165"/>
                <a:gd name="T72" fmla="*/ 0 w 173"/>
                <a:gd name="T73" fmla="*/ 0 h 165"/>
                <a:gd name="T74" fmla="*/ 0 w 173"/>
                <a:gd name="T75" fmla="*/ 0 h 165"/>
                <a:gd name="T76" fmla="*/ 0 w 173"/>
                <a:gd name="T77" fmla="*/ 0 h 165"/>
                <a:gd name="T78" fmla="*/ 0 w 173"/>
                <a:gd name="T79" fmla="*/ 0 h 165"/>
                <a:gd name="T80" fmla="*/ 0 w 173"/>
                <a:gd name="T81" fmla="*/ 0 h 165"/>
                <a:gd name="T82" fmla="*/ 0 w 173"/>
                <a:gd name="T83" fmla="*/ 0 h 165"/>
                <a:gd name="T84" fmla="*/ 0 w 173"/>
                <a:gd name="T85" fmla="*/ 0 h 165"/>
                <a:gd name="T86" fmla="*/ 0 w 173"/>
                <a:gd name="T87" fmla="*/ 0 h 165"/>
                <a:gd name="T88" fmla="*/ 0 w 173"/>
                <a:gd name="T89" fmla="*/ 0 h 165"/>
                <a:gd name="T90" fmla="*/ 0 w 173"/>
                <a:gd name="T91" fmla="*/ 0 h 165"/>
                <a:gd name="T92" fmla="*/ 0 w 173"/>
                <a:gd name="T93" fmla="*/ 0 h 165"/>
                <a:gd name="T94" fmla="*/ 0 w 173"/>
                <a:gd name="T95" fmla="*/ 0 h 165"/>
                <a:gd name="T96" fmla="*/ 0 w 173"/>
                <a:gd name="T97" fmla="*/ 0 h 165"/>
                <a:gd name="T98" fmla="*/ 0 w 173"/>
                <a:gd name="T99" fmla="*/ 0 h 165"/>
                <a:gd name="T100" fmla="*/ 0 w 173"/>
                <a:gd name="T101" fmla="*/ 0 h 165"/>
                <a:gd name="T102" fmla="*/ 0 w 173"/>
                <a:gd name="T103" fmla="*/ 0 h 165"/>
                <a:gd name="T104" fmla="*/ 0 w 173"/>
                <a:gd name="T105" fmla="*/ 0 h 165"/>
                <a:gd name="T106" fmla="*/ 0 w 173"/>
                <a:gd name="T107" fmla="*/ 0 h 165"/>
                <a:gd name="T108" fmla="*/ 0 w 173"/>
                <a:gd name="T109" fmla="*/ 0 h 165"/>
                <a:gd name="T110" fmla="*/ 0 w 173"/>
                <a:gd name="T111" fmla="*/ 0 h 165"/>
                <a:gd name="T112" fmla="*/ 0 w 173"/>
                <a:gd name="T113" fmla="*/ 0 h 165"/>
                <a:gd name="T114" fmla="*/ 0 w 173"/>
                <a:gd name="T115" fmla="*/ 0 h 165"/>
                <a:gd name="T116" fmla="*/ 0 w 173"/>
                <a:gd name="T117" fmla="*/ 0 h 165"/>
                <a:gd name="T118" fmla="*/ 0 w 173"/>
                <a:gd name="T119" fmla="*/ 0 h 165"/>
                <a:gd name="T120" fmla="*/ 0 w 173"/>
                <a:gd name="T121" fmla="*/ 0 h 165"/>
                <a:gd name="T122" fmla="*/ 0 w 173"/>
                <a:gd name="T123" fmla="*/ 0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5"/>
                <a:gd name="T188" fmla="*/ 173 w 173"/>
                <a:gd name="T189" fmla="*/ 165 h 1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38" name="Freeform 472"/>
            <p:cNvSpPr>
              <a:spLocks/>
            </p:cNvSpPr>
            <p:nvPr/>
          </p:nvSpPr>
          <p:spPr bwMode="auto">
            <a:xfrm>
              <a:off x="2706" y="594"/>
              <a:ext cx="54" cy="125"/>
            </a:xfrm>
            <a:custGeom>
              <a:avLst/>
              <a:gdLst>
                <a:gd name="T0" fmla="*/ 1 w 107"/>
                <a:gd name="T1" fmla="*/ 1 h 250"/>
                <a:gd name="T2" fmla="*/ 1 w 107"/>
                <a:gd name="T3" fmla="*/ 1 h 250"/>
                <a:gd name="T4" fmla="*/ 1 w 107"/>
                <a:gd name="T5" fmla="*/ 1 h 250"/>
                <a:gd name="T6" fmla="*/ 1 w 107"/>
                <a:gd name="T7" fmla="*/ 1 h 250"/>
                <a:gd name="T8" fmla="*/ 1 w 107"/>
                <a:gd name="T9" fmla="*/ 1 h 250"/>
                <a:gd name="T10" fmla="*/ 1 w 107"/>
                <a:gd name="T11" fmla="*/ 1 h 250"/>
                <a:gd name="T12" fmla="*/ 1 w 107"/>
                <a:gd name="T13" fmla="*/ 1 h 250"/>
                <a:gd name="T14" fmla="*/ 1 w 107"/>
                <a:gd name="T15" fmla="*/ 1 h 250"/>
                <a:gd name="T16" fmla="*/ 1 w 107"/>
                <a:gd name="T17" fmla="*/ 1 h 250"/>
                <a:gd name="T18" fmla="*/ 1 w 107"/>
                <a:gd name="T19" fmla="*/ 1 h 250"/>
                <a:gd name="T20" fmla="*/ 1 w 107"/>
                <a:gd name="T21" fmla="*/ 1 h 250"/>
                <a:gd name="T22" fmla="*/ 1 w 107"/>
                <a:gd name="T23" fmla="*/ 1 h 250"/>
                <a:gd name="T24" fmla="*/ 1 w 107"/>
                <a:gd name="T25" fmla="*/ 1 h 250"/>
                <a:gd name="T26" fmla="*/ 1 w 107"/>
                <a:gd name="T27" fmla="*/ 1 h 250"/>
                <a:gd name="T28" fmla="*/ 1 w 107"/>
                <a:gd name="T29" fmla="*/ 1 h 250"/>
                <a:gd name="T30" fmla="*/ 1 w 107"/>
                <a:gd name="T31" fmla="*/ 1 h 250"/>
                <a:gd name="T32" fmla="*/ 1 w 107"/>
                <a:gd name="T33" fmla="*/ 1 h 250"/>
                <a:gd name="T34" fmla="*/ 1 w 107"/>
                <a:gd name="T35" fmla="*/ 1 h 250"/>
                <a:gd name="T36" fmla="*/ 1 w 107"/>
                <a:gd name="T37" fmla="*/ 1 h 250"/>
                <a:gd name="T38" fmla="*/ 1 w 107"/>
                <a:gd name="T39" fmla="*/ 1 h 250"/>
                <a:gd name="T40" fmla="*/ 1 w 107"/>
                <a:gd name="T41" fmla="*/ 1 h 250"/>
                <a:gd name="T42" fmla="*/ 1 w 107"/>
                <a:gd name="T43" fmla="*/ 1 h 250"/>
                <a:gd name="T44" fmla="*/ 1 w 107"/>
                <a:gd name="T45" fmla="*/ 1 h 250"/>
                <a:gd name="T46" fmla="*/ 1 w 107"/>
                <a:gd name="T47" fmla="*/ 1 h 250"/>
                <a:gd name="T48" fmla="*/ 1 w 107"/>
                <a:gd name="T49" fmla="*/ 1 h 250"/>
                <a:gd name="T50" fmla="*/ 1 w 107"/>
                <a:gd name="T51" fmla="*/ 1 h 250"/>
                <a:gd name="T52" fmla="*/ 1 w 107"/>
                <a:gd name="T53" fmla="*/ 1 h 250"/>
                <a:gd name="T54" fmla="*/ 1 w 107"/>
                <a:gd name="T55" fmla="*/ 1 h 250"/>
                <a:gd name="T56" fmla="*/ 1 w 107"/>
                <a:gd name="T57" fmla="*/ 1 h 250"/>
                <a:gd name="T58" fmla="*/ 1 w 107"/>
                <a:gd name="T59" fmla="*/ 1 h 250"/>
                <a:gd name="T60" fmla="*/ 1 w 107"/>
                <a:gd name="T61" fmla="*/ 1 h 250"/>
                <a:gd name="T62" fmla="*/ 1 w 107"/>
                <a:gd name="T63" fmla="*/ 1 h 250"/>
                <a:gd name="T64" fmla="*/ 1 w 107"/>
                <a:gd name="T65" fmla="*/ 1 h 250"/>
                <a:gd name="T66" fmla="*/ 1 w 107"/>
                <a:gd name="T67" fmla="*/ 1 h 250"/>
                <a:gd name="T68" fmla="*/ 1 w 107"/>
                <a:gd name="T69" fmla="*/ 1 h 250"/>
                <a:gd name="T70" fmla="*/ 1 w 107"/>
                <a:gd name="T71" fmla="*/ 1 h 250"/>
                <a:gd name="T72" fmla="*/ 1 w 107"/>
                <a:gd name="T73" fmla="*/ 1 h 250"/>
                <a:gd name="T74" fmla="*/ 1 w 107"/>
                <a:gd name="T75" fmla="*/ 1 h 250"/>
                <a:gd name="T76" fmla="*/ 1 w 107"/>
                <a:gd name="T77" fmla="*/ 1 h 250"/>
                <a:gd name="T78" fmla="*/ 1 w 107"/>
                <a:gd name="T79" fmla="*/ 1 h 250"/>
                <a:gd name="T80" fmla="*/ 1 w 107"/>
                <a:gd name="T81" fmla="*/ 1 h 250"/>
                <a:gd name="T82" fmla="*/ 1 w 107"/>
                <a:gd name="T83" fmla="*/ 1 h 250"/>
                <a:gd name="T84" fmla="*/ 1 w 107"/>
                <a:gd name="T85" fmla="*/ 1 h 250"/>
                <a:gd name="T86" fmla="*/ 1 w 107"/>
                <a:gd name="T87" fmla="*/ 1 h 250"/>
                <a:gd name="T88" fmla="*/ 1 w 107"/>
                <a:gd name="T89" fmla="*/ 1 h 250"/>
                <a:gd name="T90" fmla="*/ 1 w 107"/>
                <a:gd name="T91" fmla="*/ 1 h 250"/>
                <a:gd name="T92" fmla="*/ 1 w 107"/>
                <a:gd name="T93" fmla="*/ 1 h 250"/>
                <a:gd name="T94" fmla="*/ 1 w 107"/>
                <a:gd name="T95" fmla="*/ 1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7"/>
                <a:gd name="T145" fmla="*/ 0 h 250"/>
                <a:gd name="T146" fmla="*/ 107 w 107"/>
                <a:gd name="T147" fmla="*/ 250 h 2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39" name="Freeform 473"/>
            <p:cNvSpPr>
              <a:spLocks/>
            </p:cNvSpPr>
            <p:nvPr/>
          </p:nvSpPr>
          <p:spPr bwMode="auto">
            <a:xfrm>
              <a:off x="2695" y="663"/>
              <a:ext cx="9" cy="16"/>
            </a:xfrm>
            <a:custGeom>
              <a:avLst/>
              <a:gdLst>
                <a:gd name="T0" fmla="*/ 0 w 20"/>
                <a:gd name="T1" fmla="*/ 0 h 33"/>
                <a:gd name="T2" fmla="*/ 0 w 20"/>
                <a:gd name="T3" fmla="*/ 0 h 33"/>
                <a:gd name="T4" fmla="*/ 0 w 20"/>
                <a:gd name="T5" fmla="*/ 0 h 33"/>
                <a:gd name="T6" fmla="*/ 0 w 20"/>
                <a:gd name="T7" fmla="*/ 0 h 33"/>
                <a:gd name="T8" fmla="*/ 0 w 20"/>
                <a:gd name="T9" fmla="*/ 0 h 33"/>
                <a:gd name="T10" fmla="*/ 0 w 20"/>
                <a:gd name="T11" fmla="*/ 0 h 33"/>
                <a:gd name="T12" fmla="*/ 0 w 20"/>
                <a:gd name="T13" fmla="*/ 0 h 33"/>
                <a:gd name="T14" fmla="*/ 0 w 20"/>
                <a:gd name="T15" fmla="*/ 0 h 33"/>
                <a:gd name="T16" fmla="*/ 0 w 20"/>
                <a:gd name="T17" fmla="*/ 0 h 33"/>
                <a:gd name="T18" fmla="*/ 0 w 20"/>
                <a:gd name="T19" fmla="*/ 0 h 33"/>
                <a:gd name="T20" fmla="*/ 0 w 20"/>
                <a:gd name="T21" fmla="*/ 0 h 33"/>
                <a:gd name="T22" fmla="*/ 0 w 20"/>
                <a:gd name="T23" fmla="*/ 0 h 33"/>
                <a:gd name="T24" fmla="*/ 0 w 20"/>
                <a:gd name="T25" fmla="*/ 0 h 33"/>
                <a:gd name="T26" fmla="*/ 0 w 20"/>
                <a:gd name="T27" fmla="*/ 0 h 33"/>
                <a:gd name="T28" fmla="*/ 0 w 20"/>
                <a:gd name="T29" fmla="*/ 0 h 33"/>
                <a:gd name="T30" fmla="*/ 0 w 20"/>
                <a:gd name="T31" fmla="*/ 0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33"/>
                <a:gd name="T53" fmla="*/ 20 w 20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40" name="Freeform 474"/>
            <p:cNvSpPr>
              <a:spLocks/>
            </p:cNvSpPr>
            <p:nvPr/>
          </p:nvSpPr>
          <p:spPr bwMode="auto">
            <a:xfrm>
              <a:off x="2767" y="659"/>
              <a:ext cx="170" cy="103"/>
            </a:xfrm>
            <a:custGeom>
              <a:avLst/>
              <a:gdLst>
                <a:gd name="T0" fmla="*/ 0 w 341"/>
                <a:gd name="T1" fmla="*/ 0 h 208"/>
                <a:gd name="T2" fmla="*/ 0 w 341"/>
                <a:gd name="T3" fmla="*/ 0 h 208"/>
                <a:gd name="T4" fmla="*/ 0 w 341"/>
                <a:gd name="T5" fmla="*/ 0 h 208"/>
                <a:gd name="T6" fmla="*/ 0 w 341"/>
                <a:gd name="T7" fmla="*/ 0 h 208"/>
                <a:gd name="T8" fmla="*/ 0 w 341"/>
                <a:gd name="T9" fmla="*/ 0 h 208"/>
                <a:gd name="T10" fmla="*/ 0 w 341"/>
                <a:gd name="T11" fmla="*/ 0 h 208"/>
                <a:gd name="T12" fmla="*/ 0 w 341"/>
                <a:gd name="T13" fmla="*/ 0 h 208"/>
                <a:gd name="T14" fmla="*/ 0 w 341"/>
                <a:gd name="T15" fmla="*/ 0 h 208"/>
                <a:gd name="T16" fmla="*/ 0 w 341"/>
                <a:gd name="T17" fmla="*/ 0 h 208"/>
                <a:gd name="T18" fmla="*/ 0 w 341"/>
                <a:gd name="T19" fmla="*/ 0 h 208"/>
                <a:gd name="T20" fmla="*/ 0 w 341"/>
                <a:gd name="T21" fmla="*/ 0 h 208"/>
                <a:gd name="T22" fmla="*/ 0 w 341"/>
                <a:gd name="T23" fmla="*/ 0 h 208"/>
                <a:gd name="T24" fmla="*/ 0 w 341"/>
                <a:gd name="T25" fmla="*/ 0 h 208"/>
                <a:gd name="T26" fmla="*/ 0 w 341"/>
                <a:gd name="T27" fmla="*/ 0 h 208"/>
                <a:gd name="T28" fmla="*/ 0 w 341"/>
                <a:gd name="T29" fmla="*/ 0 h 208"/>
                <a:gd name="T30" fmla="*/ 0 w 341"/>
                <a:gd name="T31" fmla="*/ 0 h 208"/>
                <a:gd name="T32" fmla="*/ 0 w 341"/>
                <a:gd name="T33" fmla="*/ 0 h 208"/>
                <a:gd name="T34" fmla="*/ 0 w 341"/>
                <a:gd name="T35" fmla="*/ 0 h 208"/>
                <a:gd name="T36" fmla="*/ 0 w 341"/>
                <a:gd name="T37" fmla="*/ 0 h 208"/>
                <a:gd name="T38" fmla="*/ 0 w 341"/>
                <a:gd name="T39" fmla="*/ 0 h 208"/>
                <a:gd name="T40" fmla="*/ 0 w 341"/>
                <a:gd name="T41" fmla="*/ 0 h 208"/>
                <a:gd name="T42" fmla="*/ 0 w 341"/>
                <a:gd name="T43" fmla="*/ 0 h 208"/>
                <a:gd name="T44" fmla="*/ 0 w 341"/>
                <a:gd name="T45" fmla="*/ 0 h 208"/>
                <a:gd name="T46" fmla="*/ 0 w 341"/>
                <a:gd name="T47" fmla="*/ 0 h 208"/>
                <a:gd name="T48" fmla="*/ 0 w 341"/>
                <a:gd name="T49" fmla="*/ 0 h 208"/>
                <a:gd name="T50" fmla="*/ 0 w 341"/>
                <a:gd name="T51" fmla="*/ 0 h 208"/>
                <a:gd name="T52" fmla="*/ 0 w 341"/>
                <a:gd name="T53" fmla="*/ 0 h 208"/>
                <a:gd name="T54" fmla="*/ 0 w 341"/>
                <a:gd name="T55" fmla="*/ 0 h 208"/>
                <a:gd name="T56" fmla="*/ 0 w 341"/>
                <a:gd name="T57" fmla="*/ 0 h 208"/>
                <a:gd name="T58" fmla="*/ 0 w 341"/>
                <a:gd name="T59" fmla="*/ 0 h 208"/>
                <a:gd name="T60" fmla="*/ 0 w 341"/>
                <a:gd name="T61" fmla="*/ 0 h 208"/>
                <a:gd name="T62" fmla="*/ 0 w 341"/>
                <a:gd name="T63" fmla="*/ 0 h 208"/>
                <a:gd name="T64" fmla="*/ 0 w 341"/>
                <a:gd name="T65" fmla="*/ 0 h 208"/>
                <a:gd name="T66" fmla="*/ 0 w 341"/>
                <a:gd name="T67" fmla="*/ 0 h 208"/>
                <a:gd name="T68" fmla="*/ 0 w 341"/>
                <a:gd name="T69" fmla="*/ 0 h 208"/>
                <a:gd name="T70" fmla="*/ 0 w 341"/>
                <a:gd name="T71" fmla="*/ 0 h 208"/>
                <a:gd name="T72" fmla="*/ 0 w 341"/>
                <a:gd name="T73" fmla="*/ 0 h 208"/>
                <a:gd name="T74" fmla="*/ 0 w 341"/>
                <a:gd name="T75" fmla="*/ 0 h 208"/>
                <a:gd name="T76" fmla="*/ 0 w 341"/>
                <a:gd name="T77" fmla="*/ 0 h 208"/>
                <a:gd name="T78" fmla="*/ 0 w 341"/>
                <a:gd name="T79" fmla="*/ 0 h 208"/>
                <a:gd name="T80" fmla="*/ 0 w 341"/>
                <a:gd name="T81" fmla="*/ 0 h 208"/>
                <a:gd name="T82" fmla="*/ 0 w 341"/>
                <a:gd name="T83" fmla="*/ 0 h 208"/>
                <a:gd name="T84" fmla="*/ 0 w 341"/>
                <a:gd name="T85" fmla="*/ 0 h 208"/>
                <a:gd name="T86" fmla="*/ 0 w 341"/>
                <a:gd name="T87" fmla="*/ 0 h 208"/>
                <a:gd name="T88" fmla="*/ 0 w 341"/>
                <a:gd name="T89" fmla="*/ 0 h 208"/>
                <a:gd name="T90" fmla="*/ 0 w 341"/>
                <a:gd name="T91" fmla="*/ 0 h 208"/>
                <a:gd name="T92" fmla="*/ 0 w 341"/>
                <a:gd name="T93" fmla="*/ 0 h 208"/>
                <a:gd name="T94" fmla="*/ 0 w 341"/>
                <a:gd name="T95" fmla="*/ 0 h 208"/>
                <a:gd name="T96" fmla="*/ 0 w 341"/>
                <a:gd name="T97" fmla="*/ 0 h 208"/>
                <a:gd name="T98" fmla="*/ 0 w 341"/>
                <a:gd name="T99" fmla="*/ 0 h 208"/>
                <a:gd name="T100" fmla="*/ 0 w 341"/>
                <a:gd name="T101" fmla="*/ 0 h 208"/>
                <a:gd name="T102" fmla="*/ 0 w 341"/>
                <a:gd name="T103" fmla="*/ 0 h 208"/>
                <a:gd name="T104" fmla="*/ 0 w 341"/>
                <a:gd name="T105" fmla="*/ 0 h 208"/>
                <a:gd name="T106" fmla="*/ 0 w 341"/>
                <a:gd name="T107" fmla="*/ 0 h 208"/>
                <a:gd name="T108" fmla="*/ 0 w 341"/>
                <a:gd name="T109" fmla="*/ 0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1"/>
                <a:gd name="T166" fmla="*/ 0 h 208"/>
                <a:gd name="T167" fmla="*/ 341 w 341"/>
                <a:gd name="T168" fmla="*/ 208 h 2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41" name="Freeform 475"/>
            <p:cNvSpPr>
              <a:spLocks/>
            </p:cNvSpPr>
            <p:nvPr/>
          </p:nvSpPr>
          <p:spPr bwMode="auto">
            <a:xfrm>
              <a:off x="2733" y="763"/>
              <a:ext cx="123" cy="103"/>
            </a:xfrm>
            <a:custGeom>
              <a:avLst/>
              <a:gdLst>
                <a:gd name="T0" fmla="*/ 1 w 246"/>
                <a:gd name="T1" fmla="*/ 1 h 205"/>
                <a:gd name="T2" fmla="*/ 1 w 246"/>
                <a:gd name="T3" fmla="*/ 1 h 205"/>
                <a:gd name="T4" fmla="*/ 1 w 246"/>
                <a:gd name="T5" fmla="*/ 1 h 205"/>
                <a:gd name="T6" fmla="*/ 1 w 246"/>
                <a:gd name="T7" fmla="*/ 1 h 205"/>
                <a:gd name="T8" fmla="*/ 1 w 246"/>
                <a:gd name="T9" fmla="*/ 1 h 205"/>
                <a:gd name="T10" fmla="*/ 1 w 246"/>
                <a:gd name="T11" fmla="*/ 1 h 205"/>
                <a:gd name="T12" fmla="*/ 1 w 246"/>
                <a:gd name="T13" fmla="*/ 1 h 205"/>
                <a:gd name="T14" fmla="*/ 1 w 246"/>
                <a:gd name="T15" fmla="*/ 1 h 205"/>
                <a:gd name="T16" fmla="*/ 1 w 246"/>
                <a:gd name="T17" fmla="*/ 1 h 205"/>
                <a:gd name="T18" fmla="*/ 1 w 246"/>
                <a:gd name="T19" fmla="*/ 1 h 205"/>
                <a:gd name="T20" fmla="*/ 1 w 246"/>
                <a:gd name="T21" fmla="*/ 1 h 205"/>
                <a:gd name="T22" fmla="*/ 1 w 246"/>
                <a:gd name="T23" fmla="*/ 1 h 205"/>
                <a:gd name="T24" fmla="*/ 1 w 246"/>
                <a:gd name="T25" fmla="*/ 1 h 205"/>
                <a:gd name="T26" fmla="*/ 1 w 246"/>
                <a:gd name="T27" fmla="*/ 1 h 205"/>
                <a:gd name="T28" fmla="*/ 1 w 246"/>
                <a:gd name="T29" fmla="*/ 1 h 205"/>
                <a:gd name="T30" fmla="*/ 1 w 246"/>
                <a:gd name="T31" fmla="*/ 1 h 205"/>
                <a:gd name="T32" fmla="*/ 1 w 246"/>
                <a:gd name="T33" fmla="*/ 1 h 205"/>
                <a:gd name="T34" fmla="*/ 1 w 246"/>
                <a:gd name="T35" fmla="*/ 1 h 205"/>
                <a:gd name="T36" fmla="*/ 1 w 246"/>
                <a:gd name="T37" fmla="*/ 1 h 205"/>
                <a:gd name="T38" fmla="*/ 1 w 246"/>
                <a:gd name="T39" fmla="*/ 1 h 205"/>
                <a:gd name="T40" fmla="*/ 1 w 246"/>
                <a:gd name="T41" fmla="*/ 1 h 205"/>
                <a:gd name="T42" fmla="*/ 1 w 246"/>
                <a:gd name="T43" fmla="*/ 1 h 205"/>
                <a:gd name="T44" fmla="*/ 1 w 246"/>
                <a:gd name="T45" fmla="*/ 1 h 205"/>
                <a:gd name="T46" fmla="*/ 1 w 246"/>
                <a:gd name="T47" fmla="*/ 1 h 205"/>
                <a:gd name="T48" fmla="*/ 1 w 246"/>
                <a:gd name="T49" fmla="*/ 1 h 205"/>
                <a:gd name="T50" fmla="*/ 1 w 246"/>
                <a:gd name="T51" fmla="*/ 1 h 205"/>
                <a:gd name="T52" fmla="*/ 1 w 246"/>
                <a:gd name="T53" fmla="*/ 1 h 205"/>
                <a:gd name="T54" fmla="*/ 1 w 246"/>
                <a:gd name="T55" fmla="*/ 1 h 205"/>
                <a:gd name="T56" fmla="*/ 1 w 246"/>
                <a:gd name="T57" fmla="*/ 1 h 205"/>
                <a:gd name="T58" fmla="*/ 1 w 246"/>
                <a:gd name="T59" fmla="*/ 1 h 205"/>
                <a:gd name="T60" fmla="*/ 1 w 246"/>
                <a:gd name="T61" fmla="*/ 1 h 205"/>
                <a:gd name="T62" fmla="*/ 1 w 246"/>
                <a:gd name="T63" fmla="*/ 1 h 205"/>
                <a:gd name="T64" fmla="*/ 1 w 246"/>
                <a:gd name="T65" fmla="*/ 1 h 205"/>
                <a:gd name="T66" fmla="*/ 1 w 246"/>
                <a:gd name="T67" fmla="*/ 1 h 205"/>
                <a:gd name="T68" fmla="*/ 1 w 246"/>
                <a:gd name="T69" fmla="*/ 1 h 205"/>
                <a:gd name="T70" fmla="*/ 1 w 246"/>
                <a:gd name="T71" fmla="*/ 1 h 205"/>
                <a:gd name="T72" fmla="*/ 1 w 246"/>
                <a:gd name="T73" fmla="*/ 1 h 205"/>
                <a:gd name="T74" fmla="*/ 1 w 246"/>
                <a:gd name="T75" fmla="*/ 1 h 205"/>
                <a:gd name="T76" fmla="*/ 1 w 246"/>
                <a:gd name="T77" fmla="*/ 1 h 205"/>
                <a:gd name="T78" fmla="*/ 1 w 246"/>
                <a:gd name="T79" fmla="*/ 1 h 205"/>
                <a:gd name="T80" fmla="*/ 1 w 246"/>
                <a:gd name="T81" fmla="*/ 1 h 205"/>
                <a:gd name="T82" fmla="*/ 1 w 246"/>
                <a:gd name="T83" fmla="*/ 1 h 205"/>
                <a:gd name="T84" fmla="*/ 1 w 246"/>
                <a:gd name="T85" fmla="*/ 1 h 205"/>
                <a:gd name="T86" fmla="*/ 1 w 246"/>
                <a:gd name="T87" fmla="*/ 1 h 205"/>
                <a:gd name="T88" fmla="*/ 1 w 246"/>
                <a:gd name="T89" fmla="*/ 1 h 205"/>
                <a:gd name="T90" fmla="*/ 1 w 246"/>
                <a:gd name="T91" fmla="*/ 1 h 205"/>
                <a:gd name="T92" fmla="*/ 1 w 246"/>
                <a:gd name="T93" fmla="*/ 1 h 205"/>
                <a:gd name="T94" fmla="*/ 1 w 246"/>
                <a:gd name="T95" fmla="*/ 1 h 205"/>
                <a:gd name="T96" fmla="*/ 1 w 246"/>
                <a:gd name="T97" fmla="*/ 1 h 205"/>
                <a:gd name="T98" fmla="*/ 1 w 246"/>
                <a:gd name="T99" fmla="*/ 1 h 205"/>
                <a:gd name="T100" fmla="*/ 1 w 246"/>
                <a:gd name="T101" fmla="*/ 1 h 205"/>
                <a:gd name="T102" fmla="*/ 1 w 246"/>
                <a:gd name="T103" fmla="*/ 1 h 205"/>
                <a:gd name="T104" fmla="*/ 1 w 246"/>
                <a:gd name="T105" fmla="*/ 1 h 205"/>
                <a:gd name="T106" fmla="*/ 1 w 246"/>
                <a:gd name="T107" fmla="*/ 1 h 205"/>
                <a:gd name="T108" fmla="*/ 1 w 246"/>
                <a:gd name="T109" fmla="*/ 1 h 205"/>
                <a:gd name="T110" fmla="*/ 1 w 246"/>
                <a:gd name="T111" fmla="*/ 1 h 205"/>
                <a:gd name="T112" fmla="*/ 1 w 246"/>
                <a:gd name="T113" fmla="*/ 1 h 205"/>
                <a:gd name="T114" fmla="*/ 0 w 246"/>
                <a:gd name="T115" fmla="*/ 1 h 205"/>
                <a:gd name="T116" fmla="*/ 1 w 246"/>
                <a:gd name="T117" fmla="*/ 1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6"/>
                <a:gd name="T178" fmla="*/ 0 h 205"/>
                <a:gd name="T179" fmla="*/ 246 w 246"/>
                <a:gd name="T180" fmla="*/ 205 h 2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42" name="Freeform 476"/>
            <p:cNvSpPr>
              <a:spLocks/>
            </p:cNvSpPr>
            <p:nvPr/>
          </p:nvSpPr>
          <p:spPr bwMode="auto">
            <a:xfrm>
              <a:off x="2669" y="775"/>
              <a:ext cx="85" cy="141"/>
            </a:xfrm>
            <a:custGeom>
              <a:avLst/>
              <a:gdLst>
                <a:gd name="T0" fmla="*/ 1 w 170"/>
                <a:gd name="T1" fmla="*/ 1 h 282"/>
                <a:gd name="T2" fmla="*/ 1 w 170"/>
                <a:gd name="T3" fmla="*/ 1 h 282"/>
                <a:gd name="T4" fmla="*/ 1 w 170"/>
                <a:gd name="T5" fmla="*/ 1 h 282"/>
                <a:gd name="T6" fmla="*/ 1 w 170"/>
                <a:gd name="T7" fmla="*/ 1 h 282"/>
                <a:gd name="T8" fmla="*/ 1 w 170"/>
                <a:gd name="T9" fmla="*/ 1 h 282"/>
                <a:gd name="T10" fmla="*/ 1 w 170"/>
                <a:gd name="T11" fmla="*/ 1 h 282"/>
                <a:gd name="T12" fmla="*/ 1 w 170"/>
                <a:gd name="T13" fmla="*/ 1 h 282"/>
                <a:gd name="T14" fmla="*/ 1 w 170"/>
                <a:gd name="T15" fmla="*/ 1 h 282"/>
                <a:gd name="T16" fmla="*/ 1 w 170"/>
                <a:gd name="T17" fmla="*/ 1 h 282"/>
                <a:gd name="T18" fmla="*/ 1 w 170"/>
                <a:gd name="T19" fmla="*/ 1 h 282"/>
                <a:gd name="T20" fmla="*/ 1 w 170"/>
                <a:gd name="T21" fmla="*/ 1 h 282"/>
                <a:gd name="T22" fmla="*/ 1 w 170"/>
                <a:gd name="T23" fmla="*/ 1 h 282"/>
                <a:gd name="T24" fmla="*/ 1 w 170"/>
                <a:gd name="T25" fmla="*/ 1 h 282"/>
                <a:gd name="T26" fmla="*/ 1 w 170"/>
                <a:gd name="T27" fmla="*/ 1 h 282"/>
                <a:gd name="T28" fmla="*/ 1 w 170"/>
                <a:gd name="T29" fmla="*/ 1 h 282"/>
                <a:gd name="T30" fmla="*/ 1 w 170"/>
                <a:gd name="T31" fmla="*/ 1 h 282"/>
                <a:gd name="T32" fmla="*/ 1 w 170"/>
                <a:gd name="T33" fmla="*/ 1 h 282"/>
                <a:gd name="T34" fmla="*/ 1 w 170"/>
                <a:gd name="T35" fmla="*/ 1 h 282"/>
                <a:gd name="T36" fmla="*/ 1 w 170"/>
                <a:gd name="T37" fmla="*/ 1 h 282"/>
                <a:gd name="T38" fmla="*/ 1 w 170"/>
                <a:gd name="T39" fmla="*/ 1 h 282"/>
                <a:gd name="T40" fmla="*/ 1 w 170"/>
                <a:gd name="T41" fmla="*/ 1 h 282"/>
                <a:gd name="T42" fmla="*/ 1 w 170"/>
                <a:gd name="T43" fmla="*/ 1 h 282"/>
                <a:gd name="T44" fmla="*/ 1 w 170"/>
                <a:gd name="T45" fmla="*/ 1 h 282"/>
                <a:gd name="T46" fmla="*/ 1 w 170"/>
                <a:gd name="T47" fmla="*/ 1 h 282"/>
                <a:gd name="T48" fmla="*/ 1 w 170"/>
                <a:gd name="T49" fmla="*/ 1 h 282"/>
                <a:gd name="T50" fmla="*/ 1 w 170"/>
                <a:gd name="T51" fmla="*/ 1 h 282"/>
                <a:gd name="T52" fmla="*/ 1 w 170"/>
                <a:gd name="T53" fmla="*/ 1 h 282"/>
                <a:gd name="T54" fmla="*/ 1 w 170"/>
                <a:gd name="T55" fmla="*/ 1 h 282"/>
                <a:gd name="T56" fmla="*/ 1 w 170"/>
                <a:gd name="T57" fmla="*/ 1 h 282"/>
                <a:gd name="T58" fmla="*/ 1 w 170"/>
                <a:gd name="T59" fmla="*/ 1 h 282"/>
                <a:gd name="T60" fmla="*/ 1 w 170"/>
                <a:gd name="T61" fmla="*/ 1 h 282"/>
                <a:gd name="T62" fmla="*/ 1 w 170"/>
                <a:gd name="T63" fmla="*/ 1 h 282"/>
                <a:gd name="T64" fmla="*/ 1 w 170"/>
                <a:gd name="T65" fmla="*/ 1 h 282"/>
                <a:gd name="T66" fmla="*/ 1 w 170"/>
                <a:gd name="T67" fmla="*/ 1 h 282"/>
                <a:gd name="T68" fmla="*/ 1 w 170"/>
                <a:gd name="T69" fmla="*/ 1 h 282"/>
                <a:gd name="T70" fmla="*/ 1 w 170"/>
                <a:gd name="T71" fmla="*/ 1 h 282"/>
                <a:gd name="T72" fmla="*/ 1 w 170"/>
                <a:gd name="T73" fmla="*/ 1 h 282"/>
                <a:gd name="T74" fmla="*/ 1 w 170"/>
                <a:gd name="T75" fmla="*/ 1 h 282"/>
                <a:gd name="T76" fmla="*/ 1 w 170"/>
                <a:gd name="T77" fmla="*/ 1 h 282"/>
                <a:gd name="T78" fmla="*/ 1 w 170"/>
                <a:gd name="T79" fmla="*/ 1 h 282"/>
                <a:gd name="T80" fmla="*/ 1 w 170"/>
                <a:gd name="T81" fmla="*/ 1 h 282"/>
                <a:gd name="T82" fmla="*/ 1 w 170"/>
                <a:gd name="T83" fmla="*/ 1 h 282"/>
                <a:gd name="T84" fmla="*/ 1 w 170"/>
                <a:gd name="T85" fmla="*/ 1 h 282"/>
                <a:gd name="T86" fmla="*/ 1 w 170"/>
                <a:gd name="T87" fmla="*/ 1 h 282"/>
                <a:gd name="T88" fmla="*/ 1 w 170"/>
                <a:gd name="T89" fmla="*/ 1 h 282"/>
                <a:gd name="T90" fmla="*/ 1 w 170"/>
                <a:gd name="T91" fmla="*/ 1 h 282"/>
                <a:gd name="T92" fmla="*/ 1 w 170"/>
                <a:gd name="T93" fmla="*/ 1 h 282"/>
                <a:gd name="T94" fmla="*/ 1 w 170"/>
                <a:gd name="T95" fmla="*/ 1 h 282"/>
                <a:gd name="T96" fmla="*/ 1 w 170"/>
                <a:gd name="T97" fmla="*/ 1 h 282"/>
                <a:gd name="T98" fmla="*/ 1 w 170"/>
                <a:gd name="T99" fmla="*/ 1 h 282"/>
                <a:gd name="T100" fmla="*/ 1 w 170"/>
                <a:gd name="T101" fmla="*/ 1 h 282"/>
                <a:gd name="T102" fmla="*/ 0 w 170"/>
                <a:gd name="T103" fmla="*/ 1 h 282"/>
                <a:gd name="T104" fmla="*/ 1 w 170"/>
                <a:gd name="T105" fmla="*/ 1 h 282"/>
                <a:gd name="T106" fmla="*/ 1 w 170"/>
                <a:gd name="T107" fmla="*/ 1 h 282"/>
                <a:gd name="T108" fmla="*/ 1 w 170"/>
                <a:gd name="T109" fmla="*/ 1 h 282"/>
                <a:gd name="T110" fmla="*/ 1 w 170"/>
                <a:gd name="T111" fmla="*/ 1 h 282"/>
                <a:gd name="T112" fmla="*/ 1 w 170"/>
                <a:gd name="T113" fmla="*/ 1 h 282"/>
                <a:gd name="T114" fmla="*/ 1 w 170"/>
                <a:gd name="T115" fmla="*/ 1 h 282"/>
                <a:gd name="T116" fmla="*/ 1 w 170"/>
                <a:gd name="T117" fmla="*/ 1 h 282"/>
                <a:gd name="T118" fmla="*/ 1 w 170"/>
                <a:gd name="T119" fmla="*/ 1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70"/>
                <a:gd name="T181" fmla="*/ 0 h 282"/>
                <a:gd name="T182" fmla="*/ 170 w 170"/>
                <a:gd name="T183" fmla="*/ 282 h 2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43" name="Freeform 477"/>
            <p:cNvSpPr>
              <a:spLocks/>
            </p:cNvSpPr>
            <p:nvPr/>
          </p:nvSpPr>
          <p:spPr bwMode="auto">
            <a:xfrm>
              <a:off x="2754" y="592"/>
              <a:ext cx="103" cy="146"/>
            </a:xfrm>
            <a:custGeom>
              <a:avLst/>
              <a:gdLst>
                <a:gd name="T0" fmla="*/ 1 w 206"/>
                <a:gd name="T1" fmla="*/ 1 h 292"/>
                <a:gd name="T2" fmla="*/ 1 w 206"/>
                <a:gd name="T3" fmla="*/ 1 h 292"/>
                <a:gd name="T4" fmla="*/ 1 w 206"/>
                <a:gd name="T5" fmla="*/ 1 h 292"/>
                <a:gd name="T6" fmla="*/ 1 w 206"/>
                <a:gd name="T7" fmla="*/ 1 h 292"/>
                <a:gd name="T8" fmla="*/ 1 w 206"/>
                <a:gd name="T9" fmla="*/ 1 h 292"/>
                <a:gd name="T10" fmla="*/ 1 w 206"/>
                <a:gd name="T11" fmla="*/ 1 h 292"/>
                <a:gd name="T12" fmla="*/ 1 w 206"/>
                <a:gd name="T13" fmla="*/ 1 h 292"/>
                <a:gd name="T14" fmla="*/ 1 w 206"/>
                <a:gd name="T15" fmla="*/ 1 h 292"/>
                <a:gd name="T16" fmla="*/ 1 w 206"/>
                <a:gd name="T17" fmla="*/ 1 h 292"/>
                <a:gd name="T18" fmla="*/ 1 w 206"/>
                <a:gd name="T19" fmla="*/ 1 h 292"/>
                <a:gd name="T20" fmla="*/ 1 w 206"/>
                <a:gd name="T21" fmla="*/ 1 h 292"/>
                <a:gd name="T22" fmla="*/ 1 w 206"/>
                <a:gd name="T23" fmla="*/ 1 h 292"/>
                <a:gd name="T24" fmla="*/ 1 w 206"/>
                <a:gd name="T25" fmla="*/ 1 h 292"/>
                <a:gd name="T26" fmla="*/ 1 w 206"/>
                <a:gd name="T27" fmla="*/ 1 h 292"/>
                <a:gd name="T28" fmla="*/ 1 w 206"/>
                <a:gd name="T29" fmla="*/ 1 h 292"/>
                <a:gd name="T30" fmla="*/ 1 w 206"/>
                <a:gd name="T31" fmla="*/ 1 h 292"/>
                <a:gd name="T32" fmla="*/ 1 w 206"/>
                <a:gd name="T33" fmla="*/ 1 h 292"/>
                <a:gd name="T34" fmla="*/ 1 w 206"/>
                <a:gd name="T35" fmla="*/ 1 h 292"/>
                <a:gd name="T36" fmla="*/ 1 w 206"/>
                <a:gd name="T37" fmla="*/ 1 h 292"/>
                <a:gd name="T38" fmla="*/ 1 w 206"/>
                <a:gd name="T39" fmla="*/ 1 h 292"/>
                <a:gd name="T40" fmla="*/ 1 w 206"/>
                <a:gd name="T41" fmla="*/ 1 h 292"/>
                <a:gd name="T42" fmla="*/ 1 w 206"/>
                <a:gd name="T43" fmla="*/ 1 h 292"/>
                <a:gd name="T44" fmla="*/ 1 w 206"/>
                <a:gd name="T45" fmla="*/ 1 h 292"/>
                <a:gd name="T46" fmla="*/ 1 w 206"/>
                <a:gd name="T47" fmla="*/ 1 h 292"/>
                <a:gd name="T48" fmla="*/ 1 w 206"/>
                <a:gd name="T49" fmla="*/ 0 h 292"/>
                <a:gd name="T50" fmla="*/ 1 w 206"/>
                <a:gd name="T51" fmla="*/ 1 h 292"/>
                <a:gd name="T52" fmla="*/ 1 w 206"/>
                <a:gd name="T53" fmla="*/ 1 h 292"/>
                <a:gd name="T54" fmla="*/ 1 w 206"/>
                <a:gd name="T55" fmla="*/ 1 h 292"/>
                <a:gd name="T56" fmla="*/ 1 w 206"/>
                <a:gd name="T57" fmla="*/ 1 h 292"/>
                <a:gd name="T58" fmla="*/ 1 w 206"/>
                <a:gd name="T59" fmla="*/ 1 h 292"/>
                <a:gd name="T60" fmla="*/ 1 w 206"/>
                <a:gd name="T61" fmla="*/ 1 h 292"/>
                <a:gd name="T62" fmla="*/ 1 w 206"/>
                <a:gd name="T63" fmla="*/ 1 h 292"/>
                <a:gd name="T64" fmla="*/ 1 w 206"/>
                <a:gd name="T65" fmla="*/ 1 h 292"/>
                <a:gd name="T66" fmla="*/ 1 w 206"/>
                <a:gd name="T67" fmla="*/ 1 h 292"/>
                <a:gd name="T68" fmla="*/ 1 w 206"/>
                <a:gd name="T69" fmla="*/ 1 h 292"/>
                <a:gd name="T70" fmla="*/ 1 w 206"/>
                <a:gd name="T71" fmla="*/ 1 h 292"/>
                <a:gd name="T72" fmla="*/ 1 w 206"/>
                <a:gd name="T73" fmla="*/ 1 h 292"/>
                <a:gd name="T74" fmla="*/ 1 w 206"/>
                <a:gd name="T75" fmla="*/ 1 h 292"/>
                <a:gd name="T76" fmla="*/ 1 w 206"/>
                <a:gd name="T77" fmla="*/ 1 h 292"/>
                <a:gd name="T78" fmla="*/ 1 w 206"/>
                <a:gd name="T79" fmla="*/ 1 h 292"/>
                <a:gd name="T80" fmla="*/ 1 w 206"/>
                <a:gd name="T81" fmla="*/ 1 h 292"/>
                <a:gd name="T82" fmla="*/ 1 w 206"/>
                <a:gd name="T83" fmla="*/ 1 h 292"/>
                <a:gd name="T84" fmla="*/ 1 w 206"/>
                <a:gd name="T85" fmla="*/ 1 h 292"/>
                <a:gd name="T86" fmla="*/ 1 w 206"/>
                <a:gd name="T87" fmla="*/ 1 h 292"/>
                <a:gd name="T88" fmla="*/ 1 w 206"/>
                <a:gd name="T89" fmla="*/ 1 h 292"/>
                <a:gd name="T90" fmla="*/ 1 w 206"/>
                <a:gd name="T91" fmla="*/ 1 h 292"/>
                <a:gd name="T92" fmla="*/ 1 w 206"/>
                <a:gd name="T93" fmla="*/ 1 h 292"/>
                <a:gd name="T94" fmla="*/ 1 w 206"/>
                <a:gd name="T95" fmla="*/ 1 h 292"/>
                <a:gd name="T96" fmla="*/ 1 w 206"/>
                <a:gd name="T97" fmla="*/ 1 h 292"/>
                <a:gd name="T98" fmla="*/ 1 w 206"/>
                <a:gd name="T99" fmla="*/ 1 h 292"/>
                <a:gd name="T100" fmla="*/ 1 w 206"/>
                <a:gd name="T101" fmla="*/ 1 h 292"/>
                <a:gd name="T102" fmla="*/ 1 w 206"/>
                <a:gd name="T103" fmla="*/ 1 h 292"/>
                <a:gd name="T104" fmla="*/ 1 w 206"/>
                <a:gd name="T105" fmla="*/ 1 h 292"/>
                <a:gd name="T106" fmla="*/ 1 w 206"/>
                <a:gd name="T107" fmla="*/ 1 h 292"/>
                <a:gd name="T108" fmla="*/ 1 w 206"/>
                <a:gd name="T109" fmla="*/ 1 h 292"/>
                <a:gd name="T110" fmla="*/ 1 w 206"/>
                <a:gd name="T111" fmla="*/ 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92"/>
                <a:gd name="T170" fmla="*/ 206 w 206"/>
                <a:gd name="T171" fmla="*/ 292 h 29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44" name="Freeform 478"/>
            <p:cNvSpPr>
              <a:spLocks/>
            </p:cNvSpPr>
            <p:nvPr/>
          </p:nvSpPr>
          <p:spPr bwMode="auto">
            <a:xfrm>
              <a:off x="2605" y="825"/>
              <a:ext cx="67" cy="113"/>
            </a:xfrm>
            <a:custGeom>
              <a:avLst/>
              <a:gdLst>
                <a:gd name="T0" fmla="*/ 1 w 132"/>
                <a:gd name="T1" fmla="*/ 0 h 227"/>
                <a:gd name="T2" fmla="*/ 1 w 132"/>
                <a:gd name="T3" fmla="*/ 0 h 227"/>
                <a:gd name="T4" fmla="*/ 1 w 132"/>
                <a:gd name="T5" fmla="*/ 0 h 227"/>
                <a:gd name="T6" fmla="*/ 1 w 132"/>
                <a:gd name="T7" fmla="*/ 0 h 227"/>
                <a:gd name="T8" fmla="*/ 1 w 132"/>
                <a:gd name="T9" fmla="*/ 0 h 227"/>
                <a:gd name="T10" fmla="*/ 1 w 132"/>
                <a:gd name="T11" fmla="*/ 0 h 227"/>
                <a:gd name="T12" fmla="*/ 0 w 132"/>
                <a:gd name="T13" fmla="*/ 0 h 227"/>
                <a:gd name="T14" fmla="*/ 1 w 132"/>
                <a:gd name="T15" fmla="*/ 0 h 227"/>
                <a:gd name="T16" fmla="*/ 1 w 132"/>
                <a:gd name="T17" fmla="*/ 0 h 227"/>
                <a:gd name="T18" fmla="*/ 1 w 132"/>
                <a:gd name="T19" fmla="*/ 0 h 227"/>
                <a:gd name="T20" fmla="*/ 1 w 132"/>
                <a:gd name="T21" fmla="*/ 0 h 227"/>
                <a:gd name="T22" fmla="*/ 1 w 132"/>
                <a:gd name="T23" fmla="*/ 0 h 227"/>
                <a:gd name="T24" fmla="*/ 1 w 132"/>
                <a:gd name="T25" fmla="*/ 0 h 227"/>
                <a:gd name="T26" fmla="*/ 1 w 132"/>
                <a:gd name="T27" fmla="*/ 0 h 227"/>
                <a:gd name="T28" fmla="*/ 1 w 132"/>
                <a:gd name="T29" fmla="*/ 0 h 227"/>
                <a:gd name="T30" fmla="*/ 1 w 132"/>
                <a:gd name="T31" fmla="*/ 0 h 227"/>
                <a:gd name="T32" fmla="*/ 1 w 132"/>
                <a:gd name="T33" fmla="*/ 0 h 227"/>
                <a:gd name="T34" fmla="*/ 1 w 132"/>
                <a:gd name="T35" fmla="*/ 0 h 227"/>
                <a:gd name="T36" fmla="*/ 1 w 132"/>
                <a:gd name="T37" fmla="*/ 0 h 227"/>
                <a:gd name="T38" fmla="*/ 1 w 132"/>
                <a:gd name="T39" fmla="*/ 0 h 227"/>
                <a:gd name="T40" fmla="*/ 1 w 132"/>
                <a:gd name="T41" fmla="*/ 0 h 227"/>
                <a:gd name="T42" fmla="*/ 1 w 132"/>
                <a:gd name="T43" fmla="*/ 0 h 227"/>
                <a:gd name="T44" fmla="*/ 1 w 132"/>
                <a:gd name="T45" fmla="*/ 0 h 227"/>
                <a:gd name="T46" fmla="*/ 1 w 132"/>
                <a:gd name="T47" fmla="*/ 0 h 227"/>
                <a:gd name="T48" fmla="*/ 1 w 132"/>
                <a:gd name="T49" fmla="*/ 0 h 227"/>
                <a:gd name="T50" fmla="*/ 1 w 132"/>
                <a:gd name="T51" fmla="*/ 0 h 227"/>
                <a:gd name="T52" fmla="*/ 1 w 132"/>
                <a:gd name="T53" fmla="*/ 0 h 227"/>
                <a:gd name="T54" fmla="*/ 1 w 132"/>
                <a:gd name="T55" fmla="*/ 0 h 227"/>
                <a:gd name="T56" fmla="*/ 1 w 132"/>
                <a:gd name="T57" fmla="*/ 0 h 227"/>
                <a:gd name="T58" fmla="*/ 1 w 132"/>
                <a:gd name="T59" fmla="*/ 0 h 227"/>
                <a:gd name="T60" fmla="*/ 1 w 132"/>
                <a:gd name="T61" fmla="*/ 0 h 227"/>
                <a:gd name="T62" fmla="*/ 1 w 132"/>
                <a:gd name="T63" fmla="*/ 0 h 227"/>
                <a:gd name="T64" fmla="*/ 1 w 132"/>
                <a:gd name="T65" fmla="*/ 0 h 227"/>
                <a:gd name="T66" fmla="*/ 1 w 132"/>
                <a:gd name="T67" fmla="*/ 0 h 227"/>
                <a:gd name="T68" fmla="*/ 1 w 132"/>
                <a:gd name="T69" fmla="*/ 0 h 227"/>
                <a:gd name="T70" fmla="*/ 1 w 132"/>
                <a:gd name="T71" fmla="*/ 0 h 227"/>
                <a:gd name="T72" fmla="*/ 1 w 132"/>
                <a:gd name="T73" fmla="*/ 0 h 227"/>
                <a:gd name="T74" fmla="*/ 1 w 132"/>
                <a:gd name="T75" fmla="*/ 0 h 227"/>
                <a:gd name="T76" fmla="*/ 1 w 132"/>
                <a:gd name="T77" fmla="*/ 0 h 227"/>
                <a:gd name="T78" fmla="*/ 1 w 132"/>
                <a:gd name="T79" fmla="*/ 0 h 227"/>
                <a:gd name="T80" fmla="*/ 1 w 132"/>
                <a:gd name="T81" fmla="*/ 0 h 227"/>
                <a:gd name="T82" fmla="*/ 1 w 132"/>
                <a:gd name="T83" fmla="*/ 0 h 227"/>
                <a:gd name="T84" fmla="*/ 1 w 132"/>
                <a:gd name="T85" fmla="*/ 0 h 227"/>
                <a:gd name="T86" fmla="*/ 1 w 132"/>
                <a:gd name="T87" fmla="*/ 0 h 227"/>
                <a:gd name="T88" fmla="*/ 1 w 132"/>
                <a:gd name="T89" fmla="*/ 0 h 227"/>
                <a:gd name="T90" fmla="*/ 1 w 132"/>
                <a:gd name="T91" fmla="*/ 0 h 227"/>
                <a:gd name="T92" fmla="*/ 1 w 132"/>
                <a:gd name="T93" fmla="*/ 0 h 227"/>
                <a:gd name="T94" fmla="*/ 1 w 132"/>
                <a:gd name="T95" fmla="*/ 0 h 227"/>
                <a:gd name="T96" fmla="*/ 1 w 132"/>
                <a:gd name="T97" fmla="*/ 0 h 227"/>
                <a:gd name="T98" fmla="*/ 1 w 132"/>
                <a:gd name="T99" fmla="*/ 0 h 227"/>
                <a:gd name="T100" fmla="*/ 1 w 132"/>
                <a:gd name="T101" fmla="*/ 0 h 227"/>
                <a:gd name="T102" fmla="*/ 1 w 132"/>
                <a:gd name="T103" fmla="*/ 0 h 227"/>
                <a:gd name="T104" fmla="*/ 1 w 132"/>
                <a:gd name="T105" fmla="*/ 0 h 227"/>
                <a:gd name="T106" fmla="*/ 1 w 132"/>
                <a:gd name="T107" fmla="*/ 0 h 227"/>
                <a:gd name="T108" fmla="*/ 1 w 132"/>
                <a:gd name="T109" fmla="*/ 0 h 227"/>
                <a:gd name="T110" fmla="*/ 1 w 132"/>
                <a:gd name="T111" fmla="*/ 0 h 227"/>
                <a:gd name="T112" fmla="*/ 1 w 132"/>
                <a:gd name="T113" fmla="*/ 0 h 227"/>
                <a:gd name="T114" fmla="*/ 1 w 132"/>
                <a:gd name="T115" fmla="*/ 0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2"/>
                <a:gd name="T175" fmla="*/ 0 h 227"/>
                <a:gd name="T176" fmla="*/ 132 w 132"/>
                <a:gd name="T177" fmla="*/ 227 h 22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45" name="Freeform 479"/>
            <p:cNvSpPr>
              <a:spLocks/>
            </p:cNvSpPr>
            <p:nvPr/>
          </p:nvSpPr>
          <p:spPr bwMode="auto">
            <a:xfrm>
              <a:off x="2838" y="774"/>
              <a:ext cx="132" cy="104"/>
            </a:xfrm>
            <a:custGeom>
              <a:avLst/>
              <a:gdLst>
                <a:gd name="T0" fmla="*/ 1 w 263"/>
                <a:gd name="T1" fmla="*/ 1 h 207"/>
                <a:gd name="T2" fmla="*/ 1 w 263"/>
                <a:gd name="T3" fmla="*/ 1 h 207"/>
                <a:gd name="T4" fmla="*/ 1 w 263"/>
                <a:gd name="T5" fmla="*/ 1 h 207"/>
                <a:gd name="T6" fmla="*/ 1 w 263"/>
                <a:gd name="T7" fmla="*/ 1 h 207"/>
                <a:gd name="T8" fmla="*/ 1 w 263"/>
                <a:gd name="T9" fmla="*/ 1 h 207"/>
                <a:gd name="T10" fmla="*/ 1 w 263"/>
                <a:gd name="T11" fmla="*/ 1 h 207"/>
                <a:gd name="T12" fmla="*/ 1 w 263"/>
                <a:gd name="T13" fmla="*/ 1 h 207"/>
                <a:gd name="T14" fmla="*/ 1 w 263"/>
                <a:gd name="T15" fmla="*/ 1 h 207"/>
                <a:gd name="T16" fmla="*/ 1 w 263"/>
                <a:gd name="T17" fmla="*/ 1 h 207"/>
                <a:gd name="T18" fmla="*/ 1 w 263"/>
                <a:gd name="T19" fmla="*/ 1 h 207"/>
                <a:gd name="T20" fmla="*/ 1 w 263"/>
                <a:gd name="T21" fmla="*/ 1 h 207"/>
                <a:gd name="T22" fmla="*/ 1 w 263"/>
                <a:gd name="T23" fmla="*/ 1 h 207"/>
                <a:gd name="T24" fmla="*/ 1 w 263"/>
                <a:gd name="T25" fmla="*/ 1 h 207"/>
                <a:gd name="T26" fmla="*/ 1 w 263"/>
                <a:gd name="T27" fmla="*/ 1 h 207"/>
                <a:gd name="T28" fmla="*/ 1 w 263"/>
                <a:gd name="T29" fmla="*/ 1 h 207"/>
                <a:gd name="T30" fmla="*/ 1 w 263"/>
                <a:gd name="T31" fmla="*/ 1 h 207"/>
                <a:gd name="T32" fmla="*/ 1 w 263"/>
                <a:gd name="T33" fmla="*/ 1 h 207"/>
                <a:gd name="T34" fmla="*/ 1 w 263"/>
                <a:gd name="T35" fmla="*/ 1 h 207"/>
                <a:gd name="T36" fmla="*/ 1 w 263"/>
                <a:gd name="T37" fmla="*/ 1 h 207"/>
                <a:gd name="T38" fmla="*/ 1 w 263"/>
                <a:gd name="T39" fmla="*/ 1 h 207"/>
                <a:gd name="T40" fmla="*/ 1 w 263"/>
                <a:gd name="T41" fmla="*/ 1 h 207"/>
                <a:gd name="T42" fmla="*/ 1 w 263"/>
                <a:gd name="T43" fmla="*/ 1 h 207"/>
                <a:gd name="T44" fmla="*/ 1 w 263"/>
                <a:gd name="T45" fmla="*/ 1 h 207"/>
                <a:gd name="T46" fmla="*/ 1 w 263"/>
                <a:gd name="T47" fmla="*/ 1 h 207"/>
                <a:gd name="T48" fmla="*/ 1 w 263"/>
                <a:gd name="T49" fmla="*/ 1 h 207"/>
                <a:gd name="T50" fmla="*/ 1 w 263"/>
                <a:gd name="T51" fmla="*/ 1 h 207"/>
                <a:gd name="T52" fmla="*/ 1 w 263"/>
                <a:gd name="T53" fmla="*/ 1 h 207"/>
                <a:gd name="T54" fmla="*/ 1 w 263"/>
                <a:gd name="T55" fmla="*/ 1 h 207"/>
                <a:gd name="T56" fmla="*/ 1 w 263"/>
                <a:gd name="T57" fmla="*/ 1 h 207"/>
                <a:gd name="T58" fmla="*/ 1 w 263"/>
                <a:gd name="T59" fmla="*/ 1 h 207"/>
                <a:gd name="T60" fmla="*/ 1 w 263"/>
                <a:gd name="T61" fmla="*/ 1 h 207"/>
                <a:gd name="T62" fmla="*/ 1 w 263"/>
                <a:gd name="T63" fmla="*/ 1 h 207"/>
                <a:gd name="T64" fmla="*/ 1 w 263"/>
                <a:gd name="T65" fmla="*/ 1 h 207"/>
                <a:gd name="T66" fmla="*/ 1 w 263"/>
                <a:gd name="T67" fmla="*/ 1 h 207"/>
                <a:gd name="T68" fmla="*/ 1 w 263"/>
                <a:gd name="T69" fmla="*/ 1 h 207"/>
                <a:gd name="T70" fmla="*/ 1 w 263"/>
                <a:gd name="T71" fmla="*/ 0 h 207"/>
                <a:gd name="T72" fmla="*/ 1 w 263"/>
                <a:gd name="T73" fmla="*/ 1 h 207"/>
                <a:gd name="T74" fmla="*/ 1 w 263"/>
                <a:gd name="T75" fmla="*/ 1 h 207"/>
                <a:gd name="T76" fmla="*/ 1 w 263"/>
                <a:gd name="T77" fmla="*/ 1 h 207"/>
                <a:gd name="T78" fmla="*/ 1 w 263"/>
                <a:gd name="T79" fmla="*/ 1 h 207"/>
                <a:gd name="T80" fmla="*/ 1 w 263"/>
                <a:gd name="T81" fmla="*/ 1 h 207"/>
                <a:gd name="T82" fmla="*/ 1 w 263"/>
                <a:gd name="T83" fmla="*/ 1 h 207"/>
                <a:gd name="T84" fmla="*/ 0 w 263"/>
                <a:gd name="T85" fmla="*/ 1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3"/>
                <a:gd name="T130" fmla="*/ 0 h 207"/>
                <a:gd name="T131" fmla="*/ 263 w 263"/>
                <a:gd name="T132" fmla="*/ 207 h 2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46" name="Freeform 480"/>
            <p:cNvSpPr>
              <a:spLocks/>
            </p:cNvSpPr>
            <p:nvPr/>
          </p:nvSpPr>
          <p:spPr bwMode="auto">
            <a:xfrm>
              <a:off x="2115" y="995"/>
              <a:ext cx="334" cy="331"/>
            </a:xfrm>
            <a:custGeom>
              <a:avLst/>
              <a:gdLst>
                <a:gd name="T0" fmla="*/ 1 w 667"/>
                <a:gd name="T1" fmla="*/ 0 h 663"/>
                <a:gd name="T2" fmla="*/ 1 w 667"/>
                <a:gd name="T3" fmla="*/ 0 h 663"/>
                <a:gd name="T4" fmla="*/ 1 w 667"/>
                <a:gd name="T5" fmla="*/ 0 h 663"/>
                <a:gd name="T6" fmla="*/ 1 w 667"/>
                <a:gd name="T7" fmla="*/ 0 h 663"/>
                <a:gd name="T8" fmla="*/ 1 w 667"/>
                <a:gd name="T9" fmla="*/ 0 h 663"/>
                <a:gd name="T10" fmla="*/ 1 w 667"/>
                <a:gd name="T11" fmla="*/ 0 h 663"/>
                <a:gd name="T12" fmla="*/ 1 w 667"/>
                <a:gd name="T13" fmla="*/ 0 h 663"/>
                <a:gd name="T14" fmla="*/ 1 w 667"/>
                <a:gd name="T15" fmla="*/ 0 h 663"/>
                <a:gd name="T16" fmla="*/ 1 w 667"/>
                <a:gd name="T17" fmla="*/ 0 h 663"/>
                <a:gd name="T18" fmla="*/ 1 w 667"/>
                <a:gd name="T19" fmla="*/ 0 h 663"/>
                <a:gd name="T20" fmla="*/ 1 w 667"/>
                <a:gd name="T21" fmla="*/ 0 h 663"/>
                <a:gd name="T22" fmla="*/ 1 w 667"/>
                <a:gd name="T23" fmla="*/ 0 h 663"/>
                <a:gd name="T24" fmla="*/ 1 w 667"/>
                <a:gd name="T25" fmla="*/ 0 h 663"/>
                <a:gd name="T26" fmla="*/ 1 w 667"/>
                <a:gd name="T27" fmla="*/ 0 h 663"/>
                <a:gd name="T28" fmla="*/ 1 w 667"/>
                <a:gd name="T29" fmla="*/ 0 h 663"/>
                <a:gd name="T30" fmla="*/ 1 w 667"/>
                <a:gd name="T31" fmla="*/ 0 h 663"/>
                <a:gd name="T32" fmla="*/ 1 w 667"/>
                <a:gd name="T33" fmla="*/ 0 h 663"/>
                <a:gd name="T34" fmla="*/ 1 w 667"/>
                <a:gd name="T35" fmla="*/ 0 h 663"/>
                <a:gd name="T36" fmla="*/ 1 w 667"/>
                <a:gd name="T37" fmla="*/ 0 h 663"/>
                <a:gd name="T38" fmla="*/ 1 w 667"/>
                <a:gd name="T39" fmla="*/ 0 h 663"/>
                <a:gd name="T40" fmla="*/ 1 w 667"/>
                <a:gd name="T41" fmla="*/ 0 h 663"/>
                <a:gd name="T42" fmla="*/ 1 w 667"/>
                <a:gd name="T43" fmla="*/ 0 h 663"/>
                <a:gd name="T44" fmla="*/ 1 w 667"/>
                <a:gd name="T45" fmla="*/ 0 h 663"/>
                <a:gd name="T46" fmla="*/ 1 w 667"/>
                <a:gd name="T47" fmla="*/ 0 h 663"/>
                <a:gd name="T48" fmla="*/ 1 w 667"/>
                <a:gd name="T49" fmla="*/ 0 h 663"/>
                <a:gd name="T50" fmla="*/ 1 w 667"/>
                <a:gd name="T51" fmla="*/ 0 h 663"/>
                <a:gd name="T52" fmla="*/ 1 w 667"/>
                <a:gd name="T53" fmla="*/ 0 h 663"/>
                <a:gd name="T54" fmla="*/ 1 w 667"/>
                <a:gd name="T55" fmla="*/ 0 h 663"/>
                <a:gd name="T56" fmla="*/ 1 w 667"/>
                <a:gd name="T57" fmla="*/ 0 h 663"/>
                <a:gd name="T58" fmla="*/ 1 w 667"/>
                <a:gd name="T59" fmla="*/ 0 h 663"/>
                <a:gd name="T60" fmla="*/ 1 w 667"/>
                <a:gd name="T61" fmla="*/ 0 h 663"/>
                <a:gd name="T62" fmla="*/ 1 w 667"/>
                <a:gd name="T63" fmla="*/ 0 h 663"/>
                <a:gd name="T64" fmla="*/ 1 w 667"/>
                <a:gd name="T65" fmla="*/ 0 h 663"/>
                <a:gd name="T66" fmla="*/ 1 w 667"/>
                <a:gd name="T67" fmla="*/ 0 h 663"/>
                <a:gd name="T68" fmla="*/ 1 w 667"/>
                <a:gd name="T69" fmla="*/ 0 h 663"/>
                <a:gd name="T70" fmla="*/ 1 w 667"/>
                <a:gd name="T71" fmla="*/ 0 h 663"/>
                <a:gd name="T72" fmla="*/ 1 w 667"/>
                <a:gd name="T73" fmla="*/ 0 h 663"/>
                <a:gd name="T74" fmla="*/ 1 w 667"/>
                <a:gd name="T75" fmla="*/ 0 h 663"/>
                <a:gd name="T76" fmla="*/ 1 w 667"/>
                <a:gd name="T77" fmla="*/ 0 h 663"/>
                <a:gd name="T78" fmla="*/ 1 w 667"/>
                <a:gd name="T79" fmla="*/ 0 h 663"/>
                <a:gd name="T80" fmla="*/ 1 w 667"/>
                <a:gd name="T81" fmla="*/ 0 h 663"/>
                <a:gd name="T82" fmla="*/ 1 w 667"/>
                <a:gd name="T83" fmla="*/ 0 h 663"/>
                <a:gd name="T84" fmla="*/ 1 w 667"/>
                <a:gd name="T85" fmla="*/ 0 h 663"/>
                <a:gd name="T86" fmla="*/ 1 w 667"/>
                <a:gd name="T87" fmla="*/ 0 h 663"/>
                <a:gd name="T88" fmla="*/ 1 w 667"/>
                <a:gd name="T89" fmla="*/ 0 h 663"/>
                <a:gd name="T90" fmla="*/ 1 w 667"/>
                <a:gd name="T91" fmla="*/ 0 h 663"/>
                <a:gd name="T92" fmla="*/ 1 w 667"/>
                <a:gd name="T93" fmla="*/ 0 h 663"/>
                <a:gd name="T94" fmla="*/ 1 w 667"/>
                <a:gd name="T95" fmla="*/ 0 h 663"/>
                <a:gd name="T96" fmla="*/ 1 w 667"/>
                <a:gd name="T97" fmla="*/ 0 h 663"/>
                <a:gd name="T98" fmla="*/ 1 w 667"/>
                <a:gd name="T99" fmla="*/ 0 h 663"/>
                <a:gd name="T100" fmla="*/ 1 w 667"/>
                <a:gd name="T101" fmla="*/ 0 h 663"/>
                <a:gd name="T102" fmla="*/ 1 w 667"/>
                <a:gd name="T103" fmla="*/ 0 h 663"/>
                <a:gd name="T104" fmla="*/ 1 w 667"/>
                <a:gd name="T105" fmla="*/ 0 h 663"/>
                <a:gd name="T106" fmla="*/ 1 w 667"/>
                <a:gd name="T107" fmla="*/ 0 h 663"/>
                <a:gd name="T108" fmla="*/ 1 w 667"/>
                <a:gd name="T109" fmla="*/ 0 h 663"/>
                <a:gd name="T110" fmla="*/ 1 w 667"/>
                <a:gd name="T111" fmla="*/ 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663"/>
                <a:gd name="T170" fmla="*/ 667 w 667"/>
                <a:gd name="T171" fmla="*/ 663 h 6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47" name="Freeform 481"/>
            <p:cNvSpPr>
              <a:spLocks/>
            </p:cNvSpPr>
            <p:nvPr/>
          </p:nvSpPr>
          <p:spPr bwMode="auto">
            <a:xfrm>
              <a:off x="2208" y="973"/>
              <a:ext cx="102" cy="143"/>
            </a:xfrm>
            <a:custGeom>
              <a:avLst/>
              <a:gdLst>
                <a:gd name="T0" fmla="*/ 1 w 204"/>
                <a:gd name="T1" fmla="*/ 0 h 287"/>
                <a:gd name="T2" fmla="*/ 1 w 204"/>
                <a:gd name="T3" fmla="*/ 0 h 287"/>
                <a:gd name="T4" fmla="*/ 1 w 204"/>
                <a:gd name="T5" fmla="*/ 0 h 287"/>
                <a:gd name="T6" fmla="*/ 1 w 204"/>
                <a:gd name="T7" fmla="*/ 0 h 287"/>
                <a:gd name="T8" fmla="*/ 1 w 204"/>
                <a:gd name="T9" fmla="*/ 0 h 287"/>
                <a:gd name="T10" fmla="*/ 1 w 204"/>
                <a:gd name="T11" fmla="*/ 0 h 287"/>
                <a:gd name="T12" fmla="*/ 1 w 204"/>
                <a:gd name="T13" fmla="*/ 0 h 287"/>
                <a:gd name="T14" fmla="*/ 1 w 204"/>
                <a:gd name="T15" fmla="*/ 0 h 287"/>
                <a:gd name="T16" fmla="*/ 1 w 204"/>
                <a:gd name="T17" fmla="*/ 0 h 287"/>
                <a:gd name="T18" fmla="*/ 1 w 204"/>
                <a:gd name="T19" fmla="*/ 0 h 287"/>
                <a:gd name="T20" fmla="*/ 1 w 204"/>
                <a:gd name="T21" fmla="*/ 0 h 287"/>
                <a:gd name="T22" fmla="*/ 1 w 204"/>
                <a:gd name="T23" fmla="*/ 0 h 287"/>
                <a:gd name="T24" fmla="*/ 1 w 204"/>
                <a:gd name="T25" fmla="*/ 0 h 287"/>
                <a:gd name="T26" fmla="*/ 1 w 204"/>
                <a:gd name="T27" fmla="*/ 0 h 287"/>
                <a:gd name="T28" fmla="*/ 1 w 204"/>
                <a:gd name="T29" fmla="*/ 0 h 287"/>
                <a:gd name="T30" fmla="*/ 1 w 204"/>
                <a:gd name="T31" fmla="*/ 0 h 287"/>
                <a:gd name="T32" fmla="*/ 1 w 204"/>
                <a:gd name="T33" fmla="*/ 0 h 287"/>
                <a:gd name="T34" fmla="*/ 1 w 204"/>
                <a:gd name="T35" fmla="*/ 0 h 287"/>
                <a:gd name="T36" fmla="*/ 1 w 204"/>
                <a:gd name="T37" fmla="*/ 0 h 287"/>
                <a:gd name="T38" fmla="*/ 1 w 204"/>
                <a:gd name="T39" fmla="*/ 0 h 287"/>
                <a:gd name="T40" fmla="*/ 1 w 204"/>
                <a:gd name="T41" fmla="*/ 0 h 287"/>
                <a:gd name="T42" fmla="*/ 1 w 204"/>
                <a:gd name="T43" fmla="*/ 0 h 287"/>
                <a:gd name="T44" fmla="*/ 1 w 204"/>
                <a:gd name="T45" fmla="*/ 0 h 287"/>
                <a:gd name="T46" fmla="*/ 1 w 204"/>
                <a:gd name="T47" fmla="*/ 0 h 287"/>
                <a:gd name="T48" fmla="*/ 1 w 204"/>
                <a:gd name="T49" fmla="*/ 0 h 287"/>
                <a:gd name="T50" fmla="*/ 1 w 204"/>
                <a:gd name="T51" fmla="*/ 0 h 287"/>
                <a:gd name="T52" fmla="*/ 1 w 204"/>
                <a:gd name="T53" fmla="*/ 0 h 287"/>
                <a:gd name="T54" fmla="*/ 1 w 204"/>
                <a:gd name="T55" fmla="*/ 0 h 287"/>
                <a:gd name="T56" fmla="*/ 1 w 204"/>
                <a:gd name="T57" fmla="*/ 0 h 287"/>
                <a:gd name="T58" fmla="*/ 1 w 204"/>
                <a:gd name="T59" fmla="*/ 0 h 287"/>
                <a:gd name="T60" fmla="*/ 1 w 204"/>
                <a:gd name="T61" fmla="*/ 0 h 287"/>
                <a:gd name="T62" fmla="*/ 1 w 204"/>
                <a:gd name="T63" fmla="*/ 0 h 287"/>
                <a:gd name="T64" fmla="*/ 0 w 204"/>
                <a:gd name="T65" fmla="*/ 0 h 287"/>
                <a:gd name="T66" fmla="*/ 1 w 204"/>
                <a:gd name="T67" fmla="*/ 0 h 287"/>
                <a:gd name="T68" fmla="*/ 1 w 204"/>
                <a:gd name="T69" fmla="*/ 0 h 287"/>
                <a:gd name="T70" fmla="*/ 1 w 204"/>
                <a:gd name="T71" fmla="*/ 0 h 287"/>
                <a:gd name="T72" fmla="*/ 1 w 204"/>
                <a:gd name="T73" fmla="*/ 0 h 287"/>
                <a:gd name="T74" fmla="*/ 1 w 204"/>
                <a:gd name="T75" fmla="*/ 0 h 287"/>
                <a:gd name="T76" fmla="*/ 1 w 204"/>
                <a:gd name="T77" fmla="*/ 0 h 287"/>
                <a:gd name="T78" fmla="*/ 1 w 204"/>
                <a:gd name="T79" fmla="*/ 0 h 287"/>
                <a:gd name="T80" fmla="*/ 1 w 204"/>
                <a:gd name="T81" fmla="*/ 0 h 287"/>
                <a:gd name="T82" fmla="*/ 1 w 204"/>
                <a:gd name="T83" fmla="*/ 0 h 287"/>
                <a:gd name="T84" fmla="*/ 1 w 204"/>
                <a:gd name="T85" fmla="*/ 0 h 287"/>
                <a:gd name="T86" fmla="*/ 1 w 204"/>
                <a:gd name="T87" fmla="*/ 0 h 287"/>
                <a:gd name="T88" fmla="*/ 1 w 204"/>
                <a:gd name="T89" fmla="*/ 0 h 287"/>
                <a:gd name="T90" fmla="*/ 1 w 204"/>
                <a:gd name="T91" fmla="*/ 0 h 287"/>
                <a:gd name="T92" fmla="*/ 1 w 204"/>
                <a:gd name="T93" fmla="*/ 0 h 287"/>
                <a:gd name="T94" fmla="*/ 1 w 204"/>
                <a:gd name="T95" fmla="*/ 0 h 287"/>
                <a:gd name="T96" fmla="*/ 1 w 204"/>
                <a:gd name="T97" fmla="*/ 0 h 287"/>
                <a:gd name="T98" fmla="*/ 1 w 204"/>
                <a:gd name="T99" fmla="*/ 0 h 287"/>
                <a:gd name="T100" fmla="*/ 1 w 204"/>
                <a:gd name="T101" fmla="*/ 0 h 287"/>
                <a:gd name="T102" fmla="*/ 1 w 204"/>
                <a:gd name="T103" fmla="*/ 0 h 287"/>
                <a:gd name="T104" fmla="*/ 1 w 204"/>
                <a:gd name="T105" fmla="*/ 0 h 287"/>
                <a:gd name="T106" fmla="*/ 1 w 204"/>
                <a:gd name="T107" fmla="*/ 0 h 287"/>
                <a:gd name="T108" fmla="*/ 1 w 204"/>
                <a:gd name="T109" fmla="*/ 0 h 287"/>
                <a:gd name="T110" fmla="*/ 1 w 204"/>
                <a:gd name="T111" fmla="*/ 0 h 287"/>
                <a:gd name="T112" fmla="*/ 1 w 204"/>
                <a:gd name="T113" fmla="*/ 0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4"/>
                <a:gd name="T172" fmla="*/ 0 h 287"/>
                <a:gd name="T173" fmla="*/ 204 w 204"/>
                <a:gd name="T174" fmla="*/ 287 h 2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48" name="Freeform 482"/>
            <p:cNvSpPr>
              <a:spLocks/>
            </p:cNvSpPr>
            <p:nvPr/>
          </p:nvSpPr>
          <p:spPr bwMode="auto">
            <a:xfrm>
              <a:off x="2117" y="1212"/>
              <a:ext cx="114" cy="134"/>
            </a:xfrm>
            <a:custGeom>
              <a:avLst/>
              <a:gdLst>
                <a:gd name="T0" fmla="*/ 1 w 228"/>
                <a:gd name="T1" fmla="*/ 1 h 267"/>
                <a:gd name="T2" fmla="*/ 1 w 228"/>
                <a:gd name="T3" fmla="*/ 1 h 267"/>
                <a:gd name="T4" fmla="*/ 1 w 228"/>
                <a:gd name="T5" fmla="*/ 1 h 267"/>
                <a:gd name="T6" fmla="*/ 1 w 228"/>
                <a:gd name="T7" fmla="*/ 1 h 267"/>
                <a:gd name="T8" fmla="*/ 1 w 228"/>
                <a:gd name="T9" fmla="*/ 1 h 267"/>
                <a:gd name="T10" fmla="*/ 1 w 228"/>
                <a:gd name="T11" fmla="*/ 1 h 267"/>
                <a:gd name="T12" fmla="*/ 1 w 228"/>
                <a:gd name="T13" fmla="*/ 1 h 267"/>
                <a:gd name="T14" fmla="*/ 1 w 228"/>
                <a:gd name="T15" fmla="*/ 1 h 267"/>
                <a:gd name="T16" fmla="*/ 1 w 228"/>
                <a:gd name="T17" fmla="*/ 1 h 267"/>
                <a:gd name="T18" fmla="*/ 1 w 228"/>
                <a:gd name="T19" fmla="*/ 1 h 267"/>
                <a:gd name="T20" fmla="*/ 1 w 228"/>
                <a:gd name="T21" fmla="*/ 1 h 267"/>
                <a:gd name="T22" fmla="*/ 1 w 228"/>
                <a:gd name="T23" fmla="*/ 1 h 267"/>
                <a:gd name="T24" fmla="*/ 1 w 228"/>
                <a:gd name="T25" fmla="*/ 1 h 267"/>
                <a:gd name="T26" fmla="*/ 1 w 228"/>
                <a:gd name="T27" fmla="*/ 1 h 267"/>
                <a:gd name="T28" fmla="*/ 1 w 228"/>
                <a:gd name="T29" fmla="*/ 1 h 267"/>
                <a:gd name="T30" fmla="*/ 1 w 228"/>
                <a:gd name="T31" fmla="*/ 1 h 267"/>
                <a:gd name="T32" fmla="*/ 1 w 228"/>
                <a:gd name="T33" fmla="*/ 1 h 267"/>
                <a:gd name="T34" fmla="*/ 1 w 228"/>
                <a:gd name="T35" fmla="*/ 1 h 267"/>
                <a:gd name="T36" fmla="*/ 1 w 228"/>
                <a:gd name="T37" fmla="*/ 1 h 267"/>
                <a:gd name="T38" fmla="*/ 1 w 228"/>
                <a:gd name="T39" fmla="*/ 1 h 267"/>
                <a:gd name="T40" fmla="*/ 1 w 228"/>
                <a:gd name="T41" fmla="*/ 1 h 267"/>
                <a:gd name="T42" fmla="*/ 1 w 228"/>
                <a:gd name="T43" fmla="*/ 1 h 267"/>
                <a:gd name="T44" fmla="*/ 1 w 228"/>
                <a:gd name="T45" fmla="*/ 1 h 267"/>
                <a:gd name="T46" fmla="*/ 1 w 228"/>
                <a:gd name="T47" fmla="*/ 1 h 267"/>
                <a:gd name="T48" fmla="*/ 1 w 228"/>
                <a:gd name="T49" fmla="*/ 1 h 267"/>
                <a:gd name="T50" fmla="*/ 1 w 228"/>
                <a:gd name="T51" fmla="*/ 1 h 267"/>
                <a:gd name="T52" fmla="*/ 1 w 228"/>
                <a:gd name="T53" fmla="*/ 1 h 267"/>
                <a:gd name="T54" fmla="*/ 1 w 228"/>
                <a:gd name="T55" fmla="*/ 1 h 267"/>
                <a:gd name="T56" fmla="*/ 1 w 228"/>
                <a:gd name="T57" fmla="*/ 1 h 267"/>
                <a:gd name="T58" fmla="*/ 1 w 228"/>
                <a:gd name="T59" fmla="*/ 1 h 267"/>
                <a:gd name="T60" fmla="*/ 1 w 228"/>
                <a:gd name="T61" fmla="*/ 1 h 267"/>
                <a:gd name="T62" fmla="*/ 1 w 228"/>
                <a:gd name="T63" fmla="*/ 1 h 267"/>
                <a:gd name="T64" fmla="*/ 1 w 228"/>
                <a:gd name="T65" fmla="*/ 1 h 267"/>
                <a:gd name="T66" fmla="*/ 1 w 228"/>
                <a:gd name="T67" fmla="*/ 1 h 267"/>
                <a:gd name="T68" fmla="*/ 1 w 228"/>
                <a:gd name="T69" fmla="*/ 1 h 267"/>
                <a:gd name="T70" fmla="*/ 1 w 228"/>
                <a:gd name="T71" fmla="*/ 1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8"/>
                <a:gd name="T109" fmla="*/ 0 h 267"/>
                <a:gd name="T110" fmla="*/ 228 w 228"/>
                <a:gd name="T111" fmla="*/ 267 h 26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49" name="Freeform 483"/>
            <p:cNvSpPr>
              <a:spLocks/>
            </p:cNvSpPr>
            <p:nvPr/>
          </p:nvSpPr>
          <p:spPr bwMode="auto">
            <a:xfrm>
              <a:off x="2213" y="989"/>
              <a:ext cx="72" cy="100"/>
            </a:xfrm>
            <a:custGeom>
              <a:avLst/>
              <a:gdLst>
                <a:gd name="T0" fmla="*/ 1 w 142"/>
                <a:gd name="T1" fmla="*/ 1 h 200"/>
                <a:gd name="T2" fmla="*/ 1 w 142"/>
                <a:gd name="T3" fmla="*/ 1 h 200"/>
                <a:gd name="T4" fmla="*/ 1 w 142"/>
                <a:gd name="T5" fmla="*/ 1 h 200"/>
                <a:gd name="T6" fmla="*/ 1 w 142"/>
                <a:gd name="T7" fmla="*/ 1 h 200"/>
                <a:gd name="T8" fmla="*/ 1 w 142"/>
                <a:gd name="T9" fmla="*/ 1 h 200"/>
                <a:gd name="T10" fmla="*/ 1 w 142"/>
                <a:gd name="T11" fmla="*/ 1 h 200"/>
                <a:gd name="T12" fmla="*/ 1 w 142"/>
                <a:gd name="T13" fmla="*/ 1 h 200"/>
                <a:gd name="T14" fmla="*/ 1 w 142"/>
                <a:gd name="T15" fmla="*/ 1 h 200"/>
                <a:gd name="T16" fmla="*/ 1 w 142"/>
                <a:gd name="T17" fmla="*/ 1 h 200"/>
                <a:gd name="T18" fmla="*/ 1 w 142"/>
                <a:gd name="T19" fmla="*/ 1 h 200"/>
                <a:gd name="T20" fmla="*/ 1 w 142"/>
                <a:gd name="T21" fmla="*/ 1 h 200"/>
                <a:gd name="T22" fmla="*/ 1 w 142"/>
                <a:gd name="T23" fmla="*/ 1 h 200"/>
                <a:gd name="T24" fmla="*/ 1 w 142"/>
                <a:gd name="T25" fmla="*/ 1 h 200"/>
                <a:gd name="T26" fmla="*/ 1 w 142"/>
                <a:gd name="T27" fmla="*/ 1 h 200"/>
                <a:gd name="T28" fmla="*/ 1 w 142"/>
                <a:gd name="T29" fmla="*/ 1 h 200"/>
                <a:gd name="T30" fmla="*/ 1 w 142"/>
                <a:gd name="T31" fmla="*/ 1 h 200"/>
                <a:gd name="T32" fmla="*/ 1 w 142"/>
                <a:gd name="T33" fmla="*/ 1 h 200"/>
                <a:gd name="T34" fmla="*/ 1 w 142"/>
                <a:gd name="T35" fmla="*/ 1 h 200"/>
                <a:gd name="T36" fmla="*/ 1 w 142"/>
                <a:gd name="T37" fmla="*/ 1 h 200"/>
                <a:gd name="T38" fmla="*/ 1 w 142"/>
                <a:gd name="T39" fmla="*/ 1 h 200"/>
                <a:gd name="T40" fmla="*/ 1 w 142"/>
                <a:gd name="T41" fmla="*/ 1 h 200"/>
                <a:gd name="T42" fmla="*/ 1 w 142"/>
                <a:gd name="T43" fmla="*/ 1 h 200"/>
                <a:gd name="T44" fmla="*/ 1 w 142"/>
                <a:gd name="T45" fmla="*/ 1 h 200"/>
                <a:gd name="T46" fmla="*/ 1 w 142"/>
                <a:gd name="T47" fmla="*/ 1 h 200"/>
                <a:gd name="T48" fmla="*/ 1 w 142"/>
                <a:gd name="T49" fmla="*/ 1 h 200"/>
                <a:gd name="T50" fmla="*/ 1 w 142"/>
                <a:gd name="T51" fmla="*/ 1 h 200"/>
                <a:gd name="T52" fmla="*/ 1 w 142"/>
                <a:gd name="T53" fmla="*/ 1 h 200"/>
                <a:gd name="T54" fmla="*/ 1 w 142"/>
                <a:gd name="T55" fmla="*/ 1 h 200"/>
                <a:gd name="T56" fmla="*/ 1 w 142"/>
                <a:gd name="T57" fmla="*/ 1 h 200"/>
                <a:gd name="T58" fmla="*/ 1 w 142"/>
                <a:gd name="T59" fmla="*/ 1 h 200"/>
                <a:gd name="T60" fmla="*/ 1 w 142"/>
                <a:gd name="T61" fmla="*/ 1 h 200"/>
                <a:gd name="T62" fmla="*/ 1 w 142"/>
                <a:gd name="T63" fmla="*/ 1 h 200"/>
                <a:gd name="T64" fmla="*/ 1 w 142"/>
                <a:gd name="T65" fmla="*/ 1 h 200"/>
                <a:gd name="T66" fmla="*/ 1 w 142"/>
                <a:gd name="T67" fmla="*/ 1 h 200"/>
                <a:gd name="T68" fmla="*/ 1 w 142"/>
                <a:gd name="T69" fmla="*/ 1 h 200"/>
                <a:gd name="T70" fmla="*/ 1 w 142"/>
                <a:gd name="T71" fmla="*/ 1 h 200"/>
                <a:gd name="T72" fmla="*/ 1 w 142"/>
                <a:gd name="T73" fmla="*/ 1 h 200"/>
                <a:gd name="T74" fmla="*/ 1 w 142"/>
                <a:gd name="T75" fmla="*/ 1 h 200"/>
                <a:gd name="T76" fmla="*/ 1 w 142"/>
                <a:gd name="T77" fmla="*/ 1 h 200"/>
                <a:gd name="T78" fmla="*/ 1 w 142"/>
                <a:gd name="T79" fmla="*/ 1 h 200"/>
                <a:gd name="T80" fmla="*/ 1 w 142"/>
                <a:gd name="T81" fmla="*/ 1 h 200"/>
                <a:gd name="T82" fmla="*/ 1 w 142"/>
                <a:gd name="T83" fmla="*/ 1 h 200"/>
                <a:gd name="T84" fmla="*/ 1 w 142"/>
                <a:gd name="T85" fmla="*/ 1 h 200"/>
                <a:gd name="T86" fmla="*/ 1 w 142"/>
                <a:gd name="T87" fmla="*/ 1 h 200"/>
                <a:gd name="T88" fmla="*/ 1 w 142"/>
                <a:gd name="T89" fmla="*/ 1 h 200"/>
                <a:gd name="T90" fmla="*/ 1 w 142"/>
                <a:gd name="T91" fmla="*/ 1 h 200"/>
                <a:gd name="T92" fmla="*/ 1 w 142"/>
                <a:gd name="T93" fmla="*/ 1 h 200"/>
                <a:gd name="T94" fmla="*/ 1 w 142"/>
                <a:gd name="T95" fmla="*/ 1 h 200"/>
                <a:gd name="T96" fmla="*/ 1 w 142"/>
                <a:gd name="T97" fmla="*/ 1 h 200"/>
                <a:gd name="T98" fmla="*/ 1 w 142"/>
                <a:gd name="T99" fmla="*/ 1 h 200"/>
                <a:gd name="T100" fmla="*/ 1 w 142"/>
                <a:gd name="T101" fmla="*/ 1 h 200"/>
                <a:gd name="T102" fmla="*/ 1 w 142"/>
                <a:gd name="T103" fmla="*/ 1 h 200"/>
                <a:gd name="T104" fmla="*/ 1 w 142"/>
                <a:gd name="T105" fmla="*/ 1 h 200"/>
                <a:gd name="T106" fmla="*/ 1 w 142"/>
                <a:gd name="T107" fmla="*/ 1 h 200"/>
                <a:gd name="T108" fmla="*/ 1 w 142"/>
                <a:gd name="T109" fmla="*/ 1 h 200"/>
                <a:gd name="T110" fmla="*/ 1 w 142"/>
                <a:gd name="T111" fmla="*/ 1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2"/>
                <a:gd name="T169" fmla="*/ 0 h 200"/>
                <a:gd name="T170" fmla="*/ 142 w 142"/>
                <a:gd name="T171" fmla="*/ 200 h 2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50" name="Freeform 484"/>
            <p:cNvSpPr>
              <a:spLocks/>
            </p:cNvSpPr>
            <p:nvPr/>
          </p:nvSpPr>
          <p:spPr bwMode="auto">
            <a:xfrm>
              <a:off x="2127" y="1238"/>
              <a:ext cx="70" cy="91"/>
            </a:xfrm>
            <a:custGeom>
              <a:avLst/>
              <a:gdLst>
                <a:gd name="T0" fmla="*/ 1 w 140"/>
                <a:gd name="T1" fmla="*/ 1 h 180"/>
                <a:gd name="T2" fmla="*/ 1 w 140"/>
                <a:gd name="T3" fmla="*/ 1 h 180"/>
                <a:gd name="T4" fmla="*/ 1 w 140"/>
                <a:gd name="T5" fmla="*/ 1 h 180"/>
                <a:gd name="T6" fmla="*/ 1 w 140"/>
                <a:gd name="T7" fmla="*/ 1 h 180"/>
                <a:gd name="T8" fmla="*/ 1 w 140"/>
                <a:gd name="T9" fmla="*/ 1 h 180"/>
                <a:gd name="T10" fmla="*/ 1 w 140"/>
                <a:gd name="T11" fmla="*/ 1 h 180"/>
                <a:gd name="T12" fmla="*/ 1 w 140"/>
                <a:gd name="T13" fmla="*/ 1 h 180"/>
                <a:gd name="T14" fmla="*/ 1 w 140"/>
                <a:gd name="T15" fmla="*/ 1 h 180"/>
                <a:gd name="T16" fmla="*/ 1 w 140"/>
                <a:gd name="T17" fmla="*/ 1 h 180"/>
                <a:gd name="T18" fmla="*/ 1 w 140"/>
                <a:gd name="T19" fmla="*/ 1 h 180"/>
                <a:gd name="T20" fmla="*/ 1 w 140"/>
                <a:gd name="T21" fmla="*/ 1 h 180"/>
                <a:gd name="T22" fmla="*/ 1 w 140"/>
                <a:gd name="T23" fmla="*/ 1 h 180"/>
                <a:gd name="T24" fmla="*/ 1 w 140"/>
                <a:gd name="T25" fmla="*/ 1 h 180"/>
                <a:gd name="T26" fmla="*/ 1 w 140"/>
                <a:gd name="T27" fmla="*/ 1 h 180"/>
                <a:gd name="T28" fmla="*/ 1 w 140"/>
                <a:gd name="T29" fmla="*/ 1 h 180"/>
                <a:gd name="T30" fmla="*/ 1 w 140"/>
                <a:gd name="T31" fmla="*/ 1 h 180"/>
                <a:gd name="T32" fmla="*/ 1 w 140"/>
                <a:gd name="T33" fmla="*/ 1 h 180"/>
                <a:gd name="T34" fmla="*/ 1 w 140"/>
                <a:gd name="T35" fmla="*/ 1 h 180"/>
                <a:gd name="T36" fmla="*/ 1 w 140"/>
                <a:gd name="T37" fmla="*/ 1 h 180"/>
                <a:gd name="T38" fmla="*/ 1 w 140"/>
                <a:gd name="T39" fmla="*/ 1 h 180"/>
                <a:gd name="T40" fmla="*/ 1 w 140"/>
                <a:gd name="T41" fmla="*/ 1 h 180"/>
                <a:gd name="T42" fmla="*/ 1 w 140"/>
                <a:gd name="T43" fmla="*/ 1 h 180"/>
                <a:gd name="T44" fmla="*/ 1 w 140"/>
                <a:gd name="T45" fmla="*/ 1 h 180"/>
                <a:gd name="T46" fmla="*/ 1 w 140"/>
                <a:gd name="T47" fmla="*/ 1 h 180"/>
                <a:gd name="T48" fmla="*/ 1 w 140"/>
                <a:gd name="T49" fmla="*/ 1 h 180"/>
                <a:gd name="T50" fmla="*/ 1 w 140"/>
                <a:gd name="T51" fmla="*/ 1 h 180"/>
                <a:gd name="T52" fmla="*/ 1 w 140"/>
                <a:gd name="T53" fmla="*/ 1 h 180"/>
                <a:gd name="T54" fmla="*/ 1 w 140"/>
                <a:gd name="T55" fmla="*/ 1 h 180"/>
                <a:gd name="T56" fmla="*/ 1 w 140"/>
                <a:gd name="T57" fmla="*/ 1 h 180"/>
                <a:gd name="T58" fmla="*/ 1 w 140"/>
                <a:gd name="T59" fmla="*/ 1 h 180"/>
                <a:gd name="T60" fmla="*/ 1 w 140"/>
                <a:gd name="T61" fmla="*/ 1 h 180"/>
                <a:gd name="T62" fmla="*/ 1 w 140"/>
                <a:gd name="T63" fmla="*/ 1 h 180"/>
                <a:gd name="T64" fmla="*/ 1 w 140"/>
                <a:gd name="T65" fmla="*/ 1 h 180"/>
                <a:gd name="T66" fmla="*/ 1 w 140"/>
                <a:gd name="T67" fmla="*/ 1 h 180"/>
                <a:gd name="T68" fmla="*/ 1 w 140"/>
                <a:gd name="T69" fmla="*/ 1 h 180"/>
                <a:gd name="T70" fmla="*/ 1 w 140"/>
                <a:gd name="T71" fmla="*/ 1 h 180"/>
                <a:gd name="T72" fmla="*/ 1 w 140"/>
                <a:gd name="T73" fmla="*/ 1 h 180"/>
                <a:gd name="T74" fmla="*/ 1 w 140"/>
                <a:gd name="T75" fmla="*/ 1 h 180"/>
                <a:gd name="T76" fmla="*/ 1 w 140"/>
                <a:gd name="T77" fmla="*/ 1 h 180"/>
                <a:gd name="T78" fmla="*/ 1 w 140"/>
                <a:gd name="T79" fmla="*/ 1 h 180"/>
                <a:gd name="T80" fmla="*/ 1 w 140"/>
                <a:gd name="T81" fmla="*/ 1 h 180"/>
                <a:gd name="T82" fmla="*/ 1 w 140"/>
                <a:gd name="T83" fmla="*/ 1 h 180"/>
                <a:gd name="T84" fmla="*/ 1 w 140"/>
                <a:gd name="T85" fmla="*/ 1 h 180"/>
                <a:gd name="T86" fmla="*/ 1 w 140"/>
                <a:gd name="T87" fmla="*/ 1 h 180"/>
                <a:gd name="T88" fmla="*/ 1 w 140"/>
                <a:gd name="T89" fmla="*/ 1 h 180"/>
                <a:gd name="T90" fmla="*/ 1 w 140"/>
                <a:gd name="T91" fmla="*/ 1 h 180"/>
                <a:gd name="T92" fmla="*/ 1 w 140"/>
                <a:gd name="T93" fmla="*/ 1 h 180"/>
                <a:gd name="T94" fmla="*/ 1 w 140"/>
                <a:gd name="T95" fmla="*/ 1 h 180"/>
                <a:gd name="T96" fmla="*/ 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0"/>
                <a:gd name="T148" fmla="*/ 0 h 180"/>
                <a:gd name="T149" fmla="*/ 140 w 140"/>
                <a:gd name="T150" fmla="*/ 180 h 1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51" name="Freeform 485"/>
            <p:cNvSpPr>
              <a:spLocks/>
            </p:cNvSpPr>
            <p:nvPr/>
          </p:nvSpPr>
          <p:spPr bwMode="auto">
            <a:xfrm>
              <a:off x="2236" y="1115"/>
              <a:ext cx="100" cy="77"/>
            </a:xfrm>
            <a:custGeom>
              <a:avLst/>
              <a:gdLst>
                <a:gd name="T0" fmla="*/ 1 w 199"/>
                <a:gd name="T1" fmla="*/ 1 h 154"/>
                <a:gd name="T2" fmla="*/ 1 w 199"/>
                <a:gd name="T3" fmla="*/ 1 h 154"/>
                <a:gd name="T4" fmla="*/ 1 w 199"/>
                <a:gd name="T5" fmla="*/ 1 h 154"/>
                <a:gd name="T6" fmla="*/ 1 w 199"/>
                <a:gd name="T7" fmla="*/ 1 h 154"/>
                <a:gd name="T8" fmla="*/ 1 w 199"/>
                <a:gd name="T9" fmla="*/ 1 h 154"/>
                <a:gd name="T10" fmla="*/ 1 w 199"/>
                <a:gd name="T11" fmla="*/ 1 h 154"/>
                <a:gd name="T12" fmla="*/ 1 w 199"/>
                <a:gd name="T13" fmla="*/ 1 h 154"/>
                <a:gd name="T14" fmla="*/ 1 w 199"/>
                <a:gd name="T15" fmla="*/ 1 h 154"/>
                <a:gd name="T16" fmla="*/ 1 w 199"/>
                <a:gd name="T17" fmla="*/ 1 h 154"/>
                <a:gd name="T18" fmla="*/ 1 w 199"/>
                <a:gd name="T19" fmla="*/ 1 h 154"/>
                <a:gd name="T20" fmla="*/ 1 w 199"/>
                <a:gd name="T21" fmla="*/ 1 h 154"/>
                <a:gd name="T22" fmla="*/ 1 w 199"/>
                <a:gd name="T23" fmla="*/ 1 h 154"/>
                <a:gd name="T24" fmla="*/ 1 w 199"/>
                <a:gd name="T25" fmla="*/ 1 h 154"/>
                <a:gd name="T26" fmla="*/ 1 w 199"/>
                <a:gd name="T27" fmla="*/ 1 h 154"/>
                <a:gd name="T28" fmla="*/ 1 w 199"/>
                <a:gd name="T29" fmla="*/ 1 h 154"/>
                <a:gd name="T30" fmla="*/ 1 w 199"/>
                <a:gd name="T31" fmla="*/ 1 h 154"/>
                <a:gd name="T32" fmla="*/ 1 w 199"/>
                <a:gd name="T33" fmla="*/ 1 h 154"/>
                <a:gd name="T34" fmla="*/ 1 w 199"/>
                <a:gd name="T35" fmla="*/ 1 h 154"/>
                <a:gd name="T36" fmla="*/ 1 w 199"/>
                <a:gd name="T37" fmla="*/ 1 h 154"/>
                <a:gd name="T38" fmla="*/ 1 w 199"/>
                <a:gd name="T39" fmla="*/ 1 h 154"/>
                <a:gd name="T40" fmla="*/ 1 w 199"/>
                <a:gd name="T41" fmla="*/ 1 h 154"/>
                <a:gd name="T42" fmla="*/ 1 w 199"/>
                <a:gd name="T43" fmla="*/ 1 h 154"/>
                <a:gd name="T44" fmla="*/ 1 w 199"/>
                <a:gd name="T45" fmla="*/ 1 h 154"/>
                <a:gd name="T46" fmla="*/ 1 w 199"/>
                <a:gd name="T47" fmla="*/ 1 h 154"/>
                <a:gd name="T48" fmla="*/ 1 w 199"/>
                <a:gd name="T49" fmla="*/ 1 h 154"/>
                <a:gd name="T50" fmla="*/ 1 w 199"/>
                <a:gd name="T51" fmla="*/ 1 h 154"/>
                <a:gd name="T52" fmla="*/ 1 w 199"/>
                <a:gd name="T53" fmla="*/ 1 h 154"/>
                <a:gd name="T54" fmla="*/ 1 w 199"/>
                <a:gd name="T55" fmla="*/ 1 h 154"/>
                <a:gd name="T56" fmla="*/ 1 w 199"/>
                <a:gd name="T57" fmla="*/ 1 h 154"/>
                <a:gd name="T58" fmla="*/ 1 w 199"/>
                <a:gd name="T59" fmla="*/ 1 h 154"/>
                <a:gd name="T60" fmla="*/ 1 w 199"/>
                <a:gd name="T61" fmla="*/ 1 h 154"/>
                <a:gd name="T62" fmla="*/ 1 w 199"/>
                <a:gd name="T63" fmla="*/ 1 h 154"/>
                <a:gd name="T64" fmla="*/ 1 w 199"/>
                <a:gd name="T65" fmla="*/ 1 h 154"/>
                <a:gd name="T66" fmla="*/ 1 w 199"/>
                <a:gd name="T67" fmla="*/ 1 h 154"/>
                <a:gd name="T68" fmla="*/ 1 w 199"/>
                <a:gd name="T69" fmla="*/ 1 h 154"/>
                <a:gd name="T70" fmla="*/ 1 w 199"/>
                <a:gd name="T71" fmla="*/ 1 h 154"/>
                <a:gd name="T72" fmla="*/ 1 w 199"/>
                <a:gd name="T73" fmla="*/ 1 h 154"/>
                <a:gd name="T74" fmla="*/ 1 w 199"/>
                <a:gd name="T75" fmla="*/ 1 h 154"/>
                <a:gd name="T76" fmla="*/ 1 w 199"/>
                <a:gd name="T77" fmla="*/ 1 h 154"/>
                <a:gd name="T78" fmla="*/ 1 w 199"/>
                <a:gd name="T79" fmla="*/ 1 h 154"/>
                <a:gd name="T80" fmla="*/ 1 w 199"/>
                <a:gd name="T81" fmla="*/ 1 h 154"/>
                <a:gd name="T82" fmla="*/ 1 w 199"/>
                <a:gd name="T83" fmla="*/ 1 h 154"/>
                <a:gd name="T84" fmla="*/ 1 w 199"/>
                <a:gd name="T85" fmla="*/ 1 h 154"/>
                <a:gd name="T86" fmla="*/ 1 w 199"/>
                <a:gd name="T87" fmla="*/ 1 h 154"/>
                <a:gd name="T88" fmla="*/ 1 w 199"/>
                <a:gd name="T89" fmla="*/ 1 h 154"/>
                <a:gd name="T90" fmla="*/ 1 w 199"/>
                <a:gd name="T91" fmla="*/ 1 h 154"/>
                <a:gd name="T92" fmla="*/ 1 w 199"/>
                <a:gd name="T93" fmla="*/ 1 h 154"/>
                <a:gd name="T94" fmla="*/ 1 w 199"/>
                <a:gd name="T95" fmla="*/ 1 h 154"/>
                <a:gd name="T96" fmla="*/ 1 w 199"/>
                <a:gd name="T97" fmla="*/ 1 h 154"/>
                <a:gd name="T98" fmla="*/ 1 w 199"/>
                <a:gd name="T99" fmla="*/ 1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9"/>
                <a:gd name="T151" fmla="*/ 0 h 154"/>
                <a:gd name="T152" fmla="*/ 199 w 199"/>
                <a:gd name="T153" fmla="*/ 154 h 1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52" name="Freeform 486"/>
            <p:cNvSpPr>
              <a:spLocks/>
            </p:cNvSpPr>
            <p:nvPr/>
          </p:nvSpPr>
          <p:spPr bwMode="auto">
            <a:xfrm>
              <a:off x="2155" y="1046"/>
              <a:ext cx="93" cy="90"/>
            </a:xfrm>
            <a:custGeom>
              <a:avLst/>
              <a:gdLst>
                <a:gd name="T0" fmla="*/ 1 w 186"/>
                <a:gd name="T1" fmla="*/ 1 h 179"/>
                <a:gd name="T2" fmla="*/ 1 w 186"/>
                <a:gd name="T3" fmla="*/ 1 h 179"/>
                <a:gd name="T4" fmla="*/ 1 w 186"/>
                <a:gd name="T5" fmla="*/ 1 h 179"/>
                <a:gd name="T6" fmla="*/ 1 w 186"/>
                <a:gd name="T7" fmla="*/ 1 h 179"/>
                <a:gd name="T8" fmla="*/ 1 w 186"/>
                <a:gd name="T9" fmla="*/ 1 h 179"/>
                <a:gd name="T10" fmla="*/ 1 w 186"/>
                <a:gd name="T11" fmla="*/ 1 h 179"/>
                <a:gd name="T12" fmla="*/ 1 w 186"/>
                <a:gd name="T13" fmla="*/ 1 h 179"/>
                <a:gd name="T14" fmla="*/ 1 w 186"/>
                <a:gd name="T15" fmla="*/ 1 h 179"/>
                <a:gd name="T16" fmla="*/ 1 w 186"/>
                <a:gd name="T17" fmla="*/ 1 h 179"/>
                <a:gd name="T18" fmla="*/ 1 w 186"/>
                <a:gd name="T19" fmla="*/ 1 h 179"/>
                <a:gd name="T20" fmla="*/ 1 w 186"/>
                <a:gd name="T21" fmla="*/ 1 h 179"/>
                <a:gd name="T22" fmla="*/ 1 w 186"/>
                <a:gd name="T23" fmla="*/ 1 h 179"/>
                <a:gd name="T24" fmla="*/ 1 w 186"/>
                <a:gd name="T25" fmla="*/ 1 h 179"/>
                <a:gd name="T26" fmla="*/ 1 w 186"/>
                <a:gd name="T27" fmla="*/ 1 h 179"/>
                <a:gd name="T28" fmla="*/ 1 w 186"/>
                <a:gd name="T29" fmla="*/ 1 h 179"/>
                <a:gd name="T30" fmla="*/ 1 w 186"/>
                <a:gd name="T31" fmla="*/ 1 h 179"/>
                <a:gd name="T32" fmla="*/ 1 w 186"/>
                <a:gd name="T33" fmla="*/ 1 h 179"/>
                <a:gd name="T34" fmla="*/ 1 w 186"/>
                <a:gd name="T35" fmla="*/ 1 h 179"/>
                <a:gd name="T36" fmla="*/ 1 w 186"/>
                <a:gd name="T37" fmla="*/ 1 h 179"/>
                <a:gd name="T38" fmla="*/ 1 w 186"/>
                <a:gd name="T39" fmla="*/ 1 h 179"/>
                <a:gd name="T40" fmla="*/ 1 w 186"/>
                <a:gd name="T41" fmla="*/ 1 h 179"/>
                <a:gd name="T42" fmla="*/ 1 w 186"/>
                <a:gd name="T43" fmla="*/ 1 h 179"/>
                <a:gd name="T44" fmla="*/ 1 w 186"/>
                <a:gd name="T45" fmla="*/ 1 h 179"/>
                <a:gd name="T46" fmla="*/ 1 w 186"/>
                <a:gd name="T47" fmla="*/ 1 h 179"/>
                <a:gd name="T48" fmla="*/ 1 w 186"/>
                <a:gd name="T49" fmla="*/ 1 h 179"/>
                <a:gd name="T50" fmla="*/ 1 w 186"/>
                <a:gd name="T51" fmla="*/ 1 h 179"/>
                <a:gd name="T52" fmla="*/ 1 w 186"/>
                <a:gd name="T53" fmla="*/ 1 h 179"/>
                <a:gd name="T54" fmla="*/ 1 w 186"/>
                <a:gd name="T55" fmla="*/ 1 h 179"/>
                <a:gd name="T56" fmla="*/ 1 w 186"/>
                <a:gd name="T57" fmla="*/ 0 h 179"/>
                <a:gd name="T58" fmla="*/ 1 w 186"/>
                <a:gd name="T59" fmla="*/ 1 h 179"/>
                <a:gd name="T60" fmla="*/ 1 w 186"/>
                <a:gd name="T61" fmla="*/ 1 h 179"/>
                <a:gd name="T62" fmla="*/ 1 w 186"/>
                <a:gd name="T63" fmla="*/ 1 h 179"/>
                <a:gd name="T64" fmla="*/ 1 w 186"/>
                <a:gd name="T65" fmla="*/ 1 h 179"/>
                <a:gd name="T66" fmla="*/ 1 w 186"/>
                <a:gd name="T67" fmla="*/ 1 h 179"/>
                <a:gd name="T68" fmla="*/ 1 w 186"/>
                <a:gd name="T69" fmla="*/ 1 h 179"/>
                <a:gd name="T70" fmla="*/ 1 w 186"/>
                <a:gd name="T71" fmla="*/ 1 h 179"/>
                <a:gd name="T72" fmla="*/ 1 w 186"/>
                <a:gd name="T73" fmla="*/ 1 h 179"/>
                <a:gd name="T74" fmla="*/ 1 w 186"/>
                <a:gd name="T75" fmla="*/ 1 h 179"/>
                <a:gd name="T76" fmla="*/ 1 w 186"/>
                <a:gd name="T77" fmla="*/ 1 h 179"/>
                <a:gd name="T78" fmla="*/ 1 w 186"/>
                <a:gd name="T79" fmla="*/ 1 h 179"/>
                <a:gd name="T80" fmla="*/ 1 w 186"/>
                <a:gd name="T81" fmla="*/ 1 h 179"/>
                <a:gd name="T82" fmla="*/ 1 w 186"/>
                <a:gd name="T83" fmla="*/ 1 h 179"/>
                <a:gd name="T84" fmla="*/ 1 w 186"/>
                <a:gd name="T85" fmla="*/ 1 h 179"/>
                <a:gd name="T86" fmla="*/ 1 w 186"/>
                <a:gd name="T87" fmla="*/ 1 h 179"/>
                <a:gd name="T88" fmla="*/ 1 w 186"/>
                <a:gd name="T89" fmla="*/ 1 h 179"/>
                <a:gd name="T90" fmla="*/ 1 w 186"/>
                <a:gd name="T91" fmla="*/ 1 h 179"/>
                <a:gd name="T92" fmla="*/ 1 w 186"/>
                <a:gd name="T93" fmla="*/ 1 h 179"/>
                <a:gd name="T94" fmla="*/ 1 w 186"/>
                <a:gd name="T95" fmla="*/ 1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6"/>
                <a:gd name="T145" fmla="*/ 0 h 179"/>
                <a:gd name="T146" fmla="*/ 186 w 186"/>
                <a:gd name="T147" fmla="*/ 179 h 17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53" name="Freeform 487"/>
            <p:cNvSpPr>
              <a:spLocks/>
            </p:cNvSpPr>
            <p:nvPr/>
          </p:nvSpPr>
          <p:spPr bwMode="auto">
            <a:xfrm>
              <a:off x="2275" y="1023"/>
              <a:ext cx="75" cy="100"/>
            </a:xfrm>
            <a:custGeom>
              <a:avLst/>
              <a:gdLst>
                <a:gd name="T0" fmla="*/ 1 w 150"/>
                <a:gd name="T1" fmla="*/ 1 h 200"/>
                <a:gd name="T2" fmla="*/ 1 w 150"/>
                <a:gd name="T3" fmla="*/ 1 h 200"/>
                <a:gd name="T4" fmla="*/ 1 w 150"/>
                <a:gd name="T5" fmla="*/ 1 h 200"/>
                <a:gd name="T6" fmla="*/ 0 w 150"/>
                <a:gd name="T7" fmla="*/ 1 h 200"/>
                <a:gd name="T8" fmla="*/ 1 w 150"/>
                <a:gd name="T9" fmla="*/ 1 h 200"/>
                <a:gd name="T10" fmla="*/ 1 w 150"/>
                <a:gd name="T11" fmla="*/ 1 h 200"/>
                <a:gd name="T12" fmla="*/ 1 w 150"/>
                <a:gd name="T13" fmla="*/ 1 h 200"/>
                <a:gd name="T14" fmla="*/ 1 w 150"/>
                <a:gd name="T15" fmla="*/ 1 h 200"/>
                <a:gd name="T16" fmla="*/ 1 w 150"/>
                <a:gd name="T17" fmla="*/ 1 h 200"/>
                <a:gd name="T18" fmla="*/ 1 w 150"/>
                <a:gd name="T19" fmla="*/ 1 h 200"/>
                <a:gd name="T20" fmla="*/ 1 w 150"/>
                <a:gd name="T21" fmla="*/ 1 h 200"/>
                <a:gd name="T22" fmla="*/ 1 w 150"/>
                <a:gd name="T23" fmla="*/ 1 h 200"/>
                <a:gd name="T24" fmla="*/ 1 w 150"/>
                <a:gd name="T25" fmla="*/ 1 h 200"/>
                <a:gd name="T26" fmla="*/ 1 w 150"/>
                <a:gd name="T27" fmla="*/ 1 h 200"/>
                <a:gd name="T28" fmla="*/ 1 w 150"/>
                <a:gd name="T29" fmla="*/ 1 h 200"/>
                <a:gd name="T30" fmla="*/ 1 w 150"/>
                <a:gd name="T31" fmla="*/ 1 h 200"/>
                <a:gd name="T32" fmla="*/ 1 w 150"/>
                <a:gd name="T33" fmla="*/ 1 h 200"/>
                <a:gd name="T34" fmla="*/ 1 w 150"/>
                <a:gd name="T35" fmla="*/ 1 h 200"/>
                <a:gd name="T36" fmla="*/ 1 w 150"/>
                <a:gd name="T37" fmla="*/ 1 h 200"/>
                <a:gd name="T38" fmla="*/ 1 w 150"/>
                <a:gd name="T39" fmla="*/ 1 h 200"/>
                <a:gd name="T40" fmla="*/ 1 w 150"/>
                <a:gd name="T41" fmla="*/ 1 h 200"/>
                <a:gd name="T42" fmla="*/ 1 w 150"/>
                <a:gd name="T43" fmla="*/ 1 h 200"/>
                <a:gd name="T44" fmla="*/ 1 w 150"/>
                <a:gd name="T45" fmla="*/ 1 h 200"/>
                <a:gd name="T46" fmla="*/ 1 w 150"/>
                <a:gd name="T47" fmla="*/ 1 h 200"/>
                <a:gd name="T48" fmla="*/ 1 w 150"/>
                <a:gd name="T49" fmla="*/ 1 h 200"/>
                <a:gd name="T50" fmla="*/ 1 w 150"/>
                <a:gd name="T51" fmla="*/ 1 h 200"/>
                <a:gd name="T52" fmla="*/ 1 w 150"/>
                <a:gd name="T53" fmla="*/ 1 h 200"/>
                <a:gd name="T54" fmla="*/ 1 w 150"/>
                <a:gd name="T55" fmla="*/ 1 h 200"/>
                <a:gd name="T56" fmla="*/ 1 w 150"/>
                <a:gd name="T57" fmla="*/ 1 h 200"/>
                <a:gd name="T58" fmla="*/ 1 w 150"/>
                <a:gd name="T59" fmla="*/ 1 h 200"/>
                <a:gd name="T60" fmla="*/ 1 w 150"/>
                <a:gd name="T61" fmla="*/ 1 h 200"/>
                <a:gd name="T62" fmla="*/ 1 w 150"/>
                <a:gd name="T63" fmla="*/ 1 h 200"/>
                <a:gd name="T64" fmla="*/ 1 w 150"/>
                <a:gd name="T65" fmla="*/ 1 h 200"/>
                <a:gd name="T66" fmla="*/ 1 w 150"/>
                <a:gd name="T67" fmla="*/ 1 h 200"/>
                <a:gd name="T68" fmla="*/ 1 w 150"/>
                <a:gd name="T69" fmla="*/ 1 h 200"/>
                <a:gd name="T70" fmla="*/ 1 w 150"/>
                <a:gd name="T71" fmla="*/ 1 h 200"/>
                <a:gd name="T72" fmla="*/ 1 w 150"/>
                <a:gd name="T73" fmla="*/ 1 h 200"/>
                <a:gd name="T74" fmla="*/ 1 w 150"/>
                <a:gd name="T75" fmla="*/ 1 h 200"/>
                <a:gd name="T76" fmla="*/ 1 w 150"/>
                <a:gd name="T77" fmla="*/ 1 h 200"/>
                <a:gd name="T78" fmla="*/ 1 w 150"/>
                <a:gd name="T79" fmla="*/ 1 h 200"/>
                <a:gd name="T80" fmla="*/ 1 w 150"/>
                <a:gd name="T81" fmla="*/ 1 h 200"/>
                <a:gd name="T82" fmla="*/ 1 w 150"/>
                <a:gd name="T83" fmla="*/ 1 h 200"/>
                <a:gd name="T84" fmla="*/ 1 w 150"/>
                <a:gd name="T85" fmla="*/ 1 h 200"/>
                <a:gd name="T86" fmla="*/ 1 w 150"/>
                <a:gd name="T87" fmla="*/ 1 h 200"/>
                <a:gd name="T88" fmla="*/ 1 w 150"/>
                <a:gd name="T89" fmla="*/ 1 h 200"/>
                <a:gd name="T90" fmla="*/ 1 w 150"/>
                <a:gd name="T91" fmla="*/ 1 h 200"/>
                <a:gd name="T92" fmla="*/ 1 w 150"/>
                <a:gd name="T93" fmla="*/ 1 h 200"/>
                <a:gd name="T94" fmla="*/ 1 w 150"/>
                <a:gd name="T95" fmla="*/ 1 h 200"/>
                <a:gd name="T96" fmla="*/ 1 w 150"/>
                <a:gd name="T97" fmla="*/ 1 h 200"/>
                <a:gd name="T98" fmla="*/ 1 w 150"/>
                <a:gd name="T99" fmla="*/ 1 h 200"/>
                <a:gd name="T100" fmla="*/ 1 w 150"/>
                <a:gd name="T101" fmla="*/ 1 h 200"/>
                <a:gd name="T102" fmla="*/ 1 w 150"/>
                <a:gd name="T103" fmla="*/ 1 h 200"/>
                <a:gd name="T104" fmla="*/ 1 w 150"/>
                <a:gd name="T105" fmla="*/ 1 h 200"/>
                <a:gd name="T106" fmla="*/ 1 w 150"/>
                <a:gd name="T107" fmla="*/ 1 h 200"/>
                <a:gd name="T108" fmla="*/ 1 w 150"/>
                <a:gd name="T109" fmla="*/ 1 h 200"/>
                <a:gd name="T110" fmla="*/ 1 w 150"/>
                <a:gd name="T111" fmla="*/ 1 h 200"/>
                <a:gd name="T112" fmla="*/ 1 w 150"/>
                <a:gd name="T113" fmla="*/ 1 h 200"/>
                <a:gd name="T114" fmla="*/ 1 w 150"/>
                <a:gd name="T115" fmla="*/ 1 h 200"/>
                <a:gd name="T116" fmla="*/ 1 w 150"/>
                <a:gd name="T117" fmla="*/ 1 h 200"/>
                <a:gd name="T118" fmla="*/ 1 w 150"/>
                <a:gd name="T119" fmla="*/ 1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0"/>
                <a:gd name="T181" fmla="*/ 0 h 200"/>
                <a:gd name="T182" fmla="*/ 150 w 150"/>
                <a:gd name="T183" fmla="*/ 200 h 20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54" name="Freeform 488"/>
            <p:cNvSpPr>
              <a:spLocks/>
            </p:cNvSpPr>
            <p:nvPr/>
          </p:nvSpPr>
          <p:spPr bwMode="auto">
            <a:xfrm>
              <a:off x="2312" y="1135"/>
              <a:ext cx="119" cy="55"/>
            </a:xfrm>
            <a:custGeom>
              <a:avLst/>
              <a:gdLst>
                <a:gd name="T0" fmla="*/ 1 w 237"/>
                <a:gd name="T1" fmla="*/ 1 h 110"/>
                <a:gd name="T2" fmla="*/ 1 w 237"/>
                <a:gd name="T3" fmla="*/ 1 h 110"/>
                <a:gd name="T4" fmla="*/ 1 w 237"/>
                <a:gd name="T5" fmla="*/ 1 h 110"/>
                <a:gd name="T6" fmla="*/ 1 w 237"/>
                <a:gd name="T7" fmla="*/ 1 h 110"/>
                <a:gd name="T8" fmla="*/ 1 w 237"/>
                <a:gd name="T9" fmla="*/ 1 h 110"/>
                <a:gd name="T10" fmla="*/ 1 w 237"/>
                <a:gd name="T11" fmla="*/ 1 h 110"/>
                <a:gd name="T12" fmla="*/ 1 w 237"/>
                <a:gd name="T13" fmla="*/ 1 h 110"/>
                <a:gd name="T14" fmla="*/ 1 w 237"/>
                <a:gd name="T15" fmla="*/ 1 h 110"/>
                <a:gd name="T16" fmla="*/ 1 w 237"/>
                <a:gd name="T17" fmla="*/ 1 h 110"/>
                <a:gd name="T18" fmla="*/ 1 w 237"/>
                <a:gd name="T19" fmla="*/ 1 h 110"/>
                <a:gd name="T20" fmla="*/ 1 w 237"/>
                <a:gd name="T21" fmla="*/ 1 h 110"/>
                <a:gd name="T22" fmla="*/ 1 w 237"/>
                <a:gd name="T23" fmla="*/ 1 h 110"/>
                <a:gd name="T24" fmla="*/ 1 w 237"/>
                <a:gd name="T25" fmla="*/ 1 h 110"/>
                <a:gd name="T26" fmla="*/ 1 w 237"/>
                <a:gd name="T27" fmla="*/ 1 h 110"/>
                <a:gd name="T28" fmla="*/ 1 w 237"/>
                <a:gd name="T29" fmla="*/ 1 h 110"/>
                <a:gd name="T30" fmla="*/ 1 w 237"/>
                <a:gd name="T31" fmla="*/ 1 h 110"/>
                <a:gd name="T32" fmla="*/ 1 w 237"/>
                <a:gd name="T33" fmla="*/ 1 h 110"/>
                <a:gd name="T34" fmla="*/ 1 w 237"/>
                <a:gd name="T35" fmla="*/ 1 h 110"/>
                <a:gd name="T36" fmla="*/ 1 w 237"/>
                <a:gd name="T37" fmla="*/ 1 h 110"/>
                <a:gd name="T38" fmla="*/ 1 w 237"/>
                <a:gd name="T39" fmla="*/ 1 h 110"/>
                <a:gd name="T40" fmla="*/ 1 w 237"/>
                <a:gd name="T41" fmla="*/ 1 h 110"/>
                <a:gd name="T42" fmla="*/ 1 w 237"/>
                <a:gd name="T43" fmla="*/ 1 h 110"/>
                <a:gd name="T44" fmla="*/ 1 w 237"/>
                <a:gd name="T45" fmla="*/ 1 h 110"/>
                <a:gd name="T46" fmla="*/ 1 w 237"/>
                <a:gd name="T47" fmla="*/ 1 h 110"/>
                <a:gd name="T48" fmla="*/ 1 w 237"/>
                <a:gd name="T49" fmla="*/ 1 h 110"/>
                <a:gd name="T50" fmla="*/ 1 w 237"/>
                <a:gd name="T51" fmla="*/ 1 h 110"/>
                <a:gd name="T52" fmla="*/ 1 w 237"/>
                <a:gd name="T53" fmla="*/ 1 h 110"/>
                <a:gd name="T54" fmla="*/ 1 w 237"/>
                <a:gd name="T55" fmla="*/ 1 h 110"/>
                <a:gd name="T56" fmla="*/ 1 w 237"/>
                <a:gd name="T57" fmla="*/ 1 h 110"/>
                <a:gd name="T58" fmla="*/ 1 w 237"/>
                <a:gd name="T59" fmla="*/ 1 h 110"/>
                <a:gd name="T60" fmla="*/ 1 w 237"/>
                <a:gd name="T61" fmla="*/ 1 h 110"/>
                <a:gd name="T62" fmla="*/ 1 w 237"/>
                <a:gd name="T63" fmla="*/ 1 h 110"/>
                <a:gd name="T64" fmla="*/ 1 w 237"/>
                <a:gd name="T65" fmla="*/ 1 h 110"/>
                <a:gd name="T66" fmla="*/ 1 w 237"/>
                <a:gd name="T67" fmla="*/ 1 h 110"/>
                <a:gd name="T68" fmla="*/ 1 w 237"/>
                <a:gd name="T69" fmla="*/ 1 h 110"/>
                <a:gd name="T70" fmla="*/ 1 w 237"/>
                <a:gd name="T71" fmla="*/ 1 h 110"/>
                <a:gd name="T72" fmla="*/ 1 w 237"/>
                <a:gd name="T73" fmla="*/ 1 h 110"/>
                <a:gd name="T74" fmla="*/ 1 w 237"/>
                <a:gd name="T75" fmla="*/ 1 h 110"/>
                <a:gd name="T76" fmla="*/ 1 w 237"/>
                <a:gd name="T77" fmla="*/ 1 h 110"/>
                <a:gd name="T78" fmla="*/ 1 w 237"/>
                <a:gd name="T79" fmla="*/ 1 h 110"/>
                <a:gd name="T80" fmla="*/ 1 w 237"/>
                <a:gd name="T81" fmla="*/ 1 h 110"/>
                <a:gd name="T82" fmla="*/ 1 w 237"/>
                <a:gd name="T83" fmla="*/ 1 h 110"/>
                <a:gd name="T84" fmla="*/ 1 w 237"/>
                <a:gd name="T85" fmla="*/ 1 h 110"/>
                <a:gd name="T86" fmla="*/ 1 w 237"/>
                <a:gd name="T87" fmla="*/ 1 h 110"/>
                <a:gd name="T88" fmla="*/ 1 w 237"/>
                <a:gd name="T89" fmla="*/ 1 h 110"/>
                <a:gd name="T90" fmla="*/ 1 w 237"/>
                <a:gd name="T91" fmla="*/ 1 h 110"/>
                <a:gd name="T92" fmla="*/ 1 w 237"/>
                <a:gd name="T93" fmla="*/ 1 h 110"/>
                <a:gd name="T94" fmla="*/ 1 w 237"/>
                <a:gd name="T95" fmla="*/ 1 h 110"/>
                <a:gd name="T96" fmla="*/ 1 w 237"/>
                <a:gd name="T97" fmla="*/ 1 h 110"/>
                <a:gd name="T98" fmla="*/ 1 w 237"/>
                <a:gd name="T99" fmla="*/ 1 h 110"/>
                <a:gd name="T100" fmla="*/ 1 w 237"/>
                <a:gd name="T101" fmla="*/ 1 h 110"/>
                <a:gd name="T102" fmla="*/ 1 w 237"/>
                <a:gd name="T103" fmla="*/ 1 h 110"/>
                <a:gd name="T104" fmla="*/ 1 w 237"/>
                <a:gd name="T105" fmla="*/ 1 h 110"/>
                <a:gd name="T106" fmla="*/ 1 w 237"/>
                <a:gd name="T107" fmla="*/ 0 h 110"/>
                <a:gd name="T108" fmla="*/ 1 w 237"/>
                <a:gd name="T109" fmla="*/ 1 h 110"/>
                <a:gd name="T110" fmla="*/ 1 w 237"/>
                <a:gd name="T111" fmla="*/ 1 h 110"/>
                <a:gd name="T112" fmla="*/ 1 w 237"/>
                <a:gd name="T113" fmla="*/ 1 h 110"/>
                <a:gd name="T114" fmla="*/ 1 w 237"/>
                <a:gd name="T115" fmla="*/ 1 h 110"/>
                <a:gd name="T116" fmla="*/ 1 w 237"/>
                <a:gd name="T117" fmla="*/ 1 h 110"/>
                <a:gd name="T118" fmla="*/ 1 w 237"/>
                <a:gd name="T119" fmla="*/ 1 h 110"/>
                <a:gd name="T120" fmla="*/ 1 w 237"/>
                <a:gd name="T121" fmla="*/ 1 h 110"/>
                <a:gd name="T122" fmla="*/ 1 w 237"/>
                <a:gd name="T123" fmla="*/ 1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"/>
                <a:gd name="T187" fmla="*/ 0 h 110"/>
                <a:gd name="T188" fmla="*/ 237 w 237"/>
                <a:gd name="T189" fmla="*/ 110 h 11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55" name="Freeform 489"/>
            <p:cNvSpPr>
              <a:spLocks/>
            </p:cNvSpPr>
            <p:nvPr/>
          </p:nvSpPr>
          <p:spPr bwMode="auto">
            <a:xfrm>
              <a:off x="2300" y="1183"/>
              <a:ext cx="97" cy="111"/>
            </a:xfrm>
            <a:custGeom>
              <a:avLst/>
              <a:gdLst>
                <a:gd name="T0" fmla="*/ 1 w 194"/>
                <a:gd name="T1" fmla="*/ 1 h 222"/>
                <a:gd name="T2" fmla="*/ 1 w 194"/>
                <a:gd name="T3" fmla="*/ 1 h 222"/>
                <a:gd name="T4" fmla="*/ 1 w 194"/>
                <a:gd name="T5" fmla="*/ 1 h 222"/>
                <a:gd name="T6" fmla="*/ 1 w 194"/>
                <a:gd name="T7" fmla="*/ 1 h 222"/>
                <a:gd name="T8" fmla="*/ 1 w 194"/>
                <a:gd name="T9" fmla="*/ 1 h 222"/>
                <a:gd name="T10" fmla="*/ 1 w 194"/>
                <a:gd name="T11" fmla="*/ 1 h 222"/>
                <a:gd name="T12" fmla="*/ 1 w 194"/>
                <a:gd name="T13" fmla="*/ 1 h 222"/>
                <a:gd name="T14" fmla="*/ 1 w 194"/>
                <a:gd name="T15" fmla="*/ 1 h 222"/>
                <a:gd name="T16" fmla="*/ 1 w 194"/>
                <a:gd name="T17" fmla="*/ 1 h 222"/>
                <a:gd name="T18" fmla="*/ 1 w 194"/>
                <a:gd name="T19" fmla="*/ 1 h 222"/>
                <a:gd name="T20" fmla="*/ 1 w 194"/>
                <a:gd name="T21" fmla="*/ 1 h 222"/>
                <a:gd name="T22" fmla="*/ 1 w 194"/>
                <a:gd name="T23" fmla="*/ 1 h 222"/>
                <a:gd name="T24" fmla="*/ 1 w 194"/>
                <a:gd name="T25" fmla="*/ 1 h 222"/>
                <a:gd name="T26" fmla="*/ 1 w 194"/>
                <a:gd name="T27" fmla="*/ 1 h 222"/>
                <a:gd name="T28" fmla="*/ 1 w 194"/>
                <a:gd name="T29" fmla="*/ 1 h 222"/>
                <a:gd name="T30" fmla="*/ 1 w 194"/>
                <a:gd name="T31" fmla="*/ 1 h 222"/>
                <a:gd name="T32" fmla="*/ 1 w 194"/>
                <a:gd name="T33" fmla="*/ 1 h 222"/>
                <a:gd name="T34" fmla="*/ 1 w 194"/>
                <a:gd name="T35" fmla="*/ 1 h 222"/>
                <a:gd name="T36" fmla="*/ 1 w 194"/>
                <a:gd name="T37" fmla="*/ 1 h 222"/>
                <a:gd name="T38" fmla="*/ 1 w 194"/>
                <a:gd name="T39" fmla="*/ 1 h 222"/>
                <a:gd name="T40" fmla="*/ 1 w 194"/>
                <a:gd name="T41" fmla="*/ 1 h 222"/>
                <a:gd name="T42" fmla="*/ 1 w 194"/>
                <a:gd name="T43" fmla="*/ 1 h 222"/>
                <a:gd name="T44" fmla="*/ 1 w 194"/>
                <a:gd name="T45" fmla="*/ 1 h 222"/>
                <a:gd name="T46" fmla="*/ 1 w 194"/>
                <a:gd name="T47" fmla="*/ 1 h 222"/>
                <a:gd name="T48" fmla="*/ 1 w 194"/>
                <a:gd name="T49" fmla="*/ 1 h 222"/>
                <a:gd name="T50" fmla="*/ 1 w 194"/>
                <a:gd name="T51" fmla="*/ 1 h 222"/>
                <a:gd name="T52" fmla="*/ 1 w 194"/>
                <a:gd name="T53" fmla="*/ 1 h 222"/>
                <a:gd name="T54" fmla="*/ 1 w 194"/>
                <a:gd name="T55" fmla="*/ 1 h 222"/>
                <a:gd name="T56" fmla="*/ 1 w 194"/>
                <a:gd name="T57" fmla="*/ 1 h 222"/>
                <a:gd name="T58" fmla="*/ 1 w 194"/>
                <a:gd name="T59" fmla="*/ 1 h 222"/>
                <a:gd name="T60" fmla="*/ 1 w 194"/>
                <a:gd name="T61" fmla="*/ 1 h 222"/>
                <a:gd name="T62" fmla="*/ 1 w 194"/>
                <a:gd name="T63" fmla="*/ 1 h 222"/>
                <a:gd name="T64" fmla="*/ 1 w 194"/>
                <a:gd name="T65" fmla="*/ 1 h 222"/>
                <a:gd name="T66" fmla="*/ 1 w 194"/>
                <a:gd name="T67" fmla="*/ 1 h 222"/>
                <a:gd name="T68" fmla="*/ 1 w 194"/>
                <a:gd name="T69" fmla="*/ 1 h 222"/>
                <a:gd name="T70" fmla="*/ 1 w 194"/>
                <a:gd name="T71" fmla="*/ 1 h 222"/>
                <a:gd name="T72" fmla="*/ 1 w 194"/>
                <a:gd name="T73" fmla="*/ 1 h 222"/>
                <a:gd name="T74" fmla="*/ 1 w 194"/>
                <a:gd name="T75" fmla="*/ 1 h 222"/>
                <a:gd name="T76" fmla="*/ 1 w 194"/>
                <a:gd name="T77" fmla="*/ 1 h 222"/>
                <a:gd name="T78" fmla="*/ 1 w 194"/>
                <a:gd name="T79" fmla="*/ 1 h 222"/>
                <a:gd name="T80" fmla="*/ 1 w 194"/>
                <a:gd name="T81" fmla="*/ 1 h 222"/>
                <a:gd name="T82" fmla="*/ 1 w 194"/>
                <a:gd name="T83" fmla="*/ 1 h 222"/>
                <a:gd name="T84" fmla="*/ 1 w 194"/>
                <a:gd name="T85" fmla="*/ 1 h 222"/>
                <a:gd name="T86" fmla="*/ 1 w 194"/>
                <a:gd name="T87" fmla="*/ 1 h 222"/>
                <a:gd name="T88" fmla="*/ 1 w 194"/>
                <a:gd name="T89" fmla="*/ 1 h 222"/>
                <a:gd name="T90" fmla="*/ 1 w 194"/>
                <a:gd name="T91" fmla="*/ 1 h 222"/>
                <a:gd name="T92" fmla="*/ 1 w 194"/>
                <a:gd name="T93" fmla="*/ 1 h 222"/>
                <a:gd name="T94" fmla="*/ 1 w 194"/>
                <a:gd name="T95" fmla="*/ 1 h 222"/>
                <a:gd name="T96" fmla="*/ 1 w 194"/>
                <a:gd name="T97" fmla="*/ 1 h 222"/>
                <a:gd name="T98" fmla="*/ 1 w 194"/>
                <a:gd name="T99" fmla="*/ 1 h 222"/>
                <a:gd name="T100" fmla="*/ 1 w 194"/>
                <a:gd name="T101" fmla="*/ 1 h 222"/>
                <a:gd name="T102" fmla="*/ 1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222"/>
                <a:gd name="T158" fmla="*/ 194 w 194"/>
                <a:gd name="T159" fmla="*/ 222 h 2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56" name="Freeform 490"/>
            <p:cNvSpPr>
              <a:spLocks/>
            </p:cNvSpPr>
            <p:nvPr/>
          </p:nvSpPr>
          <p:spPr bwMode="auto">
            <a:xfrm>
              <a:off x="2217" y="1193"/>
              <a:ext cx="73" cy="128"/>
            </a:xfrm>
            <a:custGeom>
              <a:avLst/>
              <a:gdLst>
                <a:gd name="T0" fmla="*/ 0 w 147"/>
                <a:gd name="T1" fmla="*/ 1 h 255"/>
                <a:gd name="T2" fmla="*/ 0 w 147"/>
                <a:gd name="T3" fmla="*/ 1 h 255"/>
                <a:gd name="T4" fmla="*/ 0 w 147"/>
                <a:gd name="T5" fmla="*/ 1 h 255"/>
                <a:gd name="T6" fmla="*/ 0 w 147"/>
                <a:gd name="T7" fmla="*/ 1 h 255"/>
                <a:gd name="T8" fmla="*/ 0 w 147"/>
                <a:gd name="T9" fmla="*/ 1 h 255"/>
                <a:gd name="T10" fmla="*/ 0 w 147"/>
                <a:gd name="T11" fmla="*/ 1 h 255"/>
                <a:gd name="T12" fmla="*/ 0 w 147"/>
                <a:gd name="T13" fmla="*/ 1 h 255"/>
                <a:gd name="T14" fmla="*/ 0 w 147"/>
                <a:gd name="T15" fmla="*/ 1 h 255"/>
                <a:gd name="T16" fmla="*/ 0 w 147"/>
                <a:gd name="T17" fmla="*/ 1 h 255"/>
                <a:gd name="T18" fmla="*/ 0 w 147"/>
                <a:gd name="T19" fmla="*/ 1 h 255"/>
                <a:gd name="T20" fmla="*/ 0 w 147"/>
                <a:gd name="T21" fmla="*/ 1 h 255"/>
                <a:gd name="T22" fmla="*/ 0 w 147"/>
                <a:gd name="T23" fmla="*/ 1 h 255"/>
                <a:gd name="T24" fmla="*/ 0 w 147"/>
                <a:gd name="T25" fmla="*/ 1 h 255"/>
                <a:gd name="T26" fmla="*/ 0 w 147"/>
                <a:gd name="T27" fmla="*/ 1 h 255"/>
                <a:gd name="T28" fmla="*/ 0 w 147"/>
                <a:gd name="T29" fmla="*/ 1 h 255"/>
                <a:gd name="T30" fmla="*/ 0 w 147"/>
                <a:gd name="T31" fmla="*/ 1 h 255"/>
                <a:gd name="T32" fmla="*/ 0 w 147"/>
                <a:gd name="T33" fmla="*/ 1 h 255"/>
                <a:gd name="T34" fmla="*/ 0 w 147"/>
                <a:gd name="T35" fmla="*/ 1 h 255"/>
                <a:gd name="T36" fmla="*/ 0 w 147"/>
                <a:gd name="T37" fmla="*/ 1 h 255"/>
                <a:gd name="T38" fmla="*/ 0 w 147"/>
                <a:gd name="T39" fmla="*/ 1 h 255"/>
                <a:gd name="T40" fmla="*/ 0 w 147"/>
                <a:gd name="T41" fmla="*/ 1 h 255"/>
                <a:gd name="T42" fmla="*/ 0 w 147"/>
                <a:gd name="T43" fmla="*/ 1 h 255"/>
                <a:gd name="T44" fmla="*/ 0 w 147"/>
                <a:gd name="T45" fmla="*/ 1 h 255"/>
                <a:gd name="T46" fmla="*/ 0 w 147"/>
                <a:gd name="T47" fmla="*/ 1 h 255"/>
                <a:gd name="T48" fmla="*/ 0 w 147"/>
                <a:gd name="T49" fmla="*/ 1 h 255"/>
                <a:gd name="T50" fmla="*/ 0 w 147"/>
                <a:gd name="T51" fmla="*/ 1 h 255"/>
                <a:gd name="T52" fmla="*/ 0 w 147"/>
                <a:gd name="T53" fmla="*/ 1 h 255"/>
                <a:gd name="T54" fmla="*/ 0 w 147"/>
                <a:gd name="T55" fmla="*/ 1 h 255"/>
                <a:gd name="T56" fmla="*/ 0 w 147"/>
                <a:gd name="T57" fmla="*/ 1 h 255"/>
                <a:gd name="T58" fmla="*/ 0 w 147"/>
                <a:gd name="T59" fmla="*/ 1 h 255"/>
                <a:gd name="T60" fmla="*/ 0 w 147"/>
                <a:gd name="T61" fmla="*/ 1 h 255"/>
                <a:gd name="T62" fmla="*/ 0 w 147"/>
                <a:gd name="T63" fmla="*/ 1 h 255"/>
                <a:gd name="T64" fmla="*/ 0 w 147"/>
                <a:gd name="T65" fmla="*/ 1 h 255"/>
                <a:gd name="T66" fmla="*/ 0 w 147"/>
                <a:gd name="T67" fmla="*/ 1 h 255"/>
                <a:gd name="T68" fmla="*/ 0 w 147"/>
                <a:gd name="T69" fmla="*/ 1 h 255"/>
                <a:gd name="T70" fmla="*/ 0 w 147"/>
                <a:gd name="T71" fmla="*/ 1 h 255"/>
                <a:gd name="T72" fmla="*/ 0 w 147"/>
                <a:gd name="T73" fmla="*/ 1 h 255"/>
                <a:gd name="T74" fmla="*/ 0 w 147"/>
                <a:gd name="T75" fmla="*/ 1 h 255"/>
                <a:gd name="T76" fmla="*/ 0 w 147"/>
                <a:gd name="T77" fmla="*/ 1 h 255"/>
                <a:gd name="T78" fmla="*/ 0 w 147"/>
                <a:gd name="T79" fmla="*/ 1 h 255"/>
                <a:gd name="T80" fmla="*/ 0 w 147"/>
                <a:gd name="T81" fmla="*/ 1 h 255"/>
                <a:gd name="T82" fmla="*/ 0 w 147"/>
                <a:gd name="T83" fmla="*/ 1 h 255"/>
                <a:gd name="T84" fmla="*/ 0 w 147"/>
                <a:gd name="T85" fmla="*/ 1 h 255"/>
                <a:gd name="T86" fmla="*/ 0 w 147"/>
                <a:gd name="T87" fmla="*/ 1 h 255"/>
                <a:gd name="T88" fmla="*/ 0 w 147"/>
                <a:gd name="T89" fmla="*/ 1 h 255"/>
                <a:gd name="T90" fmla="*/ 0 w 147"/>
                <a:gd name="T91" fmla="*/ 1 h 255"/>
                <a:gd name="T92" fmla="*/ 0 w 147"/>
                <a:gd name="T93" fmla="*/ 1 h 255"/>
                <a:gd name="T94" fmla="*/ 0 w 147"/>
                <a:gd name="T95" fmla="*/ 1 h 255"/>
                <a:gd name="T96" fmla="*/ 0 w 147"/>
                <a:gd name="T97" fmla="*/ 1 h 255"/>
                <a:gd name="T98" fmla="*/ 0 w 147"/>
                <a:gd name="T99" fmla="*/ 1 h 255"/>
                <a:gd name="T100" fmla="*/ 0 w 147"/>
                <a:gd name="T101" fmla="*/ 1 h 255"/>
                <a:gd name="T102" fmla="*/ 0 w 147"/>
                <a:gd name="T103" fmla="*/ 1 h 255"/>
                <a:gd name="T104" fmla="*/ 0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"/>
                <a:gd name="T160" fmla="*/ 0 h 255"/>
                <a:gd name="T161" fmla="*/ 147 w 147"/>
                <a:gd name="T162" fmla="*/ 255 h 2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57" name="Freeform 491"/>
            <p:cNvSpPr>
              <a:spLocks/>
            </p:cNvSpPr>
            <p:nvPr/>
          </p:nvSpPr>
          <p:spPr bwMode="auto">
            <a:xfrm>
              <a:off x="2136" y="1164"/>
              <a:ext cx="117" cy="66"/>
            </a:xfrm>
            <a:custGeom>
              <a:avLst/>
              <a:gdLst>
                <a:gd name="T0" fmla="*/ 1 w 234"/>
                <a:gd name="T1" fmla="*/ 1 h 131"/>
                <a:gd name="T2" fmla="*/ 1 w 234"/>
                <a:gd name="T3" fmla="*/ 1 h 131"/>
                <a:gd name="T4" fmla="*/ 1 w 234"/>
                <a:gd name="T5" fmla="*/ 1 h 131"/>
                <a:gd name="T6" fmla="*/ 1 w 234"/>
                <a:gd name="T7" fmla="*/ 1 h 131"/>
                <a:gd name="T8" fmla="*/ 1 w 234"/>
                <a:gd name="T9" fmla="*/ 1 h 131"/>
                <a:gd name="T10" fmla="*/ 1 w 234"/>
                <a:gd name="T11" fmla="*/ 1 h 131"/>
                <a:gd name="T12" fmla="*/ 1 w 234"/>
                <a:gd name="T13" fmla="*/ 1 h 131"/>
                <a:gd name="T14" fmla="*/ 1 w 234"/>
                <a:gd name="T15" fmla="*/ 1 h 131"/>
                <a:gd name="T16" fmla="*/ 1 w 234"/>
                <a:gd name="T17" fmla="*/ 1 h 131"/>
                <a:gd name="T18" fmla="*/ 1 w 234"/>
                <a:gd name="T19" fmla="*/ 1 h 131"/>
                <a:gd name="T20" fmla="*/ 1 w 234"/>
                <a:gd name="T21" fmla="*/ 1 h 131"/>
                <a:gd name="T22" fmla="*/ 1 w 234"/>
                <a:gd name="T23" fmla="*/ 1 h 131"/>
                <a:gd name="T24" fmla="*/ 1 w 234"/>
                <a:gd name="T25" fmla="*/ 1 h 131"/>
                <a:gd name="T26" fmla="*/ 1 w 234"/>
                <a:gd name="T27" fmla="*/ 1 h 131"/>
                <a:gd name="T28" fmla="*/ 1 w 234"/>
                <a:gd name="T29" fmla="*/ 1 h 131"/>
                <a:gd name="T30" fmla="*/ 1 w 234"/>
                <a:gd name="T31" fmla="*/ 1 h 131"/>
                <a:gd name="T32" fmla="*/ 1 w 234"/>
                <a:gd name="T33" fmla="*/ 1 h 131"/>
                <a:gd name="T34" fmla="*/ 1 w 234"/>
                <a:gd name="T35" fmla="*/ 1 h 131"/>
                <a:gd name="T36" fmla="*/ 1 w 234"/>
                <a:gd name="T37" fmla="*/ 1 h 131"/>
                <a:gd name="T38" fmla="*/ 1 w 234"/>
                <a:gd name="T39" fmla="*/ 1 h 131"/>
                <a:gd name="T40" fmla="*/ 1 w 234"/>
                <a:gd name="T41" fmla="*/ 1 h 131"/>
                <a:gd name="T42" fmla="*/ 1 w 234"/>
                <a:gd name="T43" fmla="*/ 1 h 131"/>
                <a:gd name="T44" fmla="*/ 1 w 234"/>
                <a:gd name="T45" fmla="*/ 1 h 131"/>
                <a:gd name="T46" fmla="*/ 1 w 234"/>
                <a:gd name="T47" fmla="*/ 1 h 131"/>
                <a:gd name="T48" fmla="*/ 1 w 234"/>
                <a:gd name="T49" fmla="*/ 1 h 131"/>
                <a:gd name="T50" fmla="*/ 1 w 234"/>
                <a:gd name="T51" fmla="*/ 1 h 131"/>
                <a:gd name="T52" fmla="*/ 1 w 234"/>
                <a:gd name="T53" fmla="*/ 1 h 131"/>
                <a:gd name="T54" fmla="*/ 1 w 234"/>
                <a:gd name="T55" fmla="*/ 1 h 131"/>
                <a:gd name="T56" fmla="*/ 1 w 234"/>
                <a:gd name="T57" fmla="*/ 1 h 131"/>
                <a:gd name="T58" fmla="*/ 1 w 234"/>
                <a:gd name="T59" fmla="*/ 1 h 131"/>
                <a:gd name="T60" fmla="*/ 1 w 234"/>
                <a:gd name="T61" fmla="*/ 1 h 131"/>
                <a:gd name="T62" fmla="*/ 1 w 234"/>
                <a:gd name="T63" fmla="*/ 1 h 131"/>
                <a:gd name="T64" fmla="*/ 1 w 234"/>
                <a:gd name="T65" fmla="*/ 1 h 131"/>
                <a:gd name="T66" fmla="*/ 1 w 234"/>
                <a:gd name="T67" fmla="*/ 1 h 131"/>
                <a:gd name="T68" fmla="*/ 1 w 234"/>
                <a:gd name="T69" fmla="*/ 1 h 131"/>
                <a:gd name="T70" fmla="*/ 1 w 234"/>
                <a:gd name="T71" fmla="*/ 1 h 131"/>
                <a:gd name="T72" fmla="*/ 1 w 234"/>
                <a:gd name="T73" fmla="*/ 1 h 131"/>
                <a:gd name="T74" fmla="*/ 1 w 234"/>
                <a:gd name="T75" fmla="*/ 1 h 131"/>
                <a:gd name="T76" fmla="*/ 1 w 234"/>
                <a:gd name="T77" fmla="*/ 1 h 131"/>
                <a:gd name="T78" fmla="*/ 1 w 234"/>
                <a:gd name="T79" fmla="*/ 1 h 131"/>
                <a:gd name="T80" fmla="*/ 1 w 234"/>
                <a:gd name="T81" fmla="*/ 1 h 131"/>
                <a:gd name="T82" fmla="*/ 1 w 234"/>
                <a:gd name="T83" fmla="*/ 1 h 131"/>
                <a:gd name="T84" fmla="*/ 1 w 234"/>
                <a:gd name="T85" fmla="*/ 1 h 131"/>
                <a:gd name="T86" fmla="*/ 1 w 234"/>
                <a:gd name="T87" fmla="*/ 1 h 131"/>
                <a:gd name="T88" fmla="*/ 1 w 234"/>
                <a:gd name="T89" fmla="*/ 1 h 131"/>
                <a:gd name="T90" fmla="*/ 1 w 234"/>
                <a:gd name="T91" fmla="*/ 1 h 131"/>
                <a:gd name="T92" fmla="*/ 1 w 234"/>
                <a:gd name="T93" fmla="*/ 1 h 131"/>
                <a:gd name="T94" fmla="*/ 1 w 234"/>
                <a:gd name="T95" fmla="*/ 1 h 131"/>
                <a:gd name="T96" fmla="*/ 1 w 234"/>
                <a:gd name="T97" fmla="*/ 1 h 131"/>
                <a:gd name="T98" fmla="*/ 1 w 234"/>
                <a:gd name="T99" fmla="*/ 1 h 131"/>
                <a:gd name="T100" fmla="*/ 1 w 234"/>
                <a:gd name="T101" fmla="*/ 1 h 131"/>
                <a:gd name="T102" fmla="*/ 1 w 234"/>
                <a:gd name="T103" fmla="*/ 1 h 131"/>
                <a:gd name="T104" fmla="*/ 1 w 234"/>
                <a:gd name="T105" fmla="*/ 1 h 131"/>
                <a:gd name="T106" fmla="*/ 1 w 234"/>
                <a:gd name="T107" fmla="*/ 1 h 131"/>
                <a:gd name="T108" fmla="*/ 1 w 234"/>
                <a:gd name="T109" fmla="*/ 0 h 131"/>
                <a:gd name="T110" fmla="*/ 1 w 234"/>
                <a:gd name="T111" fmla="*/ 1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4"/>
                <a:gd name="T169" fmla="*/ 0 h 131"/>
                <a:gd name="T170" fmla="*/ 234 w 234"/>
                <a:gd name="T171" fmla="*/ 131 h 13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58" name="Freeform 492"/>
            <p:cNvSpPr>
              <a:spLocks/>
            </p:cNvSpPr>
            <p:nvPr/>
          </p:nvSpPr>
          <p:spPr bwMode="auto">
            <a:xfrm>
              <a:off x="2298" y="1127"/>
              <a:ext cx="11" cy="12"/>
            </a:xfrm>
            <a:custGeom>
              <a:avLst/>
              <a:gdLst>
                <a:gd name="T0" fmla="*/ 1 w 22"/>
                <a:gd name="T1" fmla="*/ 1 h 23"/>
                <a:gd name="T2" fmla="*/ 1 w 22"/>
                <a:gd name="T3" fmla="*/ 0 h 23"/>
                <a:gd name="T4" fmla="*/ 1 w 22"/>
                <a:gd name="T5" fmla="*/ 0 h 23"/>
                <a:gd name="T6" fmla="*/ 1 w 22"/>
                <a:gd name="T7" fmla="*/ 1 h 23"/>
                <a:gd name="T8" fmla="*/ 1 w 22"/>
                <a:gd name="T9" fmla="*/ 1 h 23"/>
                <a:gd name="T10" fmla="*/ 1 w 22"/>
                <a:gd name="T11" fmla="*/ 1 h 23"/>
                <a:gd name="T12" fmla="*/ 1 w 22"/>
                <a:gd name="T13" fmla="*/ 1 h 23"/>
                <a:gd name="T14" fmla="*/ 1 w 22"/>
                <a:gd name="T15" fmla="*/ 1 h 23"/>
                <a:gd name="T16" fmla="*/ 1 w 22"/>
                <a:gd name="T17" fmla="*/ 1 h 23"/>
                <a:gd name="T18" fmla="*/ 1 w 22"/>
                <a:gd name="T19" fmla="*/ 1 h 23"/>
                <a:gd name="T20" fmla="*/ 1 w 22"/>
                <a:gd name="T21" fmla="*/ 1 h 23"/>
                <a:gd name="T22" fmla="*/ 1 w 22"/>
                <a:gd name="T23" fmla="*/ 1 h 23"/>
                <a:gd name="T24" fmla="*/ 1 w 22"/>
                <a:gd name="T25" fmla="*/ 1 h 23"/>
                <a:gd name="T26" fmla="*/ 1 w 22"/>
                <a:gd name="T27" fmla="*/ 1 h 23"/>
                <a:gd name="T28" fmla="*/ 0 w 22"/>
                <a:gd name="T29" fmla="*/ 1 h 23"/>
                <a:gd name="T30" fmla="*/ 1 w 22"/>
                <a:gd name="T31" fmla="*/ 1 h 23"/>
                <a:gd name="T32" fmla="*/ 1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3"/>
                <a:gd name="T53" fmla="*/ 22 w 22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59" name="Freeform 493"/>
            <p:cNvSpPr>
              <a:spLocks/>
            </p:cNvSpPr>
            <p:nvPr/>
          </p:nvSpPr>
          <p:spPr bwMode="auto">
            <a:xfrm>
              <a:off x="2296" y="1154"/>
              <a:ext cx="9" cy="8"/>
            </a:xfrm>
            <a:custGeom>
              <a:avLst/>
              <a:gdLst>
                <a:gd name="T0" fmla="*/ 0 w 19"/>
                <a:gd name="T1" fmla="*/ 1 h 15"/>
                <a:gd name="T2" fmla="*/ 0 w 19"/>
                <a:gd name="T3" fmla="*/ 0 h 15"/>
                <a:gd name="T4" fmla="*/ 0 w 19"/>
                <a:gd name="T5" fmla="*/ 0 h 15"/>
                <a:gd name="T6" fmla="*/ 0 w 19"/>
                <a:gd name="T7" fmla="*/ 0 h 15"/>
                <a:gd name="T8" fmla="*/ 0 w 19"/>
                <a:gd name="T9" fmla="*/ 1 h 15"/>
                <a:gd name="T10" fmla="*/ 0 w 19"/>
                <a:gd name="T11" fmla="*/ 1 h 15"/>
                <a:gd name="T12" fmla="*/ 0 w 19"/>
                <a:gd name="T13" fmla="*/ 1 h 15"/>
                <a:gd name="T14" fmla="*/ 0 w 19"/>
                <a:gd name="T15" fmla="*/ 1 h 15"/>
                <a:gd name="T16" fmla="*/ 0 w 19"/>
                <a:gd name="T17" fmla="*/ 1 h 15"/>
                <a:gd name="T18" fmla="*/ 0 w 19"/>
                <a:gd name="T19" fmla="*/ 1 h 15"/>
                <a:gd name="T20" fmla="*/ 0 w 19"/>
                <a:gd name="T21" fmla="*/ 1 h 15"/>
                <a:gd name="T22" fmla="*/ 0 w 19"/>
                <a:gd name="T23" fmla="*/ 1 h 15"/>
                <a:gd name="T24" fmla="*/ 0 w 19"/>
                <a:gd name="T25" fmla="*/ 1 h 15"/>
                <a:gd name="T26" fmla="*/ 0 w 19"/>
                <a:gd name="T27" fmla="*/ 1 h 15"/>
                <a:gd name="T28" fmla="*/ 0 w 19"/>
                <a:gd name="T29" fmla="*/ 1 h 15"/>
                <a:gd name="T30" fmla="*/ 0 w 19"/>
                <a:gd name="T31" fmla="*/ 1 h 15"/>
                <a:gd name="T32" fmla="*/ 0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5"/>
                <a:gd name="T53" fmla="*/ 19 w 1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60" name="Freeform 494"/>
            <p:cNvSpPr>
              <a:spLocks/>
            </p:cNvSpPr>
            <p:nvPr/>
          </p:nvSpPr>
          <p:spPr bwMode="auto">
            <a:xfrm>
              <a:off x="2316" y="1172"/>
              <a:ext cx="12" cy="12"/>
            </a:xfrm>
            <a:custGeom>
              <a:avLst/>
              <a:gdLst>
                <a:gd name="T0" fmla="*/ 1 w 24"/>
                <a:gd name="T1" fmla="*/ 1 h 23"/>
                <a:gd name="T2" fmla="*/ 1 w 24"/>
                <a:gd name="T3" fmla="*/ 1 h 23"/>
                <a:gd name="T4" fmla="*/ 1 w 24"/>
                <a:gd name="T5" fmla="*/ 0 h 23"/>
                <a:gd name="T6" fmla="*/ 1 w 24"/>
                <a:gd name="T7" fmla="*/ 0 h 23"/>
                <a:gd name="T8" fmla="*/ 1 w 24"/>
                <a:gd name="T9" fmla="*/ 1 h 23"/>
                <a:gd name="T10" fmla="*/ 1 w 24"/>
                <a:gd name="T11" fmla="*/ 1 h 23"/>
                <a:gd name="T12" fmla="*/ 1 w 24"/>
                <a:gd name="T13" fmla="*/ 1 h 23"/>
                <a:gd name="T14" fmla="*/ 1 w 24"/>
                <a:gd name="T15" fmla="*/ 1 h 23"/>
                <a:gd name="T16" fmla="*/ 1 w 24"/>
                <a:gd name="T17" fmla="*/ 1 h 23"/>
                <a:gd name="T18" fmla="*/ 1 w 24"/>
                <a:gd name="T19" fmla="*/ 1 h 23"/>
                <a:gd name="T20" fmla="*/ 1 w 24"/>
                <a:gd name="T21" fmla="*/ 1 h 23"/>
                <a:gd name="T22" fmla="*/ 1 w 24"/>
                <a:gd name="T23" fmla="*/ 1 h 23"/>
                <a:gd name="T24" fmla="*/ 1 w 24"/>
                <a:gd name="T25" fmla="*/ 1 h 23"/>
                <a:gd name="T26" fmla="*/ 1 w 24"/>
                <a:gd name="T27" fmla="*/ 1 h 23"/>
                <a:gd name="T28" fmla="*/ 0 w 24"/>
                <a:gd name="T29" fmla="*/ 1 h 23"/>
                <a:gd name="T30" fmla="*/ 0 w 24"/>
                <a:gd name="T31" fmla="*/ 1 h 23"/>
                <a:gd name="T32" fmla="*/ 1 w 24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3"/>
                <a:gd name="T53" fmla="*/ 24 w 2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61" name="Freeform 495"/>
            <p:cNvSpPr>
              <a:spLocks/>
            </p:cNvSpPr>
            <p:nvPr/>
          </p:nvSpPr>
          <p:spPr bwMode="auto">
            <a:xfrm>
              <a:off x="2271" y="1168"/>
              <a:ext cx="14" cy="13"/>
            </a:xfrm>
            <a:custGeom>
              <a:avLst/>
              <a:gdLst>
                <a:gd name="T0" fmla="*/ 1 w 26"/>
                <a:gd name="T1" fmla="*/ 0 h 25"/>
                <a:gd name="T2" fmla="*/ 1 w 26"/>
                <a:gd name="T3" fmla="*/ 1 h 25"/>
                <a:gd name="T4" fmla="*/ 1 w 26"/>
                <a:gd name="T5" fmla="*/ 1 h 25"/>
                <a:gd name="T6" fmla="*/ 1 w 26"/>
                <a:gd name="T7" fmla="*/ 1 h 25"/>
                <a:gd name="T8" fmla="*/ 1 w 26"/>
                <a:gd name="T9" fmla="*/ 1 h 25"/>
                <a:gd name="T10" fmla="*/ 1 w 26"/>
                <a:gd name="T11" fmla="*/ 1 h 25"/>
                <a:gd name="T12" fmla="*/ 1 w 26"/>
                <a:gd name="T13" fmla="*/ 1 h 25"/>
                <a:gd name="T14" fmla="*/ 1 w 26"/>
                <a:gd name="T15" fmla="*/ 1 h 25"/>
                <a:gd name="T16" fmla="*/ 1 w 26"/>
                <a:gd name="T17" fmla="*/ 1 h 25"/>
                <a:gd name="T18" fmla="*/ 1 w 26"/>
                <a:gd name="T19" fmla="*/ 1 h 25"/>
                <a:gd name="T20" fmla="*/ 1 w 26"/>
                <a:gd name="T21" fmla="*/ 1 h 25"/>
                <a:gd name="T22" fmla="*/ 1 w 26"/>
                <a:gd name="T23" fmla="*/ 1 h 25"/>
                <a:gd name="T24" fmla="*/ 0 w 26"/>
                <a:gd name="T25" fmla="*/ 1 h 25"/>
                <a:gd name="T26" fmla="*/ 1 w 26"/>
                <a:gd name="T27" fmla="*/ 1 h 25"/>
                <a:gd name="T28" fmla="*/ 1 w 26"/>
                <a:gd name="T29" fmla="*/ 1 h 25"/>
                <a:gd name="T30" fmla="*/ 1 w 26"/>
                <a:gd name="T31" fmla="*/ 1 h 25"/>
                <a:gd name="T32" fmla="*/ 1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62" name="Freeform 496"/>
            <p:cNvSpPr>
              <a:spLocks/>
            </p:cNvSpPr>
            <p:nvPr/>
          </p:nvSpPr>
          <p:spPr bwMode="auto">
            <a:xfrm>
              <a:off x="2265" y="1139"/>
              <a:ext cx="13" cy="13"/>
            </a:xfrm>
            <a:custGeom>
              <a:avLst/>
              <a:gdLst>
                <a:gd name="T0" fmla="*/ 0 w 27"/>
                <a:gd name="T1" fmla="*/ 1 h 26"/>
                <a:gd name="T2" fmla="*/ 0 w 27"/>
                <a:gd name="T3" fmla="*/ 1 h 26"/>
                <a:gd name="T4" fmla="*/ 0 w 27"/>
                <a:gd name="T5" fmla="*/ 1 h 26"/>
                <a:gd name="T6" fmla="*/ 0 w 27"/>
                <a:gd name="T7" fmla="*/ 1 h 26"/>
                <a:gd name="T8" fmla="*/ 0 w 27"/>
                <a:gd name="T9" fmla="*/ 0 h 26"/>
                <a:gd name="T10" fmla="*/ 0 w 27"/>
                <a:gd name="T11" fmla="*/ 0 h 26"/>
                <a:gd name="T12" fmla="*/ 0 w 27"/>
                <a:gd name="T13" fmla="*/ 1 h 26"/>
                <a:gd name="T14" fmla="*/ 0 w 27"/>
                <a:gd name="T15" fmla="*/ 1 h 26"/>
                <a:gd name="T16" fmla="*/ 0 w 27"/>
                <a:gd name="T17" fmla="*/ 1 h 26"/>
                <a:gd name="T18" fmla="*/ 0 w 27"/>
                <a:gd name="T19" fmla="*/ 1 h 26"/>
                <a:gd name="T20" fmla="*/ 0 w 27"/>
                <a:gd name="T21" fmla="*/ 1 h 26"/>
                <a:gd name="T22" fmla="*/ 0 w 27"/>
                <a:gd name="T23" fmla="*/ 1 h 26"/>
                <a:gd name="T24" fmla="*/ 0 w 27"/>
                <a:gd name="T25" fmla="*/ 1 h 26"/>
                <a:gd name="T26" fmla="*/ 0 w 27"/>
                <a:gd name="T27" fmla="*/ 1 h 26"/>
                <a:gd name="T28" fmla="*/ 0 w 27"/>
                <a:gd name="T29" fmla="*/ 1 h 26"/>
                <a:gd name="T30" fmla="*/ 0 w 27"/>
                <a:gd name="T31" fmla="*/ 1 h 26"/>
                <a:gd name="T32" fmla="*/ 0 w 27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6"/>
                <a:gd name="T53" fmla="*/ 27 w 27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63" name="Freeform 497"/>
            <p:cNvSpPr>
              <a:spLocks/>
            </p:cNvSpPr>
            <p:nvPr/>
          </p:nvSpPr>
          <p:spPr bwMode="auto">
            <a:xfrm>
              <a:off x="2244" y="1139"/>
              <a:ext cx="11" cy="11"/>
            </a:xfrm>
            <a:custGeom>
              <a:avLst/>
              <a:gdLst>
                <a:gd name="T0" fmla="*/ 0 w 23"/>
                <a:gd name="T1" fmla="*/ 1 h 22"/>
                <a:gd name="T2" fmla="*/ 0 w 23"/>
                <a:gd name="T3" fmla="*/ 1 h 22"/>
                <a:gd name="T4" fmla="*/ 0 w 23"/>
                <a:gd name="T5" fmla="*/ 1 h 22"/>
                <a:gd name="T6" fmla="*/ 0 w 23"/>
                <a:gd name="T7" fmla="*/ 1 h 22"/>
                <a:gd name="T8" fmla="*/ 0 w 23"/>
                <a:gd name="T9" fmla="*/ 0 h 22"/>
                <a:gd name="T10" fmla="*/ 0 w 23"/>
                <a:gd name="T11" fmla="*/ 0 h 22"/>
                <a:gd name="T12" fmla="*/ 0 w 23"/>
                <a:gd name="T13" fmla="*/ 1 h 22"/>
                <a:gd name="T14" fmla="*/ 0 w 23"/>
                <a:gd name="T15" fmla="*/ 1 h 22"/>
                <a:gd name="T16" fmla="*/ 0 w 23"/>
                <a:gd name="T17" fmla="*/ 1 h 22"/>
                <a:gd name="T18" fmla="*/ 0 w 23"/>
                <a:gd name="T19" fmla="*/ 1 h 22"/>
                <a:gd name="T20" fmla="*/ 0 w 23"/>
                <a:gd name="T21" fmla="*/ 1 h 22"/>
                <a:gd name="T22" fmla="*/ 0 w 23"/>
                <a:gd name="T23" fmla="*/ 1 h 22"/>
                <a:gd name="T24" fmla="*/ 0 w 23"/>
                <a:gd name="T25" fmla="*/ 1 h 22"/>
                <a:gd name="T26" fmla="*/ 0 w 23"/>
                <a:gd name="T27" fmla="*/ 1 h 22"/>
                <a:gd name="T28" fmla="*/ 0 w 23"/>
                <a:gd name="T29" fmla="*/ 1 h 22"/>
                <a:gd name="T30" fmla="*/ 0 w 23"/>
                <a:gd name="T31" fmla="*/ 1 h 22"/>
                <a:gd name="T32" fmla="*/ 0 w 2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64" name="Freeform 498"/>
            <p:cNvSpPr>
              <a:spLocks/>
            </p:cNvSpPr>
            <p:nvPr/>
          </p:nvSpPr>
          <p:spPr bwMode="auto">
            <a:xfrm>
              <a:off x="2261" y="1120"/>
              <a:ext cx="12" cy="11"/>
            </a:xfrm>
            <a:custGeom>
              <a:avLst/>
              <a:gdLst>
                <a:gd name="T0" fmla="*/ 0 w 24"/>
                <a:gd name="T1" fmla="*/ 0 h 23"/>
                <a:gd name="T2" fmla="*/ 1 w 24"/>
                <a:gd name="T3" fmla="*/ 0 h 23"/>
                <a:gd name="T4" fmla="*/ 1 w 24"/>
                <a:gd name="T5" fmla="*/ 0 h 23"/>
                <a:gd name="T6" fmla="*/ 1 w 24"/>
                <a:gd name="T7" fmla="*/ 0 h 23"/>
                <a:gd name="T8" fmla="*/ 1 w 24"/>
                <a:gd name="T9" fmla="*/ 0 h 23"/>
                <a:gd name="T10" fmla="*/ 1 w 24"/>
                <a:gd name="T11" fmla="*/ 0 h 23"/>
                <a:gd name="T12" fmla="*/ 1 w 24"/>
                <a:gd name="T13" fmla="*/ 0 h 23"/>
                <a:gd name="T14" fmla="*/ 1 w 24"/>
                <a:gd name="T15" fmla="*/ 0 h 23"/>
                <a:gd name="T16" fmla="*/ 1 w 24"/>
                <a:gd name="T17" fmla="*/ 0 h 23"/>
                <a:gd name="T18" fmla="*/ 1 w 24"/>
                <a:gd name="T19" fmla="*/ 0 h 23"/>
                <a:gd name="T20" fmla="*/ 1 w 24"/>
                <a:gd name="T21" fmla="*/ 0 h 23"/>
                <a:gd name="T22" fmla="*/ 1 w 24"/>
                <a:gd name="T23" fmla="*/ 0 h 23"/>
                <a:gd name="T24" fmla="*/ 1 w 24"/>
                <a:gd name="T25" fmla="*/ 0 h 23"/>
                <a:gd name="T26" fmla="*/ 1 w 24"/>
                <a:gd name="T27" fmla="*/ 0 h 23"/>
                <a:gd name="T28" fmla="*/ 1 w 24"/>
                <a:gd name="T29" fmla="*/ 0 h 23"/>
                <a:gd name="T30" fmla="*/ 1 w 24"/>
                <a:gd name="T31" fmla="*/ 0 h 23"/>
                <a:gd name="T32" fmla="*/ 0 w 24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3"/>
                <a:gd name="T53" fmla="*/ 24 w 2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65" name="Freeform 499"/>
            <p:cNvSpPr>
              <a:spLocks/>
            </p:cNvSpPr>
            <p:nvPr/>
          </p:nvSpPr>
          <p:spPr bwMode="auto">
            <a:xfrm>
              <a:off x="2670" y="1074"/>
              <a:ext cx="98" cy="95"/>
            </a:xfrm>
            <a:custGeom>
              <a:avLst/>
              <a:gdLst>
                <a:gd name="T0" fmla="*/ 1 w 195"/>
                <a:gd name="T1" fmla="*/ 1 h 190"/>
                <a:gd name="T2" fmla="*/ 1 w 195"/>
                <a:gd name="T3" fmla="*/ 1 h 190"/>
                <a:gd name="T4" fmla="*/ 1 w 195"/>
                <a:gd name="T5" fmla="*/ 1 h 190"/>
                <a:gd name="T6" fmla="*/ 1 w 195"/>
                <a:gd name="T7" fmla="*/ 1 h 190"/>
                <a:gd name="T8" fmla="*/ 1 w 195"/>
                <a:gd name="T9" fmla="*/ 1 h 190"/>
                <a:gd name="T10" fmla="*/ 1 w 195"/>
                <a:gd name="T11" fmla="*/ 1 h 190"/>
                <a:gd name="T12" fmla="*/ 1 w 195"/>
                <a:gd name="T13" fmla="*/ 1 h 190"/>
                <a:gd name="T14" fmla="*/ 1 w 195"/>
                <a:gd name="T15" fmla="*/ 1 h 190"/>
                <a:gd name="T16" fmla="*/ 1 w 195"/>
                <a:gd name="T17" fmla="*/ 1 h 190"/>
                <a:gd name="T18" fmla="*/ 1 w 195"/>
                <a:gd name="T19" fmla="*/ 1 h 190"/>
                <a:gd name="T20" fmla="*/ 1 w 195"/>
                <a:gd name="T21" fmla="*/ 1 h 190"/>
                <a:gd name="T22" fmla="*/ 1 w 195"/>
                <a:gd name="T23" fmla="*/ 1 h 190"/>
                <a:gd name="T24" fmla="*/ 1 w 195"/>
                <a:gd name="T25" fmla="*/ 1 h 190"/>
                <a:gd name="T26" fmla="*/ 1 w 195"/>
                <a:gd name="T27" fmla="*/ 1 h 190"/>
                <a:gd name="T28" fmla="*/ 1 w 195"/>
                <a:gd name="T29" fmla="*/ 1 h 190"/>
                <a:gd name="T30" fmla="*/ 1 w 195"/>
                <a:gd name="T31" fmla="*/ 1 h 190"/>
                <a:gd name="T32" fmla="*/ 1 w 195"/>
                <a:gd name="T33" fmla="*/ 1 h 190"/>
                <a:gd name="T34" fmla="*/ 1 w 195"/>
                <a:gd name="T35" fmla="*/ 1 h 190"/>
                <a:gd name="T36" fmla="*/ 1 w 195"/>
                <a:gd name="T37" fmla="*/ 0 h 190"/>
                <a:gd name="T38" fmla="*/ 1 w 195"/>
                <a:gd name="T39" fmla="*/ 1 h 190"/>
                <a:gd name="T40" fmla="*/ 1 w 195"/>
                <a:gd name="T41" fmla="*/ 1 h 190"/>
                <a:gd name="T42" fmla="*/ 1 w 195"/>
                <a:gd name="T43" fmla="*/ 1 h 190"/>
                <a:gd name="T44" fmla="*/ 1 w 195"/>
                <a:gd name="T45" fmla="*/ 1 h 190"/>
                <a:gd name="T46" fmla="*/ 1 w 195"/>
                <a:gd name="T47" fmla="*/ 1 h 190"/>
                <a:gd name="T48" fmla="*/ 1 w 195"/>
                <a:gd name="T49" fmla="*/ 1 h 190"/>
                <a:gd name="T50" fmla="*/ 1 w 195"/>
                <a:gd name="T51" fmla="*/ 1 h 190"/>
                <a:gd name="T52" fmla="*/ 1 w 195"/>
                <a:gd name="T53" fmla="*/ 1 h 190"/>
                <a:gd name="T54" fmla="*/ 1 w 195"/>
                <a:gd name="T55" fmla="*/ 1 h 190"/>
                <a:gd name="T56" fmla="*/ 1 w 195"/>
                <a:gd name="T57" fmla="*/ 1 h 190"/>
                <a:gd name="T58" fmla="*/ 1 w 195"/>
                <a:gd name="T59" fmla="*/ 1 h 190"/>
                <a:gd name="T60" fmla="*/ 1 w 195"/>
                <a:gd name="T61" fmla="*/ 1 h 190"/>
                <a:gd name="T62" fmla="*/ 1 w 195"/>
                <a:gd name="T63" fmla="*/ 1 h 190"/>
                <a:gd name="T64" fmla="*/ 1 w 195"/>
                <a:gd name="T65" fmla="*/ 1 h 190"/>
                <a:gd name="T66" fmla="*/ 1 w 195"/>
                <a:gd name="T67" fmla="*/ 1 h 190"/>
                <a:gd name="T68" fmla="*/ 1 w 195"/>
                <a:gd name="T69" fmla="*/ 1 h 190"/>
                <a:gd name="T70" fmla="*/ 1 w 195"/>
                <a:gd name="T71" fmla="*/ 1 h 190"/>
                <a:gd name="T72" fmla="*/ 0 w 195"/>
                <a:gd name="T73" fmla="*/ 1 h 190"/>
                <a:gd name="T74" fmla="*/ 1 w 195"/>
                <a:gd name="T75" fmla="*/ 1 h 190"/>
                <a:gd name="T76" fmla="*/ 1 w 195"/>
                <a:gd name="T77" fmla="*/ 1 h 190"/>
                <a:gd name="T78" fmla="*/ 1 w 195"/>
                <a:gd name="T79" fmla="*/ 1 h 190"/>
                <a:gd name="T80" fmla="*/ 1 w 195"/>
                <a:gd name="T81" fmla="*/ 1 h 190"/>
                <a:gd name="T82" fmla="*/ 1 w 195"/>
                <a:gd name="T83" fmla="*/ 1 h 190"/>
                <a:gd name="T84" fmla="*/ 1 w 195"/>
                <a:gd name="T85" fmla="*/ 1 h 190"/>
                <a:gd name="T86" fmla="*/ 1 w 195"/>
                <a:gd name="T87" fmla="*/ 1 h 190"/>
                <a:gd name="T88" fmla="*/ 1 w 195"/>
                <a:gd name="T89" fmla="*/ 1 h 190"/>
                <a:gd name="T90" fmla="*/ 1 w 195"/>
                <a:gd name="T91" fmla="*/ 1 h 190"/>
                <a:gd name="T92" fmla="*/ 1 w 195"/>
                <a:gd name="T93" fmla="*/ 1 h 190"/>
                <a:gd name="T94" fmla="*/ 1 w 195"/>
                <a:gd name="T95" fmla="*/ 1 h 190"/>
                <a:gd name="T96" fmla="*/ 1 w 195"/>
                <a:gd name="T97" fmla="*/ 1 h 190"/>
                <a:gd name="T98" fmla="*/ 1 w 195"/>
                <a:gd name="T99" fmla="*/ 1 h 190"/>
                <a:gd name="T100" fmla="*/ 1 w 195"/>
                <a:gd name="T101" fmla="*/ 1 h 190"/>
                <a:gd name="T102" fmla="*/ 1 w 195"/>
                <a:gd name="T103" fmla="*/ 1 h 190"/>
                <a:gd name="T104" fmla="*/ 1 w 195"/>
                <a:gd name="T105" fmla="*/ 1 h 190"/>
                <a:gd name="T106" fmla="*/ 1 w 195"/>
                <a:gd name="T107" fmla="*/ 1 h 190"/>
                <a:gd name="T108" fmla="*/ 1 w 195"/>
                <a:gd name="T109" fmla="*/ 1 h 190"/>
                <a:gd name="T110" fmla="*/ 1 w 195"/>
                <a:gd name="T111" fmla="*/ 1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5"/>
                <a:gd name="T169" fmla="*/ 0 h 190"/>
                <a:gd name="T170" fmla="*/ 195 w 195"/>
                <a:gd name="T171" fmla="*/ 190 h 19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66" name="Freeform 500"/>
            <p:cNvSpPr>
              <a:spLocks/>
            </p:cNvSpPr>
            <p:nvPr/>
          </p:nvSpPr>
          <p:spPr bwMode="auto">
            <a:xfrm>
              <a:off x="2744" y="879"/>
              <a:ext cx="105" cy="165"/>
            </a:xfrm>
            <a:custGeom>
              <a:avLst/>
              <a:gdLst>
                <a:gd name="T0" fmla="*/ 0 w 211"/>
                <a:gd name="T1" fmla="*/ 1 h 328"/>
                <a:gd name="T2" fmla="*/ 0 w 211"/>
                <a:gd name="T3" fmla="*/ 1 h 328"/>
                <a:gd name="T4" fmla="*/ 0 w 211"/>
                <a:gd name="T5" fmla="*/ 1 h 328"/>
                <a:gd name="T6" fmla="*/ 0 w 211"/>
                <a:gd name="T7" fmla="*/ 1 h 328"/>
                <a:gd name="T8" fmla="*/ 0 w 211"/>
                <a:gd name="T9" fmla="*/ 1 h 328"/>
                <a:gd name="T10" fmla="*/ 0 w 211"/>
                <a:gd name="T11" fmla="*/ 1 h 328"/>
                <a:gd name="T12" fmla="*/ 0 w 211"/>
                <a:gd name="T13" fmla="*/ 1 h 328"/>
                <a:gd name="T14" fmla="*/ 0 w 211"/>
                <a:gd name="T15" fmla="*/ 1 h 328"/>
                <a:gd name="T16" fmla="*/ 0 w 211"/>
                <a:gd name="T17" fmla="*/ 1 h 328"/>
                <a:gd name="T18" fmla="*/ 0 w 211"/>
                <a:gd name="T19" fmla="*/ 1 h 328"/>
                <a:gd name="T20" fmla="*/ 0 w 211"/>
                <a:gd name="T21" fmla="*/ 1 h 328"/>
                <a:gd name="T22" fmla="*/ 0 w 211"/>
                <a:gd name="T23" fmla="*/ 1 h 328"/>
                <a:gd name="T24" fmla="*/ 0 w 211"/>
                <a:gd name="T25" fmla="*/ 1 h 328"/>
                <a:gd name="T26" fmla="*/ 0 w 211"/>
                <a:gd name="T27" fmla="*/ 1 h 328"/>
                <a:gd name="T28" fmla="*/ 0 w 211"/>
                <a:gd name="T29" fmla="*/ 1 h 328"/>
                <a:gd name="T30" fmla="*/ 0 w 211"/>
                <a:gd name="T31" fmla="*/ 1 h 328"/>
                <a:gd name="T32" fmla="*/ 0 w 211"/>
                <a:gd name="T33" fmla="*/ 1 h 328"/>
                <a:gd name="T34" fmla="*/ 0 w 211"/>
                <a:gd name="T35" fmla="*/ 1 h 328"/>
                <a:gd name="T36" fmla="*/ 0 w 211"/>
                <a:gd name="T37" fmla="*/ 1 h 328"/>
                <a:gd name="T38" fmla="*/ 0 w 211"/>
                <a:gd name="T39" fmla="*/ 1 h 328"/>
                <a:gd name="T40" fmla="*/ 0 w 211"/>
                <a:gd name="T41" fmla="*/ 1 h 328"/>
                <a:gd name="T42" fmla="*/ 0 w 211"/>
                <a:gd name="T43" fmla="*/ 1 h 328"/>
                <a:gd name="T44" fmla="*/ 0 w 211"/>
                <a:gd name="T45" fmla="*/ 1 h 328"/>
                <a:gd name="T46" fmla="*/ 0 w 211"/>
                <a:gd name="T47" fmla="*/ 1 h 328"/>
                <a:gd name="T48" fmla="*/ 0 w 211"/>
                <a:gd name="T49" fmla="*/ 1 h 328"/>
                <a:gd name="T50" fmla="*/ 0 w 211"/>
                <a:gd name="T51" fmla="*/ 1 h 328"/>
                <a:gd name="T52" fmla="*/ 0 w 211"/>
                <a:gd name="T53" fmla="*/ 1 h 328"/>
                <a:gd name="T54" fmla="*/ 0 w 211"/>
                <a:gd name="T55" fmla="*/ 1 h 328"/>
                <a:gd name="T56" fmla="*/ 0 w 211"/>
                <a:gd name="T57" fmla="*/ 0 h 328"/>
                <a:gd name="T58" fmla="*/ 0 w 211"/>
                <a:gd name="T59" fmla="*/ 1 h 328"/>
                <a:gd name="T60" fmla="*/ 0 w 211"/>
                <a:gd name="T61" fmla="*/ 1 h 328"/>
                <a:gd name="T62" fmla="*/ 0 w 211"/>
                <a:gd name="T63" fmla="*/ 1 h 328"/>
                <a:gd name="T64" fmla="*/ 0 w 211"/>
                <a:gd name="T65" fmla="*/ 1 h 328"/>
                <a:gd name="T66" fmla="*/ 0 w 211"/>
                <a:gd name="T67" fmla="*/ 1 h 328"/>
                <a:gd name="T68" fmla="*/ 0 w 211"/>
                <a:gd name="T69" fmla="*/ 1 h 328"/>
                <a:gd name="T70" fmla="*/ 0 w 211"/>
                <a:gd name="T71" fmla="*/ 1 h 328"/>
                <a:gd name="T72" fmla="*/ 0 w 211"/>
                <a:gd name="T73" fmla="*/ 1 h 328"/>
                <a:gd name="T74" fmla="*/ 0 w 211"/>
                <a:gd name="T75" fmla="*/ 1 h 328"/>
                <a:gd name="T76" fmla="*/ 0 w 211"/>
                <a:gd name="T77" fmla="*/ 1 h 328"/>
                <a:gd name="T78" fmla="*/ 0 w 211"/>
                <a:gd name="T79" fmla="*/ 1 h 328"/>
                <a:gd name="T80" fmla="*/ 0 w 211"/>
                <a:gd name="T81" fmla="*/ 1 h 328"/>
                <a:gd name="T82" fmla="*/ 0 w 211"/>
                <a:gd name="T83" fmla="*/ 1 h 328"/>
                <a:gd name="T84" fmla="*/ 0 w 211"/>
                <a:gd name="T85" fmla="*/ 1 h 328"/>
                <a:gd name="T86" fmla="*/ 0 w 211"/>
                <a:gd name="T87" fmla="*/ 1 h 328"/>
                <a:gd name="T88" fmla="*/ 0 w 211"/>
                <a:gd name="T89" fmla="*/ 1 h 328"/>
                <a:gd name="T90" fmla="*/ 0 w 211"/>
                <a:gd name="T91" fmla="*/ 1 h 328"/>
                <a:gd name="T92" fmla="*/ 0 w 211"/>
                <a:gd name="T93" fmla="*/ 1 h 328"/>
                <a:gd name="T94" fmla="*/ 0 w 211"/>
                <a:gd name="T95" fmla="*/ 1 h 328"/>
                <a:gd name="T96" fmla="*/ 0 w 211"/>
                <a:gd name="T97" fmla="*/ 1 h 328"/>
                <a:gd name="T98" fmla="*/ 0 w 211"/>
                <a:gd name="T99" fmla="*/ 1 h 328"/>
                <a:gd name="T100" fmla="*/ 0 w 211"/>
                <a:gd name="T101" fmla="*/ 1 h 328"/>
                <a:gd name="T102" fmla="*/ 0 w 211"/>
                <a:gd name="T103" fmla="*/ 1 h 328"/>
                <a:gd name="T104" fmla="*/ 0 w 211"/>
                <a:gd name="T105" fmla="*/ 1 h 328"/>
                <a:gd name="T106" fmla="*/ 0 w 211"/>
                <a:gd name="T107" fmla="*/ 1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11"/>
                <a:gd name="T163" fmla="*/ 0 h 328"/>
                <a:gd name="T164" fmla="*/ 211 w 211"/>
                <a:gd name="T165" fmla="*/ 328 h 32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67" name="Freeform 501"/>
            <p:cNvSpPr>
              <a:spLocks/>
            </p:cNvSpPr>
            <p:nvPr/>
          </p:nvSpPr>
          <p:spPr bwMode="auto">
            <a:xfrm>
              <a:off x="2419" y="914"/>
              <a:ext cx="171" cy="146"/>
            </a:xfrm>
            <a:custGeom>
              <a:avLst/>
              <a:gdLst>
                <a:gd name="T0" fmla="*/ 1 w 341"/>
                <a:gd name="T1" fmla="*/ 1 h 291"/>
                <a:gd name="T2" fmla="*/ 1 w 341"/>
                <a:gd name="T3" fmla="*/ 1 h 291"/>
                <a:gd name="T4" fmla="*/ 1 w 341"/>
                <a:gd name="T5" fmla="*/ 1 h 291"/>
                <a:gd name="T6" fmla="*/ 1 w 341"/>
                <a:gd name="T7" fmla="*/ 1 h 291"/>
                <a:gd name="T8" fmla="*/ 1 w 341"/>
                <a:gd name="T9" fmla="*/ 1 h 291"/>
                <a:gd name="T10" fmla="*/ 1 w 341"/>
                <a:gd name="T11" fmla="*/ 1 h 291"/>
                <a:gd name="T12" fmla="*/ 1 w 341"/>
                <a:gd name="T13" fmla="*/ 1 h 291"/>
                <a:gd name="T14" fmla="*/ 1 w 341"/>
                <a:gd name="T15" fmla="*/ 1 h 291"/>
                <a:gd name="T16" fmla="*/ 1 w 341"/>
                <a:gd name="T17" fmla="*/ 1 h 291"/>
                <a:gd name="T18" fmla="*/ 1 w 341"/>
                <a:gd name="T19" fmla="*/ 1 h 291"/>
                <a:gd name="T20" fmla="*/ 1 w 341"/>
                <a:gd name="T21" fmla="*/ 1 h 291"/>
                <a:gd name="T22" fmla="*/ 1 w 341"/>
                <a:gd name="T23" fmla="*/ 1 h 291"/>
                <a:gd name="T24" fmla="*/ 1 w 341"/>
                <a:gd name="T25" fmla="*/ 1 h 291"/>
                <a:gd name="T26" fmla="*/ 1 w 341"/>
                <a:gd name="T27" fmla="*/ 1 h 291"/>
                <a:gd name="T28" fmla="*/ 1 w 341"/>
                <a:gd name="T29" fmla="*/ 1 h 291"/>
                <a:gd name="T30" fmla="*/ 1 w 341"/>
                <a:gd name="T31" fmla="*/ 1 h 291"/>
                <a:gd name="T32" fmla="*/ 1 w 341"/>
                <a:gd name="T33" fmla="*/ 1 h 291"/>
                <a:gd name="T34" fmla="*/ 1 w 341"/>
                <a:gd name="T35" fmla="*/ 1 h 291"/>
                <a:gd name="T36" fmla="*/ 1 w 341"/>
                <a:gd name="T37" fmla="*/ 1 h 291"/>
                <a:gd name="T38" fmla="*/ 1 w 341"/>
                <a:gd name="T39" fmla="*/ 1 h 291"/>
                <a:gd name="T40" fmla="*/ 1 w 341"/>
                <a:gd name="T41" fmla="*/ 1 h 291"/>
                <a:gd name="T42" fmla="*/ 1 w 341"/>
                <a:gd name="T43" fmla="*/ 1 h 291"/>
                <a:gd name="T44" fmla="*/ 1 w 341"/>
                <a:gd name="T45" fmla="*/ 1 h 291"/>
                <a:gd name="T46" fmla="*/ 1 w 341"/>
                <a:gd name="T47" fmla="*/ 1 h 291"/>
                <a:gd name="T48" fmla="*/ 1 w 341"/>
                <a:gd name="T49" fmla="*/ 1 h 291"/>
                <a:gd name="T50" fmla="*/ 1 w 341"/>
                <a:gd name="T51" fmla="*/ 1 h 291"/>
                <a:gd name="T52" fmla="*/ 1 w 341"/>
                <a:gd name="T53" fmla="*/ 1 h 291"/>
                <a:gd name="T54" fmla="*/ 1 w 341"/>
                <a:gd name="T55" fmla="*/ 1 h 291"/>
                <a:gd name="T56" fmla="*/ 1 w 341"/>
                <a:gd name="T57" fmla="*/ 1 h 291"/>
                <a:gd name="T58" fmla="*/ 1 w 341"/>
                <a:gd name="T59" fmla="*/ 1 h 291"/>
                <a:gd name="T60" fmla="*/ 1 w 341"/>
                <a:gd name="T61" fmla="*/ 1 h 291"/>
                <a:gd name="T62" fmla="*/ 1 w 341"/>
                <a:gd name="T63" fmla="*/ 1 h 291"/>
                <a:gd name="T64" fmla="*/ 1 w 341"/>
                <a:gd name="T65" fmla="*/ 1 h 291"/>
                <a:gd name="T66" fmla="*/ 1 w 341"/>
                <a:gd name="T67" fmla="*/ 1 h 291"/>
                <a:gd name="T68" fmla="*/ 1 w 341"/>
                <a:gd name="T69" fmla="*/ 1 h 291"/>
                <a:gd name="T70" fmla="*/ 1 w 341"/>
                <a:gd name="T71" fmla="*/ 1 h 291"/>
                <a:gd name="T72" fmla="*/ 1 w 341"/>
                <a:gd name="T73" fmla="*/ 0 h 291"/>
                <a:gd name="T74" fmla="*/ 1 w 341"/>
                <a:gd name="T75" fmla="*/ 1 h 291"/>
                <a:gd name="T76" fmla="*/ 1 w 341"/>
                <a:gd name="T77" fmla="*/ 1 h 291"/>
                <a:gd name="T78" fmla="*/ 1 w 341"/>
                <a:gd name="T79" fmla="*/ 1 h 291"/>
                <a:gd name="T80" fmla="*/ 1 w 341"/>
                <a:gd name="T81" fmla="*/ 1 h 291"/>
                <a:gd name="T82" fmla="*/ 1 w 341"/>
                <a:gd name="T83" fmla="*/ 1 h 291"/>
                <a:gd name="T84" fmla="*/ 1 w 341"/>
                <a:gd name="T85" fmla="*/ 1 h 291"/>
                <a:gd name="T86" fmla="*/ 1 w 341"/>
                <a:gd name="T87" fmla="*/ 1 h 291"/>
                <a:gd name="T88" fmla="*/ 0 w 341"/>
                <a:gd name="T89" fmla="*/ 1 h 291"/>
                <a:gd name="T90" fmla="*/ 1 w 341"/>
                <a:gd name="T91" fmla="*/ 1 h 291"/>
                <a:gd name="T92" fmla="*/ 1 w 341"/>
                <a:gd name="T93" fmla="*/ 1 h 291"/>
                <a:gd name="T94" fmla="*/ 1 w 341"/>
                <a:gd name="T95" fmla="*/ 1 h 291"/>
                <a:gd name="T96" fmla="*/ 1 w 341"/>
                <a:gd name="T97" fmla="*/ 1 h 291"/>
                <a:gd name="T98" fmla="*/ 1 w 341"/>
                <a:gd name="T99" fmla="*/ 1 h 291"/>
                <a:gd name="T100" fmla="*/ 1 w 341"/>
                <a:gd name="T101" fmla="*/ 1 h 291"/>
                <a:gd name="T102" fmla="*/ 1 w 341"/>
                <a:gd name="T103" fmla="*/ 1 h 291"/>
                <a:gd name="T104" fmla="*/ 1 w 341"/>
                <a:gd name="T105" fmla="*/ 1 h 291"/>
                <a:gd name="T106" fmla="*/ 1 w 341"/>
                <a:gd name="T107" fmla="*/ 1 h 291"/>
                <a:gd name="T108" fmla="*/ 1 w 341"/>
                <a:gd name="T109" fmla="*/ 1 h 291"/>
                <a:gd name="T110" fmla="*/ 1 w 341"/>
                <a:gd name="T111" fmla="*/ 1 h 291"/>
                <a:gd name="T112" fmla="*/ 1 w 341"/>
                <a:gd name="T113" fmla="*/ 1 h 291"/>
                <a:gd name="T114" fmla="*/ 1 w 341"/>
                <a:gd name="T115" fmla="*/ 1 h 291"/>
                <a:gd name="T116" fmla="*/ 1 w 341"/>
                <a:gd name="T117" fmla="*/ 1 h 291"/>
                <a:gd name="T118" fmla="*/ 1 w 341"/>
                <a:gd name="T119" fmla="*/ 1 h 291"/>
                <a:gd name="T120" fmla="*/ 1 w 341"/>
                <a:gd name="T121" fmla="*/ 1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1"/>
                <a:gd name="T184" fmla="*/ 0 h 291"/>
                <a:gd name="T185" fmla="*/ 341 w 341"/>
                <a:gd name="T186" fmla="*/ 291 h 29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68" name="Freeform 502"/>
            <p:cNvSpPr>
              <a:spLocks/>
            </p:cNvSpPr>
            <p:nvPr/>
          </p:nvSpPr>
          <p:spPr bwMode="auto">
            <a:xfrm>
              <a:off x="2506" y="1091"/>
              <a:ext cx="174" cy="184"/>
            </a:xfrm>
            <a:custGeom>
              <a:avLst/>
              <a:gdLst>
                <a:gd name="T0" fmla="*/ 0 w 349"/>
                <a:gd name="T1" fmla="*/ 1 h 367"/>
                <a:gd name="T2" fmla="*/ 0 w 349"/>
                <a:gd name="T3" fmla="*/ 1 h 367"/>
                <a:gd name="T4" fmla="*/ 0 w 349"/>
                <a:gd name="T5" fmla="*/ 1 h 367"/>
                <a:gd name="T6" fmla="*/ 0 w 349"/>
                <a:gd name="T7" fmla="*/ 1 h 367"/>
                <a:gd name="T8" fmla="*/ 0 w 349"/>
                <a:gd name="T9" fmla="*/ 1 h 367"/>
                <a:gd name="T10" fmla="*/ 0 w 349"/>
                <a:gd name="T11" fmla="*/ 1 h 367"/>
                <a:gd name="T12" fmla="*/ 0 w 349"/>
                <a:gd name="T13" fmla="*/ 1 h 367"/>
                <a:gd name="T14" fmla="*/ 0 w 349"/>
                <a:gd name="T15" fmla="*/ 1 h 367"/>
                <a:gd name="T16" fmla="*/ 0 w 349"/>
                <a:gd name="T17" fmla="*/ 1 h 367"/>
                <a:gd name="T18" fmla="*/ 0 w 349"/>
                <a:gd name="T19" fmla="*/ 1 h 367"/>
                <a:gd name="T20" fmla="*/ 0 w 349"/>
                <a:gd name="T21" fmla="*/ 1 h 367"/>
                <a:gd name="T22" fmla="*/ 0 w 349"/>
                <a:gd name="T23" fmla="*/ 1 h 367"/>
                <a:gd name="T24" fmla="*/ 0 w 349"/>
                <a:gd name="T25" fmla="*/ 1 h 367"/>
                <a:gd name="T26" fmla="*/ 0 w 349"/>
                <a:gd name="T27" fmla="*/ 1 h 367"/>
                <a:gd name="T28" fmla="*/ 0 w 349"/>
                <a:gd name="T29" fmla="*/ 1 h 367"/>
                <a:gd name="T30" fmla="*/ 0 w 349"/>
                <a:gd name="T31" fmla="*/ 1 h 367"/>
                <a:gd name="T32" fmla="*/ 0 w 349"/>
                <a:gd name="T33" fmla="*/ 1 h 367"/>
                <a:gd name="T34" fmla="*/ 0 w 349"/>
                <a:gd name="T35" fmla="*/ 1 h 367"/>
                <a:gd name="T36" fmla="*/ 0 w 349"/>
                <a:gd name="T37" fmla="*/ 1 h 367"/>
                <a:gd name="T38" fmla="*/ 0 w 349"/>
                <a:gd name="T39" fmla="*/ 1 h 367"/>
                <a:gd name="T40" fmla="*/ 0 w 349"/>
                <a:gd name="T41" fmla="*/ 1 h 367"/>
                <a:gd name="T42" fmla="*/ 0 w 349"/>
                <a:gd name="T43" fmla="*/ 1 h 367"/>
                <a:gd name="T44" fmla="*/ 0 w 349"/>
                <a:gd name="T45" fmla="*/ 1 h 367"/>
                <a:gd name="T46" fmla="*/ 0 w 349"/>
                <a:gd name="T47" fmla="*/ 1 h 367"/>
                <a:gd name="T48" fmla="*/ 0 w 349"/>
                <a:gd name="T49" fmla="*/ 1 h 367"/>
                <a:gd name="T50" fmla="*/ 0 w 349"/>
                <a:gd name="T51" fmla="*/ 1 h 367"/>
                <a:gd name="T52" fmla="*/ 0 w 349"/>
                <a:gd name="T53" fmla="*/ 1 h 367"/>
                <a:gd name="T54" fmla="*/ 0 w 349"/>
                <a:gd name="T55" fmla="*/ 1 h 367"/>
                <a:gd name="T56" fmla="*/ 0 w 349"/>
                <a:gd name="T57" fmla="*/ 1 h 367"/>
                <a:gd name="T58" fmla="*/ 0 w 349"/>
                <a:gd name="T59" fmla="*/ 1 h 367"/>
                <a:gd name="T60" fmla="*/ 0 w 349"/>
                <a:gd name="T61" fmla="*/ 1 h 367"/>
                <a:gd name="T62" fmla="*/ 0 w 349"/>
                <a:gd name="T63" fmla="*/ 1 h 367"/>
                <a:gd name="T64" fmla="*/ 0 w 349"/>
                <a:gd name="T65" fmla="*/ 1 h 367"/>
                <a:gd name="T66" fmla="*/ 0 w 349"/>
                <a:gd name="T67" fmla="*/ 1 h 367"/>
                <a:gd name="T68" fmla="*/ 0 w 349"/>
                <a:gd name="T69" fmla="*/ 1 h 367"/>
                <a:gd name="T70" fmla="*/ 0 w 349"/>
                <a:gd name="T71" fmla="*/ 1 h 367"/>
                <a:gd name="T72" fmla="*/ 0 w 349"/>
                <a:gd name="T73" fmla="*/ 1 h 367"/>
                <a:gd name="T74" fmla="*/ 0 w 349"/>
                <a:gd name="T75" fmla="*/ 1 h 367"/>
                <a:gd name="T76" fmla="*/ 0 w 349"/>
                <a:gd name="T77" fmla="*/ 1 h 367"/>
                <a:gd name="T78" fmla="*/ 0 w 349"/>
                <a:gd name="T79" fmla="*/ 1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9"/>
                <a:gd name="T121" fmla="*/ 0 h 367"/>
                <a:gd name="T122" fmla="*/ 349 w 349"/>
                <a:gd name="T123" fmla="*/ 367 h 36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69" name="Freeform 503"/>
            <p:cNvSpPr>
              <a:spLocks/>
            </p:cNvSpPr>
            <p:nvPr/>
          </p:nvSpPr>
          <p:spPr bwMode="auto">
            <a:xfrm>
              <a:off x="2617" y="1095"/>
              <a:ext cx="107" cy="186"/>
            </a:xfrm>
            <a:custGeom>
              <a:avLst/>
              <a:gdLst>
                <a:gd name="T0" fmla="*/ 1 w 213"/>
                <a:gd name="T1" fmla="*/ 0 h 373"/>
                <a:gd name="T2" fmla="*/ 1 w 213"/>
                <a:gd name="T3" fmla="*/ 0 h 373"/>
                <a:gd name="T4" fmla="*/ 1 w 213"/>
                <a:gd name="T5" fmla="*/ 0 h 373"/>
                <a:gd name="T6" fmla="*/ 1 w 213"/>
                <a:gd name="T7" fmla="*/ 0 h 373"/>
                <a:gd name="T8" fmla="*/ 1 w 213"/>
                <a:gd name="T9" fmla="*/ 0 h 373"/>
                <a:gd name="T10" fmla="*/ 1 w 213"/>
                <a:gd name="T11" fmla="*/ 0 h 373"/>
                <a:gd name="T12" fmla="*/ 1 w 213"/>
                <a:gd name="T13" fmla="*/ 0 h 373"/>
                <a:gd name="T14" fmla="*/ 1 w 213"/>
                <a:gd name="T15" fmla="*/ 0 h 373"/>
                <a:gd name="T16" fmla="*/ 1 w 213"/>
                <a:gd name="T17" fmla="*/ 0 h 373"/>
                <a:gd name="T18" fmla="*/ 1 w 213"/>
                <a:gd name="T19" fmla="*/ 0 h 373"/>
                <a:gd name="T20" fmla="*/ 1 w 213"/>
                <a:gd name="T21" fmla="*/ 0 h 373"/>
                <a:gd name="T22" fmla="*/ 1 w 213"/>
                <a:gd name="T23" fmla="*/ 0 h 373"/>
                <a:gd name="T24" fmla="*/ 1 w 213"/>
                <a:gd name="T25" fmla="*/ 0 h 373"/>
                <a:gd name="T26" fmla="*/ 1 w 213"/>
                <a:gd name="T27" fmla="*/ 0 h 373"/>
                <a:gd name="T28" fmla="*/ 1 w 213"/>
                <a:gd name="T29" fmla="*/ 0 h 373"/>
                <a:gd name="T30" fmla="*/ 1 w 213"/>
                <a:gd name="T31" fmla="*/ 0 h 373"/>
                <a:gd name="T32" fmla="*/ 1 w 213"/>
                <a:gd name="T33" fmla="*/ 0 h 373"/>
                <a:gd name="T34" fmla="*/ 1 w 213"/>
                <a:gd name="T35" fmla="*/ 0 h 373"/>
                <a:gd name="T36" fmla="*/ 1 w 213"/>
                <a:gd name="T37" fmla="*/ 0 h 373"/>
                <a:gd name="T38" fmla="*/ 1 w 213"/>
                <a:gd name="T39" fmla="*/ 0 h 373"/>
                <a:gd name="T40" fmla="*/ 1 w 213"/>
                <a:gd name="T41" fmla="*/ 0 h 373"/>
                <a:gd name="T42" fmla="*/ 1 w 213"/>
                <a:gd name="T43" fmla="*/ 0 h 373"/>
                <a:gd name="T44" fmla="*/ 1 w 213"/>
                <a:gd name="T45" fmla="*/ 0 h 373"/>
                <a:gd name="T46" fmla="*/ 1 w 213"/>
                <a:gd name="T47" fmla="*/ 0 h 373"/>
                <a:gd name="T48" fmla="*/ 1 w 213"/>
                <a:gd name="T49" fmla="*/ 0 h 373"/>
                <a:gd name="T50" fmla="*/ 1 w 213"/>
                <a:gd name="T51" fmla="*/ 0 h 373"/>
                <a:gd name="T52" fmla="*/ 1 w 213"/>
                <a:gd name="T53" fmla="*/ 0 h 373"/>
                <a:gd name="T54" fmla="*/ 1 w 213"/>
                <a:gd name="T55" fmla="*/ 0 h 373"/>
                <a:gd name="T56" fmla="*/ 1 w 213"/>
                <a:gd name="T57" fmla="*/ 0 h 373"/>
                <a:gd name="T58" fmla="*/ 1 w 213"/>
                <a:gd name="T59" fmla="*/ 0 h 373"/>
                <a:gd name="T60" fmla="*/ 1 w 213"/>
                <a:gd name="T61" fmla="*/ 0 h 373"/>
                <a:gd name="T62" fmla="*/ 1 w 213"/>
                <a:gd name="T63" fmla="*/ 0 h 373"/>
                <a:gd name="T64" fmla="*/ 1 w 213"/>
                <a:gd name="T65" fmla="*/ 0 h 373"/>
                <a:gd name="T66" fmla="*/ 1 w 213"/>
                <a:gd name="T67" fmla="*/ 0 h 373"/>
                <a:gd name="T68" fmla="*/ 1 w 213"/>
                <a:gd name="T69" fmla="*/ 0 h 373"/>
                <a:gd name="T70" fmla="*/ 1 w 213"/>
                <a:gd name="T71" fmla="*/ 0 h 373"/>
                <a:gd name="T72" fmla="*/ 1 w 213"/>
                <a:gd name="T73" fmla="*/ 0 h 373"/>
                <a:gd name="T74" fmla="*/ 1 w 213"/>
                <a:gd name="T75" fmla="*/ 0 h 373"/>
                <a:gd name="T76" fmla="*/ 1 w 213"/>
                <a:gd name="T77" fmla="*/ 0 h 373"/>
                <a:gd name="T78" fmla="*/ 1 w 213"/>
                <a:gd name="T79" fmla="*/ 0 h 373"/>
                <a:gd name="T80" fmla="*/ 1 w 213"/>
                <a:gd name="T81" fmla="*/ 0 h 373"/>
                <a:gd name="T82" fmla="*/ 1 w 213"/>
                <a:gd name="T83" fmla="*/ 0 h 373"/>
                <a:gd name="T84" fmla="*/ 1 w 213"/>
                <a:gd name="T85" fmla="*/ 0 h 373"/>
                <a:gd name="T86" fmla="*/ 1 w 213"/>
                <a:gd name="T87" fmla="*/ 0 h 373"/>
                <a:gd name="T88" fmla="*/ 1 w 213"/>
                <a:gd name="T89" fmla="*/ 0 h 373"/>
                <a:gd name="T90" fmla="*/ 1 w 213"/>
                <a:gd name="T91" fmla="*/ 0 h 373"/>
                <a:gd name="T92" fmla="*/ 1 w 213"/>
                <a:gd name="T93" fmla="*/ 0 h 373"/>
                <a:gd name="T94" fmla="*/ 0 w 213"/>
                <a:gd name="T95" fmla="*/ 0 h 373"/>
                <a:gd name="T96" fmla="*/ 1 w 213"/>
                <a:gd name="T97" fmla="*/ 0 h 373"/>
                <a:gd name="T98" fmla="*/ 1 w 213"/>
                <a:gd name="T99" fmla="*/ 0 h 373"/>
                <a:gd name="T100" fmla="*/ 1 w 213"/>
                <a:gd name="T101" fmla="*/ 0 h 373"/>
                <a:gd name="T102" fmla="*/ 1 w 213"/>
                <a:gd name="T103" fmla="*/ 0 h 373"/>
                <a:gd name="T104" fmla="*/ 1 w 213"/>
                <a:gd name="T105" fmla="*/ 0 h 373"/>
                <a:gd name="T106" fmla="*/ 1 w 213"/>
                <a:gd name="T107" fmla="*/ 0 h 373"/>
                <a:gd name="T108" fmla="*/ 1 w 213"/>
                <a:gd name="T109" fmla="*/ 0 h 373"/>
                <a:gd name="T110" fmla="*/ 1 w 213"/>
                <a:gd name="T111" fmla="*/ 0 h 373"/>
                <a:gd name="T112" fmla="*/ 1 w 213"/>
                <a:gd name="T113" fmla="*/ 0 h 373"/>
                <a:gd name="T114" fmla="*/ 1 w 213"/>
                <a:gd name="T115" fmla="*/ 0 h 373"/>
                <a:gd name="T116" fmla="*/ 1 w 213"/>
                <a:gd name="T117" fmla="*/ 0 h 373"/>
                <a:gd name="T118" fmla="*/ 1 w 213"/>
                <a:gd name="T119" fmla="*/ 0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373"/>
                <a:gd name="T182" fmla="*/ 213 w 213"/>
                <a:gd name="T183" fmla="*/ 373 h 3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70" name="Freeform 504"/>
            <p:cNvSpPr>
              <a:spLocks/>
            </p:cNvSpPr>
            <p:nvPr/>
          </p:nvSpPr>
          <p:spPr bwMode="auto">
            <a:xfrm>
              <a:off x="2411" y="870"/>
              <a:ext cx="478" cy="310"/>
            </a:xfrm>
            <a:custGeom>
              <a:avLst/>
              <a:gdLst>
                <a:gd name="T0" fmla="*/ 0 w 957"/>
                <a:gd name="T1" fmla="*/ 1 h 620"/>
                <a:gd name="T2" fmla="*/ 0 w 957"/>
                <a:gd name="T3" fmla="*/ 1 h 620"/>
                <a:gd name="T4" fmla="*/ 0 w 957"/>
                <a:gd name="T5" fmla="*/ 1 h 620"/>
                <a:gd name="T6" fmla="*/ 0 w 957"/>
                <a:gd name="T7" fmla="*/ 1 h 620"/>
                <a:gd name="T8" fmla="*/ 0 w 957"/>
                <a:gd name="T9" fmla="*/ 1 h 620"/>
                <a:gd name="T10" fmla="*/ 0 w 957"/>
                <a:gd name="T11" fmla="*/ 1 h 620"/>
                <a:gd name="T12" fmla="*/ 0 w 957"/>
                <a:gd name="T13" fmla="*/ 1 h 620"/>
                <a:gd name="T14" fmla="*/ 0 w 957"/>
                <a:gd name="T15" fmla="*/ 1 h 620"/>
                <a:gd name="T16" fmla="*/ 0 w 957"/>
                <a:gd name="T17" fmla="*/ 1 h 620"/>
                <a:gd name="T18" fmla="*/ 0 w 957"/>
                <a:gd name="T19" fmla="*/ 1 h 620"/>
                <a:gd name="T20" fmla="*/ 0 w 957"/>
                <a:gd name="T21" fmla="*/ 1 h 620"/>
                <a:gd name="T22" fmla="*/ 0 w 957"/>
                <a:gd name="T23" fmla="*/ 1 h 620"/>
                <a:gd name="T24" fmla="*/ 0 w 957"/>
                <a:gd name="T25" fmla="*/ 1 h 620"/>
                <a:gd name="T26" fmla="*/ 0 w 957"/>
                <a:gd name="T27" fmla="*/ 1 h 620"/>
                <a:gd name="T28" fmla="*/ 0 w 957"/>
                <a:gd name="T29" fmla="*/ 1 h 620"/>
                <a:gd name="T30" fmla="*/ 0 w 957"/>
                <a:gd name="T31" fmla="*/ 1 h 620"/>
                <a:gd name="T32" fmla="*/ 0 w 957"/>
                <a:gd name="T33" fmla="*/ 1 h 620"/>
                <a:gd name="T34" fmla="*/ 0 w 957"/>
                <a:gd name="T35" fmla="*/ 1 h 620"/>
                <a:gd name="T36" fmla="*/ 0 w 957"/>
                <a:gd name="T37" fmla="*/ 1 h 620"/>
                <a:gd name="T38" fmla="*/ 0 w 957"/>
                <a:gd name="T39" fmla="*/ 1 h 620"/>
                <a:gd name="T40" fmla="*/ 0 w 957"/>
                <a:gd name="T41" fmla="*/ 1 h 620"/>
                <a:gd name="T42" fmla="*/ 0 w 957"/>
                <a:gd name="T43" fmla="*/ 1 h 620"/>
                <a:gd name="T44" fmla="*/ 0 w 957"/>
                <a:gd name="T45" fmla="*/ 1 h 620"/>
                <a:gd name="T46" fmla="*/ 0 w 957"/>
                <a:gd name="T47" fmla="*/ 1 h 620"/>
                <a:gd name="T48" fmla="*/ 0 w 957"/>
                <a:gd name="T49" fmla="*/ 1 h 620"/>
                <a:gd name="T50" fmla="*/ 0 w 957"/>
                <a:gd name="T51" fmla="*/ 1 h 620"/>
                <a:gd name="T52" fmla="*/ 0 w 957"/>
                <a:gd name="T53" fmla="*/ 1 h 620"/>
                <a:gd name="T54" fmla="*/ 0 w 957"/>
                <a:gd name="T55" fmla="*/ 1 h 620"/>
                <a:gd name="T56" fmla="*/ 0 w 957"/>
                <a:gd name="T57" fmla="*/ 1 h 620"/>
                <a:gd name="T58" fmla="*/ 0 w 957"/>
                <a:gd name="T59" fmla="*/ 1 h 620"/>
                <a:gd name="T60" fmla="*/ 0 w 957"/>
                <a:gd name="T61" fmla="*/ 1 h 620"/>
                <a:gd name="T62" fmla="*/ 0 w 957"/>
                <a:gd name="T63" fmla="*/ 1 h 620"/>
                <a:gd name="T64" fmla="*/ 0 w 957"/>
                <a:gd name="T65" fmla="*/ 1 h 620"/>
                <a:gd name="T66" fmla="*/ 0 w 957"/>
                <a:gd name="T67" fmla="*/ 1 h 620"/>
                <a:gd name="T68" fmla="*/ 0 w 957"/>
                <a:gd name="T69" fmla="*/ 1 h 620"/>
                <a:gd name="T70" fmla="*/ 0 w 957"/>
                <a:gd name="T71" fmla="*/ 1 h 620"/>
                <a:gd name="T72" fmla="*/ 0 w 957"/>
                <a:gd name="T73" fmla="*/ 1 h 620"/>
                <a:gd name="T74" fmla="*/ 0 w 957"/>
                <a:gd name="T75" fmla="*/ 1 h 620"/>
                <a:gd name="T76" fmla="*/ 0 w 957"/>
                <a:gd name="T77" fmla="*/ 1 h 620"/>
                <a:gd name="T78" fmla="*/ 0 w 957"/>
                <a:gd name="T79" fmla="*/ 1 h 620"/>
                <a:gd name="T80" fmla="*/ 0 w 957"/>
                <a:gd name="T81" fmla="*/ 1 h 620"/>
                <a:gd name="T82" fmla="*/ 0 w 957"/>
                <a:gd name="T83" fmla="*/ 1 h 620"/>
                <a:gd name="T84" fmla="*/ 0 w 957"/>
                <a:gd name="T85" fmla="*/ 1 h 620"/>
                <a:gd name="T86" fmla="*/ 0 w 957"/>
                <a:gd name="T87" fmla="*/ 1 h 620"/>
                <a:gd name="T88" fmla="*/ 0 w 957"/>
                <a:gd name="T89" fmla="*/ 1 h 620"/>
                <a:gd name="T90" fmla="*/ 0 w 957"/>
                <a:gd name="T91" fmla="*/ 1 h 620"/>
                <a:gd name="T92" fmla="*/ 0 w 957"/>
                <a:gd name="T93" fmla="*/ 1 h 620"/>
                <a:gd name="T94" fmla="*/ 0 w 957"/>
                <a:gd name="T95" fmla="*/ 1 h 620"/>
                <a:gd name="T96" fmla="*/ 0 w 957"/>
                <a:gd name="T97" fmla="*/ 1 h 620"/>
                <a:gd name="T98" fmla="*/ 0 w 957"/>
                <a:gd name="T99" fmla="*/ 1 h 620"/>
                <a:gd name="T100" fmla="*/ 0 w 957"/>
                <a:gd name="T101" fmla="*/ 1 h 620"/>
                <a:gd name="T102" fmla="*/ 0 w 957"/>
                <a:gd name="T103" fmla="*/ 1 h 620"/>
                <a:gd name="T104" fmla="*/ 0 w 957"/>
                <a:gd name="T105" fmla="*/ 1 h 620"/>
                <a:gd name="T106" fmla="*/ 0 w 957"/>
                <a:gd name="T107" fmla="*/ 1 h 620"/>
                <a:gd name="T108" fmla="*/ 0 w 957"/>
                <a:gd name="T109" fmla="*/ 1 h 620"/>
                <a:gd name="T110" fmla="*/ 0 w 957"/>
                <a:gd name="T111" fmla="*/ 1 h 620"/>
                <a:gd name="T112" fmla="*/ 0 w 957"/>
                <a:gd name="T113" fmla="*/ 1 h 620"/>
                <a:gd name="T114" fmla="*/ 0 w 957"/>
                <a:gd name="T115" fmla="*/ 1 h 620"/>
                <a:gd name="T116" fmla="*/ 0 w 957"/>
                <a:gd name="T117" fmla="*/ 1 h 620"/>
                <a:gd name="T118" fmla="*/ 0 w 957"/>
                <a:gd name="T119" fmla="*/ 1 h 620"/>
                <a:gd name="T120" fmla="*/ 0 w 957"/>
                <a:gd name="T121" fmla="*/ 1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57"/>
                <a:gd name="T184" fmla="*/ 0 h 620"/>
                <a:gd name="T185" fmla="*/ 957 w 957"/>
                <a:gd name="T186" fmla="*/ 620 h 6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71" name="Freeform 505"/>
            <p:cNvSpPr>
              <a:spLocks/>
            </p:cNvSpPr>
            <p:nvPr/>
          </p:nvSpPr>
          <p:spPr bwMode="auto">
            <a:xfrm>
              <a:off x="2734" y="1110"/>
              <a:ext cx="123" cy="153"/>
            </a:xfrm>
            <a:custGeom>
              <a:avLst/>
              <a:gdLst>
                <a:gd name="T0" fmla="*/ 0 w 248"/>
                <a:gd name="T1" fmla="*/ 1 h 305"/>
                <a:gd name="T2" fmla="*/ 0 w 248"/>
                <a:gd name="T3" fmla="*/ 1 h 305"/>
                <a:gd name="T4" fmla="*/ 0 w 248"/>
                <a:gd name="T5" fmla="*/ 1 h 305"/>
                <a:gd name="T6" fmla="*/ 0 w 248"/>
                <a:gd name="T7" fmla="*/ 1 h 305"/>
                <a:gd name="T8" fmla="*/ 0 w 248"/>
                <a:gd name="T9" fmla="*/ 1 h 305"/>
                <a:gd name="T10" fmla="*/ 0 w 248"/>
                <a:gd name="T11" fmla="*/ 1 h 305"/>
                <a:gd name="T12" fmla="*/ 0 w 248"/>
                <a:gd name="T13" fmla="*/ 1 h 305"/>
                <a:gd name="T14" fmla="*/ 0 w 248"/>
                <a:gd name="T15" fmla="*/ 1 h 305"/>
                <a:gd name="T16" fmla="*/ 0 w 248"/>
                <a:gd name="T17" fmla="*/ 1 h 305"/>
                <a:gd name="T18" fmla="*/ 0 w 248"/>
                <a:gd name="T19" fmla="*/ 1 h 305"/>
                <a:gd name="T20" fmla="*/ 0 w 248"/>
                <a:gd name="T21" fmla="*/ 1 h 305"/>
                <a:gd name="T22" fmla="*/ 0 w 248"/>
                <a:gd name="T23" fmla="*/ 1 h 305"/>
                <a:gd name="T24" fmla="*/ 0 w 248"/>
                <a:gd name="T25" fmla="*/ 1 h 305"/>
                <a:gd name="T26" fmla="*/ 0 w 248"/>
                <a:gd name="T27" fmla="*/ 1 h 305"/>
                <a:gd name="T28" fmla="*/ 0 w 248"/>
                <a:gd name="T29" fmla="*/ 1 h 305"/>
                <a:gd name="T30" fmla="*/ 0 w 248"/>
                <a:gd name="T31" fmla="*/ 1 h 305"/>
                <a:gd name="T32" fmla="*/ 0 w 248"/>
                <a:gd name="T33" fmla="*/ 1 h 305"/>
                <a:gd name="T34" fmla="*/ 0 w 248"/>
                <a:gd name="T35" fmla="*/ 1 h 305"/>
                <a:gd name="T36" fmla="*/ 0 w 248"/>
                <a:gd name="T37" fmla="*/ 1 h 305"/>
                <a:gd name="T38" fmla="*/ 0 w 248"/>
                <a:gd name="T39" fmla="*/ 1 h 305"/>
                <a:gd name="T40" fmla="*/ 0 w 248"/>
                <a:gd name="T41" fmla="*/ 1 h 305"/>
                <a:gd name="T42" fmla="*/ 0 w 248"/>
                <a:gd name="T43" fmla="*/ 1 h 305"/>
                <a:gd name="T44" fmla="*/ 0 w 248"/>
                <a:gd name="T45" fmla="*/ 1 h 305"/>
                <a:gd name="T46" fmla="*/ 0 w 248"/>
                <a:gd name="T47" fmla="*/ 1 h 305"/>
                <a:gd name="T48" fmla="*/ 0 w 248"/>
                <a:gd name="T49" fmla="*/ 1 h 305"/>
                <a:gd name="T50" fmla="*/ 0 w 248"/>
                <a:gd name="T51" fmla="*/ 1 h 305"/>
                <a:gd name="T52" fmla="*/ 0 w 248"/>
                <a:gd name="T53" fmla="*/ 1 h 305"/>
                <a:gd name="T54" fmla="*/ 0 w 248"/>
                <a:gd name="T55" fmla="*/ 1 h 305"/>
                <a:gd name="T56" fmla="*/ 0 w 248"/>
                <a:gd name="T57" fmla="*/ 1 h 305"/>
                <a:gd name="T58" fmla="*/ 0 w 248"/>
                <a:gd name="T59" fmla="*/ 1 h 305"/>
                <a:gd name="T60" fmla="*/ 0 w 248"/>
                <a:gd name="T61" fmla="*/ 1 h 305"/>
                <a:gd name="T62" fmla="*/ 0 w 248"/>
                <a:gd name="T63" fmla="*/ 1 h 305"/>
                <a:gd name="T64" fmla="*/ 0 w 248"/>
                <a:gd name="T65" fmla="*/ 1 h 305"/>
                <a:gd name="T66" fmla="*/ 0 w 248"/>
                <a:gd name="T67" fmla="*/ 1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8"/>
                <a:gd name="T103" fmla="*/ 0 h 305"/>
                <a:gd name="T104" fmla="*/ 248 w 248"/>
                <a:gd name="T105" fmla="*/ 305 h 30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72" name="Freeform 506"/>
            <p:cNvSpPr>
              <a:spLocks/>
            </p:cNvSpPr>
            <p:nvPr/>
          </p:nvSpPr>
          <p:spPr bwMode="auto">
            <a:xfrm>
              <a:off x="2703" y="1147"/>
              <a:ext cx="15" cy="15"/>
            </a:xfrm>
            <a:custGeom>
              <a:avLst/>
              <a:gdLst>
                <a:gd name="T0" fmla="*/ 1 w 29"/>
                <a:gd name="T1" fmla="*/ 0 h 31"/>
                <a:gd name="T2" fmla="*/ 1 w 29"/>
                <a:gd name="T3" fmla="*/ 0 h 31"/>
                <a:gd name="T4" fmla="*/ 1 w 29"/>
                <a:gd name="T5" fmla="*/ 0 h 31"/>
                <a:gd name="T6" fmla="*/ 1 w 29"/>
                <a:gd name="T7" fmla="*/ 0 h 31"/>
                <a:gd name="T8" fmla="*/ 1 w 29"/>
                <a:gd name="T9" fmla="*/ 0 h 31"/>
                <a:gd name="T10" fmla="*/ 1 w 29"/>
                <a:gd name="T11" fmla="*/ 0 h 31"/>
                <a:gd name="T12" fmla="*/ 1 w 29"/>
                <a:gd name="T13" fmla="*/ 0 h 31"/>
                <a:gd name="T14" fmla="*/ 1 w 29"/>
                <a:gd name="T15" fmla="*/ 0 h 31"/>
                <a:gd name="T16" fmla="*/ 0 w 29"/>
                <a:gd name="T17" fmla="*/ 0 h 31"/>
                <a:gd name="T18" fmla="*/ 1 w 29"/>
                <a:gd name="T19" fmla="*/ 0 h 31"/>
                <a:gd name="T20" fmla="*/ 1 w 29"/>
                <a:gd name="T21" fmla="*/ 0 h 31"/>
                <a:gd name="T22" fmla="*/ 1 w 29"/>
                <a:gd name="T23" fmla="*/ 0 h 31"/>
                <a:gd name="T24" fmla="*/ 1 w 29"/>
                <a:gd name="T25" fmla="*/ 0 h 31"/>
                <a:gd name="T26" fmla="*/ 1 w 29"/>
                <a:gd name="T27" fmla="*/ 0 h 31"/>
                <a:gd name="T28" fmla="*/ 1 w 29"/>
                <a:gd name="T29" fmla="*/ 0 h 31"/>
                <a:gd name="T30" fmla="*/ 1 w 29"/>
                <a:gd name="T31" fmla="*/ 0 h 31"/>
                <a:gd name="T32" fmla="*/ 1 w 29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1"/>
                <a:gd name="T53" fmla="*/ 29 w 29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73" name="Freeform 507"/>
            <p:cNvSpPr>
              <a:spLocks/>
            </p:cNvSpPr>
            <p:nvPr/>
          </p:nvSpPr>
          <p:spPr bwMode="auto">
            <a:xfrm>
              <a:off x="2675" y="1122"/>
              <a:ext cx="16" cy="16"/>
            </a:xfrm>
            <a:custGeom>
              <a:avLst/>
              <a:gdLst>
                <a:gd name="T0" fmla="*/ 1 w 31"/>
                <a:gd name="T1" fmla="*/ 1 h 31"/>
                <a:gd name="T2" fmla="*/ 1 w 31"/>
                <a:gd name="T3" fmla="*/ 1 h 31"/>
                <a:gd name="T4" fmla="*/ 1 w 31"/>
                <a:gd name="T5" fmla="*/ 1 h 31"/>
                <a:gd name="T6" fmla="*/ 1 w 31"/>
                <a:gd name="T7" fmla="*/ 1 h 31"/>
                <a:gd name="T8" fmla="*/ 1 w 31"/>
                <a:gd name="T9" fmla="*/ 1 h 31"/>
                <a:gd name="T10" fmla="*/ 0 w 31"/>
                <a:gd name="T11" fmla="*/ 1 h 31"/>
                <a:gd name="T12" fmla="*/ 0 w 31"/>
                <a:gd name="T13" fmla="*/ 1 h 31"/>
                <a:gd name="T14" fmla="*/ 1 w 31"/>
                <a:gd name="T15" fmla="*/ 1 h 31"/>
                <a:gd name="T16" fmla="*/ 1 w 31"/>
                <a:gd name="T17" fmla="*/ 1 h 31"/>
                <a:gd name="T18" fmla="*/ 1 w 31"/>
                <a:gd name="T19" fmla="*/ 0 h 31"/>
                <a:gd name="T20" fmla="*/ 1 w 31"/>
                <a:gd name="T21" fmla="*/ 0 h 31"/>
                <a:gd name="T22" fmla="*/ 1 w 31"/>
                <a:gd name="T23" fmla="*/ 1 h 31"/>
                <a:gd name="T24" fmla="*/ 1 w 31"/>
                <a:gd name="T25" fmla="*/ 1 h 31"/>
                <a:gd name="T26" fmla="*/ 1 w 31"/>
                <a:gd name="T27" fmla="*/ 1 h 31"/>
                <a:gd name="T28" fmla="*/ 1 w 31"/>
                <a:gd name="T29" fmla="*/ 1 h 31"/>
                <a:gd name="T30" fmla="*/ 1 w 31"/>
                <a:gd name="T31" fmla="*/ 1 h 31"/>
                <a:gd name="T32" fmla="*/ 1 w 3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1"/>
                <a:gd name="T53" fmla="*/ 31 w 31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74" name="Freeform 508"/>
            <p:cNvSpPr>
              <a:spLocks/>
            </p:cNvSpPr>
            <p:nvPr/>
          </p:nvSpPr>
          <p:spPr bwMode="auto">
            <a:xfrm>
              <a:off x="2712" y="1107"/>
              <a:ext cx="16" cy="17"/>
            </a:xfrm>
            <a:custGeom>
              <a:avLst/>
              <a:gdLst>
                <a:gd name="T0" fmla="*/ 1 w 31"/>
                <a:gd name="T1" fmla="*/ 1 h 32"/>
                <a:gd name="T2" fmla="*/ 1 w 31"/>
                <a:gd name="T3" fmla="*/ 1 h 32"/>
                <a:gd name="T4" fmla="*/ 1 w 31"/>
                <a:gd name="T5" fmla="*/ 1 h 32"/>
                <a:gd name="T6" fmla="*/ 1 w 31"/>
                <a:gd name="T7" fmla="*/ 1 h 32"/>
                <a:gd name="T8" fmla="*/ 1 w 31"/>
                <a:gd name="T9" fmla="*/ 1 h 32"/>
                <a:gd name="T10" fmla="*/ 0 w 31"/>
                <a:gd name="T11" fmla="*/ 1 h 32"/>
                <a:gd name="T12" fmla="*/ 1 w 31"/>
                <a:gd name="T13" fmla="*/ 1 h 32"/>
                <a:gd name="T14" fmla="*/ 1 w 31"/>
                <a:gd name="T15" fmla="*/ 1 h 32"/>
                <a:gd name="T16" fmla="*/ 1 w 31"/>
                <a:gd name="T17" fmla="*/ 1 h 32"/>
                <a:gd name="T18" fmla="*/ 1 w 31"/>
                <a:gd name="T19" fmla="*/ 1 h 32"/>
                <a:gd name="T20" fmla="*/ 1 w 31"/>
                <a:gd name="T21" fmla="*/ 0 h 32"/>
                <a:gd name="T22" fmla="*/ 1 w 31"/>
                <a:gd name="T23" fmla="*/ 1 h 32"/>
                <a:gd name="T24" fmla="*/ 1 w 31"/>
                <a:gd name="T25" fmla="*/ 1 h 32"/>
                <a:gd name="T26" fmla="*/ 1 w 31"/>
                <a:gd name="T27" fmla="*/ 1 h 32"/>
                <a:gd name="T28" fmla="*/ 1 w 31"/>
                <a:gd name="T29" fmla="*/ 1 h 32"/>
                <a:gd name="T30" fmla="*/ 1 w 31"/>
                <a:gd name="T31" fmla="*/ 1 h 32"/>
                <a:gd name="T32" fmla="*/ 1 w 31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2"/>
                <a:gd name="T53" fmla="*/ 31 w 31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75" name="Freeform 509"/>
            <p:cNvSpPr>
              <a:spLocks/>
            </p:cNvSpPr>
            <p:nvPr/>
          </p:nvSpPr>
          <p:spPr bwMode="auto">
            <a:xfrm>
              <a:off x="2735" y="1130"/>
              <a:ext cx="16" cy="16"/>
            </a:xfrm>
            <a:custGeom>
              <a:avLst/>
              <a:gdLst>
                <a:gd name="T0" fmla="*/ 1 w 31"/>
                <a:gd name="T1" fmla="*/ 1 h 31"/>
                <a:gd name="T2" fmla="*/ 1 w 31"/>
                <a:gd name="T3" fmla="*/ 1 h 31"/>
                <a:gd name="T4" fmla="*/ 1 w 31"/>
                <a:gd name="T5" fmla="*/ 1 h 31"/>
                <a:gd name="T6" fmla="*/ 1 w 31"/>
                <a:gd name="T7" fmla="*/ 1 h 31"/>
                <a:gd name="T8" fmla="*/ 1 w 31"/>
                <a:gd name="T9" fmla="*/ 1 h 31"/>
                <a:gd name="T10" fmla="*/ 1 w 31"/>
                <a:gd name="T11" fmla="*/ 1 h 31"/>
                <a:gd name="T12" fmla="*/ 1 w 31"/>
                <a:gd name="T13" fmla="*/ 1 h 31"/>
                <a:gd name="T14" fmla="*/ 1 w 31"/>
                <a:gd name="T15" fmla="*/ 0 h 31"/>
                <a:gd name="T16" fmla="*/ 1 w 31"/>
                <a:gd name="T17" fmla="*/ 1 h 31"/>
                <a:gd name="T18" fmla="*/ 1 w 31"/>
                <a:gd name="T19" fmla="*/ 1 h 31"/>
                <a:gd name="T20" fmla="*/ 0 w 31"/>
                <a:gd name="T21" fmla="*/ 1 h 31"/>
                <a:gd name="T22" fmla="*/ 0 w 31"/>
                <a:gd name="T23" fmla="*/ 1 h 31"/>
                <a:gd name="T24" fmla="*/ 0 w 31"/>
                <a:gd name="T25" fmla="*/ 1 h 31"/>
                <a:gd name="T26" fmla="*/ 1 w 31"/>
                <a:gd name="T27" fmla="*/ 1 h 31"/>
                <a:gd name="T28" fmla="*/ 1 w 31"/>
                <a:gd name="T29" fmla="*/ 1 h 31"/>
                <a:gd name="T30" fmla="*/ 1 w 31"/>
                <a:gd name="T31" fmla="*/ 1 h 31"/>
                <a:gd name="T32" fmla="*/ 1 w 3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1"/>
                <a:gd name="T53" fmla="*/ 31 w 31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76" name="Freeform 510"/>
            <p:cNvSpPr>
              <a:spLocks/>
            </p:cNvSpPr>
            <p:nvPr/>
          </p:nvSpPr>
          <p:spPr bwMode="auto">
            <a:xfrm>
              <a:off x="2750" y="1103"/>
              <a:ext cx="14" cy="14"/>
            </a:xfrm>
            <a:custGeom>
              <a:avLst/>
              <a:gdLst>
                <a:gd name="T0" fmla="*/ 1 w 27"/>
                <a:gd name="T1" fmla="*/ 1 h 28"/>
                <a:gd name="T2" fmla="*/ 1 w 27"/>
                <a:gd name="T3" fmla="*/ 1 h 28"/>
                <a:gd name="T4" fmla="*/ 1 w 27"/>
                <a:gd name="T5" fmla="*/ 1 h 28"/>
                <a:gd name="T6" fmla="*/ 1 w 27"/>
                <a:gd name="T7" fmla="*/ 1 h 28"/>
                <a:gd name="T8" fmla="*/ 1 w 27"/>
                <a:gd name="T9" fmla="*/ 1 h 28"/>
                <a:gd name="T10" fmla="*/ 1 w 27"/>
                <a:gd name="T11" fmla="*/ 1 h 28"/>
                <a:gd name="T12" fmla="*/ 1 w 27"/>
                <a:gd name="T13" fmla="*/ 1 h 28"/>
                <a:gd name="T14" fmla="*/ 1 w 27"/>
                <a:gd name="T15" fmla="*/ 1 h 28"/>
                <a:gd name="T16" fmla="*/ 0 w 27"/>
                <a:gd name="T17" fmla="*/ 1 h 28"/>
                <a:gd name="T18" fmla="*/ 1 w 27"/>
                <a:gd name="T19" fmla="*/ 1 h 28"/>
                <a:gd name="T20" fmla="*/ 1 w 27"/>
                <a:gd name="T21" fmla="*/ 1 h 28"/>
                <a:gd name="T22" fmla="*/ 1 w 27"/>
                <a:gd name="T23" fmla="*/ 1 h 28"/>
                <a:gd name="T24" fmla="*/ 1 w 27"/>
                <a:gd name="T25" fmla="*/ 0 h 28"/>
                <a:gd name="T26" fmla="*/ 1 w 27"/>
                <a:gd name="T27" fmla="*/ 0 h 28"/>
                <a:gd name="T28" fmla="*/ 1 w 27"/>
                <a:gd name="T29" fmla="*/ 1 h 28"/>
                <a:gd name="T30" fmla="*/ 1 w 27"/>
                <a:gd name="T31" fmla="*/ 1 h 28"/>
                <a:gd name="T32" fmla="*/ 1 w 27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77" name="Freeform 511"/>
            <p:cNvSpPr>
              <a:spLocks/>
            </p:cNvSpPr>
            <p:nvPr/>
          </p:nvSpPr>
          <p:spPr bwMode="auto">
            <a:xfrm>
              <a:off x="2730" y="1078"/>
              <a:ext cx="12" cy="15"/>
            </a:xfrm>
            <a:custGeom>
              <a:avLst/>
              <a:gdLst>
                <a:gd name="T0" fmla="*/ 0 w 25"/>
                <a:gd name="T1" fmla="*/ 0 h 31"/>
                <a:gd name="T2" fmla="*/ 0 w 25"/>
                <a:gd name="T3" fmla="*/ 0 h 31"/>
                <a:gd name="T4" fmla="*/ 0 w 25"/>
                <a:gd name="T5" fmla="*/ 0 h 31"/>
                <a:gd name="T6" fmla="*/ 0 w 25"/>
                <a:gd name="T7" fmla="*/ 0 h 31"/>
                <a:gd name="T8" fmla="*/ 0 w 25"/>
                <a:gd name="T9" fmla="*/ 0 h 31"/>
                <a:gd name="T10" fmla="*/ 0 w 25"/>
                <a:gd name="T11" fmla="*/ 0 h 31"/>
                <a:gd name="T12" fmla="*/ 0 w 25"/>
                <a:gd name="T13" fmla="*/ 0 h 31"/>
                <a:gd name="T14" fmla="*/ 0 w 25"/>
                <a:gd name="T15" fmla="*/ 0 h 31"/>
                <a:gd name="T16" fmla="*/ 0 w 25"/>
                <a:gd name="T17" fmla="*/ 0 h 31"/>
                <a:gd name="T18" fmla="*/ 0 w 25"/>
                <a:gd name="T19" fmla="*/ 0 h 31"/>
                <a:gd name="T20" fmla="*/ 0 w 25"/>
                <a:gd name="T21" fmla="*/ 0 h 31"/>
                <a:gd name="T22" fmla="*/ 0 w 25"/>
                <a:gd name="T23" fmla="*/ 0 h 31"/>
                <a:gd name="T24" fmla="*/ 0 w 25"/>
                <a:gd name="T25" fmla="*/ 0 h 31"/>
                <a:gd name="T26" fmla="*/ 0 w 25"/>
                <a:gd name="T27" fmla="*/ 0 h 31"/>
                <a:gd name="T28" fmla="*/ 0 w 25"/>
                <a:gd name="T29" fmla="*/ 0 h 31"/>
                <a:gd name="T30" fmla="*/ 0 w 25"/>
                <a:gd name="T31" fmla="*/ 0 h 31"/>
                <a:gd name="T32" fmla="*/ 0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78" name="Freeform 512"/>
            <p:cNvSpPr>
              <a:spLocks/>
            </p:cNvSpPr>
            <p:nvPr/>
          </p:nvSpPr>
          <p:spPr bwMode="auto">
            <a:xfrm>
              <a:off x="2704" y="1088"/>
              <a:ext cx="15" cy="17"/>
            </a:xfrm>
            <a:custGeom>
              <a:avLst/>
              <a:gdLst>
                <a:gd name="T0" fmla="*/ 1 w 30"/>
                <a:gd name="T1" fmla="*/ 1 h 33"/>
                <a:gd name="T2" fmla="*/ 1 w 30"/>
                <a:gd name="T3" fmla="*/ 1 h 33"/>
                <a:gd name="T4" fmla="*/ 1 w 30"/>
                <a:gd name="T5" fmla="*/ 1 h 33"/>
                <a:gd name="T6" fmla="*/ 1 w 30"/>
                <a:gd name="T7" fmla="*/ 1 h 33"/>
                <a:gd name="T8" fmla="*/ 1 w 30"/>
                <a:gd name="T9" fmla="*/ 1 h 33"/>
                <a:gd name="T10" fmla="*/ 1 w 30"/>
                <a:gd name="T11" fmla="*/ 1 h 33"/>
                <a:gd name="T12" fmla="*/ 0 w 30"/>
                <a:gd name="T13" fmla="*/ 1 h 33"/>
                <a:gd name="T14" fmla="*/ 0 w 30"/>
                <a:gd name="T15" fmla="*/ 1 h 33"/>
                <a:gd name="T16" fmla="*/ 1 w 30"/>
                <a:gd name="T17" fmla="*/ 1 h 33"/>
                <a:gd name="T18" fmla="*/ 1 w 30"/>
                <a:gd name="T19" fmla="*/ 1 h 33"/>
                <a:gd name="T20" fmla="*/ 1 w 30"/>
                <a:gd name="T21" fmla="*/ 1 h 33"/>
                <a:gd name="T22" fmla="*/ 1 w 30"/>
                <a:gd name="T23" fmla="*/ 1 h 33"/>
                <a:gd name="T24" fmla="*/ 1 w 30"/>
                <a:gd name="T25" fmla="*/ 0 h 33"/>
                <a:gd name="T26" fmla="*/ 1 w 30"/>
                <a:gd name="T27" fmla="*/ 1 h 33"/>
                <a:gd name="T28" fmla="*/ 1 w 30"/>
                <a:gd name="T29" fmla="*/ 1 h 33"/>
                <a:gd name="T30" fmla="*/ 1 w 30"/>
                <a:gd name="T31" fmla="*/ 1 h 33"/>
                <a:gd name="T32" fmla="*/ 1 w 30"/>
                <a:gd name="T33" fmla="*/ 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3"/>
                <a:gd name="T53" fmla="*/ 30 w 30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79" name="Freeform 513"/>
            <p:cNvSpPr>
              <a:spLocks/>
            </p:cNvSpPr>
            <p:nvPr/>
          </p:nvSpPr>
          <p:spPr bwMode="auto">
            <a:xfrm>
              <a:off x="2686" y="1086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0 w 29"/>
                <a:gd name="T5" fmla="*/ 0 h 29"/>
                <a:gd name="T6" fmla="*/ 0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1 w 29"/>
                <a:gd name="T15" fmla="*/ 0 h 29"/>
                <a:gd name="T16" fmla="*/ 1 w 29"/>
                <a:gd name="T17" fmla="*/ 0 h 29"/>
                <a:gd name="T18" fmla="*/ 1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29"/>
                <a:gd name="T53" fmla="*/ 29 w 29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80" name="Freeform 514"/>
            <p:cNvSpPr>
              <a:spLocks/>
            </p:cNvSpPr>
            <p:nvPr/>
          </p:nvSpPr>
          <p:spPr bwMode="auto">
            <a:xfrm>
              <a:off x="2745" y="1012"/>
              <a:ext cx="123" cy="79"/>
            </a:xfrm>
            <a:custGeom>
              <a:avLst/>
              <a:gdLst>
                <a:gd name="T0" fmla="*/ 0 w 247"/>
                <a:gd name="T1" fmla="*/ 0 h 159"/>
                <a:gd name="T2" fmla="*/ 0 w 247"/>
                <a:gd name="T3" fmla="*/ 0 h 159"/>
                <a:gd name="T4" fmla="*/ 0 w 247"/>
                <a:gd name="T5" fmla="*/ 0 h 159"/>
                <a:gd name="T6" fmla="*/ 0 w 247"/>
                <a:gd name="T7" fmla="*/ 0 h 159"/>
                <a:gd name="T8" fmla="*/ 0 w 247"/>
                <a:gd name="T9" fmla="*/ 0 h 159"/>
                <a:gd name="T10" fmla="*/ 0 w 247"/>
                <a:gd name="T11" fmla="*/ 0 h 159"/>
                <a:gd name="T12" fmla="*/ 0 w 247"/>
                <a:gd name="T13" fmla="*/ 0 h 159"/>
                <a:gd name="T14" fmla="*/ 0 w 247"/>
                <a:gd name="T15" fmla="*/ 0 h 159"/>
                <a:gd name="T16" fmla="*/ 0 w 247"/>
                <a:gd name="T17" fmla="*/ 0 h 159"/>
                <a:gd name="T18" fmla="*/ 0 w 247"/>
                <a:gd name="T19" fmla="*/ 0 h 159"/>
                <a:gd name="T20" fmla="*/ 0 w 247"/>
                <a:gd name="T21" fmla="*/ 0 h 159"/>
                <a:gd name="T22" fmla="*/ 0 w 247"/>
                <a:gd name="T23" fmla="*/ 0 h 159"/>
                <a:gd name="T24" fmla="*/ 0 w 247"/>
                <a:gd name="T25" fmla="*/ 0 h 159"/>
                <a:gd name="T26" fmla="*/ 0 w 247"/>
                <a:gd name="T27" fmla="*/ 0 h 159"/>
                <a:gd name="T28" fmla="*/ 0 w 247"/>
                <a:gd name="T29" fmla="*/ 0 h 159"/>
                <a:gd name="T30" fmla="*/ 0 w 247"/>
                <a:gd name="T31" fmla="*/ 0 h 159"/>
                <a:gd name="T32" fmla="*/ 0 w 247"/>
                <a:gd name="T33" fmla="*/ 0 h 159"/>
                <a:gd name="T34" fmla="*/ 0 w 247"/>
                <a:gd name="T35" fmla="*/ 0 h 159"/>
                <a:gd name="T36" fmla="*/ 0 w 247"/>
                <a:gd name="T37" fmla="*/ 0 h 159"/>
                <a:gd name="T38" fmla="*/ 0 w 247"/>
                <a:gd name="T39" fmla="*/ 0 h 159"/>
                <a:gd name="T40" fmla="*/ 0 w 247"/>
                <a:gd name="T41" fmla="*/ 0 h 159"/>
                <a:gd name="T42" fmla="*/ 0 w 247"/>
                <a:gd name="T43" fmla="*/ 0 h 159"/>
                <a:gd name="T44" fmla="*/ 0 w 247"/>
                <a:gd name="T45" fmla="*/ 0 h 159"/>
                <a:gd name="T46" fmla="*/ 0 w 247"/>
                <a:gd name="T47" fmla="*/ 0 h 159"/>
                <a:gd name="T48" fmla="*/ 0 w 247"/>
                <a:gd name="T49" fmla="*/ 0 h 159"/>
                <a:gd name="T50" fmla="*/ 0 w 247"/>
                <a:gd name="T51" fmla="*/ 0 h 159"/>
                <a:gd name="T52" fmla="*/ 0 w 247"/>
                <a:gd name="T53" fmla="*/ 0 h 159"/>
                <a:gd name="T54" fmla="*/ 0 w 247"/>
                <a:gd name="T55" fmla="*/ 0 h 159"/>
                <a:gd name="T56" fmla="*/ 0 w 247"/>
                <a:gd name="T57" fmla="*/ 0 h 159"/>
                <a:gd name="T58" fmla="*/ 0 w 247"/>
                <a:gd name="T59" fmla="*/ 0 h 159"/>
                <a:gd name="T60" fmla="*/ 0 w 247"/>
                <a:gd name="T61" fmla="*/ 0 h 159"/>
                <a:gd name="T62" fmla="*/ 0 w 247"/>
                <a:gd name="T63" fmla="*/ 0 h 159"/>
                <a:gd name="T64" fmla="*/ 0 w 247"/>
                <a:gd name="T65" fmla="*/ 0 h 159"/>
                <a:gd name="T66" fmla="*/ 0 w 247"/>
                <a:gd name="T67" fmla="*/ 0 h 159"/>
                <a:gd name="T68" fmla="*/ 0 w 247"/>
                <a:gd name="T69" fmla="*/ 0 h 159"/>
                <a:gd name="T70" fmla="*/ 0 w 247"/>
                <a:gd name="T71" fmla="*/ 0 h 159"/>
                <a:gd name="T72" fmla="*/ 0 w 247"/>
                <a:gd name="T73" fmla="*/ 0 h 159"/>
                <a:gd name="T74" fmla="*/ 0 w 247"/>
                <a:gd name="T75" fmla="*/ 0 h 159"/>
                <a:gd name="T76" fmla="*/ 0 w 247"/>
                <a:gd name="T77" fmla="*/ 0 h 159"/>
                <a:gd name="T78" fmla="*/ 0 w 247"/>
                <a:gd name="T79" fmla="*/ 0 h 159"/>
                <a:gd name="T80" fmla="*/ 0 w 247"/>
                <a:gd name="T81" fmla="*/ 0 h 159"/>
                <a:gd name="T82" fmla="*/ 0 w 247"/>
                <a:gd name="T83" fmla="*/ 0 h 159"/>
                <a:gd name="T84" fmla="*/ 0 w 247"/>
                <a:gd name="T85" fmla="*/ 0 h 159"/>
                <a:gd name="T86" fmla="*/ 0 w 247"/>
                <a:gd name="T87" fmla="*/ 0 h 159"/>
                <a:gd name="T88" fmla="*/ 0 w 247"/>
                <a:gd name="T89" fmla="*/ 0 h 159"/>
                <a:gd name="T90" fmla="*/ 0 w 247"/>
                <a:gd name="T91" fmla="*/ 0 h 159"/>
                <a:gd name="T92" fmla="*/ 0 w 247"/>
                <a:gd name="T93" fmla="*/ 0 h 159"/>
                <a:gd name="T94" fmla="*/ 0 w 247"/>
                <a:gd name="T95" fmla="*/ 0 h 159"/>
                <a:gd name="T96" fmla="*/ 0 w 247"/>
                <a:gd name="T97" fmla="*/ 0 h 159"/>
                <a:gd name="T98" fmla="*/ 0 w 247"/>
                <a:gd name="T99" fmla="*/ 0 h 159"/>
                <a:gd name="T100" fmla="*/ 0 w 247"/>
                <a:gd name="T101" fmla="*/ 0 h 159"/>
                <a:gd name="T102" fmla="*/ 0 w 247"/>
                <a:gd name="T103" fmla="*/ 0 h 159"/>
                <a:gd name="T104" fmla="*/ 0 w 247"/>
                <a:gd name="T105" fmla="*/ 0 h 159"/>
                <a:gd name="T106" fmla="*/ 0 w 247"/>
                <a:gd name="T107" fmla="*/ 0 h 159"/>
                <a:gd name="T108" fmla="*/ 0 w 247"/>
                <a:gd name="T109" fmla="*/ 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7"/>
                <a:gd name="T166" fmla="*/ 0 h 159"/>
                <a:gd name="T167" fmla="*/ 247 w 247"/>
                <a:gd name="T168" fmla="*/ 159 h 15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81" name="Freeform 515"/>
            <p:cNvSpPr>
              <a:spLocks/>
            </p:cNvSpPr>
            <p:nvPr/>
          </p:nvSpPr>
          <p:spPr bwMode="auto">
            <a:xfrm>
              <a:off x="2752" y="1141"/>
              <a:ext cx="85" cy="100"/>
            </a:xfrm>
            <a:custGeom>
              <a:avLst/>
              <a:gdLst>
                <a:gd name="T0" fmla="*/ 0 w 171"/>
                <a:gd name="T1" fmla="*/ 1 h 200"/>
                <a:gd name="T2" fmla="*/ 0 w 171"/>
                <a:gd name="T3" fmla="*/ 1 h 200"/>
                <a:gd name="T4" fmla="*/ 0 w 171"/>
                <a:gd name="T5" fmla="*/ 1 h 200"/>
                <a:gd name="T6" fmla="*/ 0 w 171"/>
                <a:gd name="T7" fmla="*/ 1 h 200"/>
                <a:gd name="T8" fmla="*/ 0 w 171"/>
                <a:gd name="T9" fmla="*/ 1 h 200"/>
                <a:gd name="T10" fmla="*/ 0 w 171"/>
                <a:gd name="T11" fmla="*/ 1 h 200"/>
                <a:gd name="T12" fmla="*/ 0 w 171"/>
                <a:gd name="T13" fmla="*/ 1 h 200"/>
                <a:gd name="T14" fmla="*/ 0 w 171"/>
                <a:gd name="T15" fmla="*/ 1 h 200"/>
                <a:gd name="T16" fmla="*/ 0 w 171"/>
                <a:gd name="T17" fmla="*/ 1 h 200"/>
                <a:gd name="T18" fmla="*/ 0 w 171"/>
                <a:gd name="T19" fmla="*/ 1 h 200"/>
                <a:gd name="T20" fmla="*/ 0 w 171"/>
                <a:gd name="T21" fmla="*/ 1 h 200"/>
                <a:gd name="T22" fmla="*/ 0 w 171"/>
                <a:gd name="T23" fmla="*/ 1 h 200"/>
                <a:gd name="T24" fmla="*/ 0 w 171"/>
                <a:gd name="T25" fmla="*/ 1 h 200"/>
                <a:gd name="T26" fmla="*/ 0 w 171"/>
                <a:gd name="T27" fmla="*/ 1 h 200"/>
                <a:gd name="T28" fmla="*/ 0 w 171"/>
                <a:gd name="T29" fmla="*/ 1 h 200"/>
                <a:gd name="T30" fmla="*/ 0 w 171"/>
                <a:gd name="T31" fmla="*/ 1 h 200"/>
                <a:gd name="T32" fmla="*/ 0 w 171"/>
                <a:gd name="T33" fmla="*/ 1 h 200"/>
                <a:gd name="T34" fmla="*/ 0 w 171"/>
                <a:gd name="T35" fmla="*/ 1 h 200"/>
                <a:gd name="T36" fmla="*/ 0 w 171"/>
                <a:gd name="T37" fmla="*/ 1 h 200"/>
                <a:gd name="T38" fmla="*/ 0 w 171"/>
                <a:gd name="T39" fmla="*/ 1 h 200"/>
                <a:gd name="T40" fmla="*/ 0 w 171"/>
                <a:gd name="T41" fmla="*/ 1 h 200"/>
                <a:gd name="T42" fmla="*/ 0 w 171"/>
                <a:gd name="T43" fmla="*/ 1 h 200"/>
                <a:gd name="T44" fmla="*/ 0 w 171"/>
                <a:gd name="T45" fmla="*/ 1 h 200"/>
                <a:gd name="T46" fmla="*/ 0 w 171"/>
                <a:gd name="T47" fmla="*/ 1 h 200"/>
                <a:gd name="T48" fmla="*/ 0 w 171"/>
                <a:gd name="T49" fmla="*/ 1 h 200"/>
                <a:gd name="T50" fmla="*/ 0 w 171"/>
                <a:gd name="T51" fmla="*/ 1 h 200"/>
                <a:gd name="T52" fmla="*/ 0 w 171"/>
                <a:gd name="T53" fmla="*/ 1 h 200"/>
                <a:gd name="T54" fmla="*/ 0 w 171"/>
                <a:gd name="T55" fmla="*/ 1 h 200"/>
                <a:gd name="T56" fmla="*/ 0 w 171"/>
                <a:gd name="T57" fmla="*/ 1 h 200"/>
                <a:gd name="T58" fmla="*/ 0 w 171"/>
                <a:gd name="T59" fmla="*/ 1 h 200"/>
                <a:gd name="T60" fmla="*/ 0 w 171"/>
                <a:gd name="T61" fmla="*/ 1 h 200"/>
                <a:gd name="T62" fmla="*/ 0 w 171"/>
                <a:gd name="T63" fmla="*/ 1 h 200"/>
                <a:gd name="T64" fmla="*/ 0 w 171"/>
                <a:gd name="T65" fmla="*/ 1 h 200"/>
                <a:gd name="T66" fmla="*/ 0 w 171"/>
                <a:gd name="T67" fmla="*/ 1 h 200"/>
                <a:gd name="T68" fmla="*/ 0 w 171"/>
                <a:gd name="T69" fmla="*/ 1 h 200"/>
                <a:gd name="T70" fmla="*/ 0 w 171"/>
                <a:gd name="T71" fmla="*/ 1 h 200"/>
                <a:gd name="T72" fmla="*/ 0 w 171"/>
                <a:gd name="T73" fmla="*/ 1 h 200"/>
                <a:gd name="T74" fmla="*/ 0 w 171"/>
                <a:gd name="T75" fmla="*/ 1 h 200"/>
                <a:gd name="T76" fmla="*/ 0 w 171"/>
                <a:gd name="T77" fmla="*/ 1 h 200"/>
                <a:gd name="T78" fmla="*/ 0 w 171"/>
                <a:gd name="T79" fmla="*/ 1 h 200"/>
                <a:gd name="T80" fmla="*/ 0 w 171"/>
                <a:gd name="T81" fmla="*/ 1 h 200"/>
                <a:gd name="T82" fmla="*/ 0 w 171"/>
                <a:gd name="T83" fmla="*/ 1 h 200"/>
                <a:gd name="T84" fmla="*/ 0 w 171"/>
                <a:gd name="T85" fmla="*/ 1 h 200"/>
                <a:gd name="T86" fmla="*/ 0 w 171"/>
                <a:gd name="T87" fmla="*/ 1 h 200"/>
                <a:gd name="T88" fmla="*/ 0 w 171"/>
                <a:gd name="T89" fmla="*/ 1 h 200"/>
                <a:gd name="T90" fmla="*/ 0 w 171"/>
                <a:gd name="T91" fmla="*/ 1 h 200"/>
                <a:gd name="T92" fmla="*/ 0 w 171"/>
                <a:gd name="T93" fmla="*/ 1 h 200"/>
                <a:gd name="T94" fmla="*/ 0 w 171"/>
                <a:gd name="T95" fmla="*/ 1 h 200"/>
                <a:gd name="T96" fmla="*/ 0 w 171"/>
                <a:gd name="T97" fmla="*/ 1 h 200"/>
                <a:gd name="T98" fmla="*/ 0 w 171"/>
                <a:gd name="T99" fmla="*/ 1 h 200"/>
                <a:gd name="T100" fmla="*/ 0 w 171"/>
                <a:gd name="T101" fmla="*/ 1 h 200"/>
                <a:gd name="T102" fmla="*/ 0 w 171"/>
                <a:gd name="T103" fmla="*/ 1 h 200"/>
                <a:gd name="T104" fmla="*/ 0 w 171"/>
                <a:gd name="T105" fmla="*/ 1 h 200"/>
                <a:gd name="T106" fmla="*/ 0 w 171"/>
                <a:gd name="T107" fmla="*/ 1 h 200"/>
                <a:gd name="T108" fmla="*/ 0 w 171"/>
                <a:gd name="T109" fmla="*/ 1 h 200"/>
                <a:gd name="T110" fmla="*/ 0 w 171"/>
                <a:gd name="T111" fmla="*/ 1 h 200"/>
                <a:gd name="T112" fmla="*/ 0 w 171"/>
                <a:gd name="T113" fmla="*/ 1 h 200"/>
                <a:gd name="T114" fmla="*/ 0 w 171"/>
                <a:gd name="T115" fmla="*/ 1 h 200"/>
                <a:gd name="T116" fmla="*/ 0 w 171"/>
                <a:gd name="T117" fmla="*/ 1 h 200"/>
                <a:gd name="T118" fmla="*/ 0 w 171"/>
                <a:gd name="T119" fmla="*/ 1 h 200"/>
                <a:gd name="T120" fmla="*/ 0 w 171"/>
                <a:gd name="T121" fmla="*/ 1 h 200"/>
                <a:gd name="T122" fmla="*/ 0 w 171"/>
                <a:gd name="T123" fmla="*/ 1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1"/>
                <a:gd name="T187" fmla="*/ 0 h 200"/>
                <a:gd name="T188" fmla="*/ 171 w 171"/>
                <a:gd name="T189" fmla="*/ 200 h 2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82" name="Freeform 516"/>
            <p:cNvSpPr>
              <a:spLocks/>
            </p:cNvSpPr>
            <p:nvPr/>
          </p:nvSpPr>
          <p:spPr bwMode="auto">
            <a:xfrm>
              <a:off x="2644" y="1123"/>
              <a:ext cx="63" cy="131"/>
            </a:xfrm>
            <a:custGeom>
              <a:avLst/>
              <a:gdLst>
                <a:gd name="T0" fmla="*/ 1 w 125"/>
                <a:gd name="T1" fmla="*/ 0 h 263"/>
                <a:gd name="T2" fmla="*/ 1 w 125"/>
                <a:gd name="T3" fmla="*/ 0 h 263"/>
                <a:gd name="T4" fmla="*/ 1 w 125"/>
                <a:gd name="T5" fmla="*/ 0 h 263"/>
                <a:gd name="T6" fmla="*/ 1 w 125"/>
                <a:gd name="T7" fmla="*/ 0 h 263"/>
                <a:gd name="T8" fmla="*/ 1 w 125"/>
                <a:gd name="T9" fmla="*/ 0 h 263"/>
                <a:gd name="T10" fmla="*/ 1 w 125"/>
                <a:gd name="T11" fmla="*/ 0 h 263"/>
                <a:gd name="T12" fmla="*/ 1 w 125"/>
                <a:gd name="T13" fmla="*/ 0 h 263"/>
                <a:gd name="T14" fmla="*/ 1 w 125"/>
                <a:gd name="T15" fmla="*/ 0 h 263"/>
                <a:gd name="T16" fmla="*/ 1 w 125"/>
                <a:gd name="T17" fmla="*/ 0 h 263"/>
                <a:gd name="T18" fmla="*/ 1 w 125"/>
                <a:gd name="T19" fmla="*/ 0 h 263"/>
                <a:gd name="T20" fmla="*/ 1 w 125"/>
                <a:gd name="T21" fmla="*/ 0 h 263"/>
                <a:gd name="T22" fmla="*/ 1 w 125"/>
                <a:gd name="T23" fmla="*/ 0 h 263"/>
                <a:gd name="T24" fmla="*/ 1 w 125"/>
                <a:gd name="T25" fmla="*/ 0 h 263"/>
                <a:gd name="T26" fmla="*/ 1 w 125"/>
                <a:gd name="T27" fmla="*/ 0 h 263"/>
                <a:gd name="T28" fmla="*/ 1 w 125"/>
                <a:gd name="T29" fmla="*/ 0 h 263"/>
                <a:gd name="T30" fmla="*/ 1 w 125"/>
                <a:gd name="T31" fmla="*/ 0 h 263"/>
                <a:gd name="T32" fmla="*/ 1 w 125"/>
                <a:gd name="T33" fmla="*/ 0 h 263"/>
                <a:gd name="T34" fmla="*/ 1 w 125"/>
                <a:gd name="T35" fmla="*/ 0 h 263"/>
                <a:gd name="T36" fmla="*/ 1 w 125"/>
                <a:gd name="T37" fmla="*/ 0 h 263"/>
                <a:gd name="T38" fmla="*/ 1 w 125"/>
                <a:gd name="T39" fmla="*/ 0 h 263"/>
                <a:gd name="T40" fmla="*/ 1 w 125"/>
                <a:gd name="T41" fmla="*/ 0 h 263"/>
                <a:gd name="T42" fmla="*/ 1 w 125"/>
                <a:gd name="T43" fmla="*/ 0 h 263"/>
                <a:gd name="T44" fmla="*/ 1 w 125"/>
                <a:gd name="T45" fmla="*/ 0 h 263"/>
                <a:gd name="T46" fmla="*/ 1 w 125"/>
                <a:gd name="T47" fmla="*/ 0 h 263"/>
                <a:gd name="T48" fmla="*/ 1 w 125"/>
                <a:gd name="T49" fmla="*/ 0 h 263"/>
                <a:gd name="T50" fmla="*/ 1 w 125"/>
                <a:gd name="T51" fmla="*/ 0 h 263"/>
                <a:gd name="T52" fmla="*/ 1 w 125"/>
                <a:gd name="T53" fmla="*/ 0 h 263"/>
                <a:gd name="T54" fmla="*/ 1 w 125"/>
                <a:gd name="T55" fmla="*/ 0 h 263"/>
                <a:gd name="T56" fmla="*/ 1 w 125"/>
                <a:gd name="T57" fmla="*/ 0 h 263"/>
                <a:gd name="T58" fmla="*/ 1 w 125"/>
                <a:gd name="T59" fmla="*/ 0 h 263"/>
                <a:gd name="T60" fmla="*/ 1 w 125"/>
                <a:gd name="T61" fmla="*/ 0 h 263"/>
                <a:gd name="T62" fmla="*/ 1 w 125"/>
                <a:gd name="T63" fmla="*/ 0 h 263"/>
                <a:gd name="T64" fmla="*/ 1 w 125"/>
                <a:gd name="T65" fmla="*/ 0 h 263"/>
                <a:gd name="T66" fmla="*/ 1 w 125"/>
                <a:gd name="T67" fmla="*/ 0 h 263"/>
                <a:gd name="T68" fmla="*/ 1 w 125"/>
                <a:gd name="T69" fmla="*/ 0 h 263"/>
                <a:gd name="T70" fmla="*/ 1 w 125"/>
                <a:gd name="T71" fmla="*/ 0 h 263"/>
                <a:gd name="T72" fmla="*/ 1 w 125"/>
                <a:gd name="T73" fmla="*/ 0 h 263"/>
                <a:gd name="T74" fmla="*/ 1 w 125"/>
                <a:gd name="T75" fmla="*/ 0 h 263"/>
                <a:gd name="T76" fmla="*/ 1 w 125"/>
                <a:gd name="T77" fmla="*/ 0 h 263"/>
                <a:gd name="T78" fmla="*/ 1 w 125"/>
                <a:gd name="T79" fmla="*/ 0 h 263"/>
                <a:gd name="T80" fmla="*/ 1 w 125"/>
                <a:gd name="T81" fmla="*/ 0 h 263"/>
                <a:gd name="T82" fmla="*/ 1 w 125"/>
                <a:gd name="T83" fmla="*/ 0 h 263"/>
                <a:gd name="T84" fmla="*/ 1 w 125"/>
                <a:gd name="T85" fmla="*/ 0 h 263"/>
                <a:gd name="T86" fmla="*/ 1 w 125"/>
                <a:gd name="T87" fmla="*/ 0 h 263"/>
                <a:gd name="T88" fmla="*/ 1 w 125"/>
                <a:gd name="T89" fmla="*/ 0 h 263"/>
                <a:gd name="T90" fmla="*/ 1 w 125"/>
                <a:gd name="T91" fmla="*/ 0 h 263"/>
                <a:gd name="T92" fmla="*/ 1 w 125"/>
                <a:gd name="T93" fmla="*/ 0 h 263"/>
                <a:gd name="T94" fmla="*/ 1 w 125"/>
                <a:gd name="T95" fmla="*/ 0 h 263"/>
                <a:gd name="T96" fmla="*/ 1 w 125"/>
                <a:gd name="T97" fmla="*/ 0 h 263"/>
                <a:gd name="T98" fmla="*/ 1 w 125"/>
                <a:gd name="T99" fmla="*/ 0 h 263"/>
                <a:gd name="T100" fmla="*/ 1 w 125"/>
                <a:gd name="T101" fmla="*/ 0 h 263"/>
                <a:gd name="T102" fmla="*/ 1 w 125"/>
                <a:gd name="T103" fmla="*/ 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5"/>
                <a:gd name="T157" fmla="*/ 0 h 263"/>
                <a:gd name="T158" fmla="*/ 125 w 125"/>
                <a:gd name="T159" fmla="*/ 263 h 2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83" name="Freeform 517"/>
            <p:cNvSpPr>
              <a:spLocks/>
            </p:cNvSpPr>
            <p:nvPr/>
          </p:nvSpPr>
          <p:spPr bwMode="auto">
            <a:xfrm>
              <a:off x="2705" y="1168"/>
              <a:ext cx="10" cy="17"/>
            </a:xfrm>
            <a:custGeom>
              <a:avLst/>
              <a:gdLst>
                <a:gd name="T0" fmla="*/ 0 w 20"/>
                <a:gd name="T1" fmla="*/ 0 h 33"/>
                <a:gd name="T2" fmla="*/ 1 w 20"/>
                <a:gd name="T3" fmla="*/ 1 h 33"/>
                <a:gd name="T4" fmla="*/ 1 w 20"/>
                <a:gd name="T5" fmla="*/ 1 h 33"/>
                <a:gd name="T6" fmla="*/ 1 w 20"/>
                <a:gd name="T7" fmla="*/ 1 h 33"/>
                <a:gd name="T8" fmla="*/ 1 w 20"/>
                <a:gd name="T9" fmla="*/ 0 h 33"/>
                <a:gd name="T10" fmla="*/ 1 w 20"/>
                <a:gd name="T11" fmla="*/ 1 h 33"/>
                <a:gd name="T12" fmla="*/ 1 w 20"/>
                <a:gd name="T13" fmla="*/ 1 h 33"/>
                <a:gd name="T14" fmla="*/ 1 w 20"/>
                <a:gd name="T15" fmla="*/ 1 h 33"/>
                <a:gd name="T16" fmla="*/ 1 w 20"/>
                <a:gd name="T17" fmla="*/ 1 h 33"/>
                <a:gd name="T18" fmla="*/ 1 w 20"/>
                <a:gd name="T19" fmla="*/ 1 h 33"/>
                <a:gd name="T20" fmla="*/ 1 w 20"/>
                <a:gd name="T21" fmla="*/ 1 h 33"/>
                <a:gd name="T22" fmla="*/ 1 w 20"/>
                <a:gd name="T23" fmla="*/ 1 h 33"/>
                <a:gd name="T24" fmla="*/ 1 w 20"/>
                <a:gd name="T25" fmla="*/ 1 h 33"/>
                <a:gd name="T26" fmla="*/ 1 w 20"/>
                <a:gd name="T27" fmla="*/ 1 h 33"/>
                <a:gd name="T28" fmla="*/ 1 w 20"/>
                <a:gd name="T29" fmla="*/ 1 h 33"/>
                <a:gd name="T30" fmla="*/ 1 w 20"/>
                <a:gd name="T31" fmla="*/ 1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33"/>
                <a:gd name="T53" fmla="*/ 20 w 20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84" name="Freeform 518"/>
            <p:cNvSpPr>
              <a:spLocks/>
            </p:cNvSpPr>
            <p:nvPr/>
          </p:nvSpPr>
          <p:spPr bwMode="auto">
            <a:xfrm>
              <a:off x="2452" y="1056"/>
              <a:ext cx="192" cy="116"/>
            </a:xfrm>
            <a:custGeom>
              <a:avLst/>
              <a:gdLst>
                <a:gd name="T0" fmla="*/ 0 w 386"/>
                <a:gd name="T1" fmla="*/ 1 h 232"/>
                <a:gd name="T2" fmla="*/ 0 w 386"/>
                <a:gd name="T3" fmla="*/ 1 h 232"/>
                <a:gd name="T4" fmla="*/ 0 w 386"/>
                <a:gd name="T5" fmla="*/ 1 h 232"/>
                <a:gd name="T6" fmla="*/ 0 w 386"/>
                <a:gd name="T7" fmla="*/ 1 h 232"/>
                <a:gd name="T8" fmla="*/ 0 w 386"/>
                <a:gd name="T9" fmla="*/ 1 h 232"/>
                <a:gd name="T10" fmla="*/ 0 w 386"/>
                <a:gd name="T11" fmla="*/ 1 h 232"/>
                <a:gd name="T12" fmla="*/ 0 w 386"/>
                <a:gd name="T13" fmla="*/ 1 h 232"/>
                <a:gd name="T14" fmla="*/ 0 w 386"/>
                <a:gd name="T15" fmla="*/ 1 h 232"/>
                <a:gd name="T16" fmla="*/ 0 w 386"/>
                <a:gd name="T17" fmla="*/ 1 h 232"/>
                <a:gd name="T18" fmla="*/ 0 w 386"/>
                <a:gd name="T19" fmla="*/ 1 h 232"/>
                <a:gd name="T20" fmla="*/ 0 w 386"/>
                <a:gd name="T21" fmla="*/ 1 h 232"/>
                <a:gd name="T22" fmla="*/ 0 w 386"/>
                <a:gd name="T23" fmla="*/ 1 h 232"/>
                <a:gd name="T24" fmla="*/ 0 w 386"/>
                <a:gd name="T25" fmla="*/ 1 h 232"/>
                <a:gd name="T26" fmla="*/ 0 w 386"/>
                <a:gd name="T27" fmla="*/ 1 h 232"/>
                <a:gd name="T28" fmla="*/ 0 w 386"/>
                <a:gd name="T29" fmla="*/ 1 h 232"/>
                <a:gd name="T30" fmla="*/ 0 w 386"/>
                <a:gd name="T31" fmla="*/ 1 h 232"/>
                <a:gd name="T32" fmla="*/ 0 w 386"/>
                <a:gd name="T33" fmla="*/ 1 h 232"/>
                <a:gd name="T34" fmla="*/ 0 w 386"/>
                <a:gd name="T35" fmla="*/ 1 h 232"/>
                <a:gd name="T36" fmla="*/ 0 w 386"/>
                <a:gd name="T37" fmla="*/ 1 h 232"/>
                <a:gd name="T38" fmla="*/ 0 w 386"/>
                <a:gd name="T39" fmla="*/ 1 h 232"/>
                <a:gd name="T40" fmla="*/ 0 w 386"/>
                <a:gd name="T41" fmla="*/ 1 h 232"/>
                <a:gd name="T42" fmla="*/ 0 w 386"/>
                <a:gd name="T43" fmla="*/ 1 h 232"/>
                <a:gd name="T44" fmla="*/ 0 w 386"/>
                <a:gd name="T45" fmla="*/ 1 h 232"/>
                <a:gd name="T46" fmla="*/ 0 w 386"/>
                <a:gd name="T47" fmla="*/ 1 h 232"/>
                <a:gd name="T48" fmla="*/ 0 w 386"/>
                <a:gd name="T49" fmla="*/ 1 h 232"/>
                <a:gd name="T50" fmla="*/ 0 w 386"/>
                <a:gd name="T51" fmla="*/ 1 h 232"/>
                <a:gd name="T52" fmla="*/ 0 w 386"/>
                <a:gd name="T53" fmla="*/ 1 h 232"/>
                <a:gd name="T54" fmla="*/ 0 w 386"/>
                <a:gd name="T55" fmla="*/ 1 h 232"/>
                <a:gd name="T56" fmla="*/ 0 w 386"/>
                <a:gd name="T57" fmla="*/ 1 h 232"/>
                <a:gd name="T58" fmla="*/ 0 w 386"/>
                <a:gd name="T59" fmla="*/ 1 h 232"/>
                <a:gd name="T60" fmla="*/ 0 w 386"/>
                <a:gd name="T61" fmla="*/ 1 h 232"/>
                <a:gd name="T62" fmla="*/ 0 w 386"/>
                <a:gd name="T63" fmla="*/ 1 h 232"/>
                <a:gd name="T64" fmla="*/ 0 w 386"/>
                <a:gd name="T65" fmla="*/ 1 h 232"/>
                <a:gd name="T66" fmla="*/ 0 w 386"/>
                <a:gd name="T67" fmla="*/ 1 h 232"/>
                <a:gd name="T68" fmla="*/ 0 w 386"/>
                <a:gd name="T69" fmla="*/ 1 h 232"/>
                <a:gd name="T70" fmla="*/ 0 w 386"/>
                <a:gd name="T71" fmla="*/ 1 h 232"/>
                <a:gd name="T72" fmla="*/ 0 w 386"/>
                <a:gd name="T73" fmla="*/ 1 h 232"/>
                <a:gd name="T74" fmla="*/ 0 w 386"/>
                <a:gd name="T75" fmla="*/ 1 h 232"/>
                <a:gd name="T76" fmla="*/ 0 w 386"/>
                <a:gd name="T77" fmla="*/ 1 h 232"/>
                <a:gd name="T78" fmla="*/ 0 w 386"/>
                <a:gd name="T79" fmla="*/ 1 h 232"/>
                <a:gd name="T80" fmla="*/ 0 w 386"/>
                <a:gd name="T81" fmla="*/ 1 h 232"/>
                <a:gd name="T82" fmla="*/ 0 w 386"/>
                <a:gd name="T83" fmla="*/ 1 h 232"/>
                <a:gd name="T84" fmla="*/ 0 w 386"/>
                <a:gd name="T85" fmla="*/ 1 h 232"/>
                <a:gd name="T86" fmla="*/ 0 w 386"/>
                <a:gd name="T87" fmla="*/ 1 h 232"/>
                <a:gd name="T88" fmla="*/ 0 w 386"/>
                <a:gd name="T89" fmla="*/ 1 h 232"/>
                <a:gd name="T90" fmla="*/ 0 w 386"/>
                <a:gd name="T91" fmla="*/ 1 h 232"/>
                <a:gd name="T92" fmla="*/ 0 w 386"/>
                <a:gd name="T93" fmla="*/ 1 h 232"/>
                <a:gd name="T94" fmla="*/ 0 w 386"/>
                <a:gd name="T95" fmla="*/ 1 h 232"/>
                <a:gd name="T96" fmla="*/ 0 w 386"/>
                <a:gd name="T97" fmla="*/ 1 h 232"/>
                <a:gd name="T98" fmla="*/ 0 w 386"/>
                <a:gd name="T99" fmla="*/ 1 h 232"/>
                <a:gd name="T100" fmla="*/ 0 w 386"/>
                <a:gd name="T101" fmla="*/ 1 h 232"/>
                <a:gd name="T102" fmla="*/ 0 w 386"/>
                <a:gd name="T103" fmla="*/ 1 h 232"/>
                <a:gd name="T104" fmla="*/ 0 w 386"/>
                <a:gd name="T105" fmla="*/ 1 h 232"/>
                <a:gd name="T106" fmla="*/ 0 w 386"/>
                <a:gd name="T107" fmla="*/ 1 h 232"/>
                <a:gd name="T108" fmla="*/ 0 w 386"/>
                <a:gd name="T109" fmla="*/ 1 h 232"/>
                <a:gd name="T110" fmla="*/ 0 w 386"/>
                <a:gd name="T111" fmla="*/ 1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86"/>
                <a:gd name="T169" fmla="*/ 0 h 232"/>
                <a:gd name="T170" fmla="*/ 386 w 386"/>
                <a:gd name="T171" fmla="*/ 232 h 23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85" name="Freeform 519"/>
            <p:cNvSpPr>
              <a:spLocks/>
            </p:cNvSpPr>
            <p:nvPr/>
          </p:nvSpPr>
          <p:spPr bwMode="auto">
            <a:xfrm>
              <a:off x="2558" y="944"/>
              <a:ext cx="127" cy="127"/>
            </a:xfrm>
            <a:custGeom>
              <a:avLst/>
              <a:gdLst>
                <a:gd name="T0" fmla="*/ 1 w 254"/>
                <a:gd name="T1" fmla="*/ 1 h 254"/>
                <a:gd name="T2" fmla="*/ 1 w 254"/>
                <a:gd name="T3" fmla="*/ 1 h 254"/>
                <a:gd name="T4" fmla="*/ 1 w 254"/>
                <a:gd name="T5" fmla="*/ 1 h 254"/>
                <a:gd name="T6" fmla="*/ 1 w 254"/>
                <a:gd name="T7" fmla="*/ 1 h 254"/>
                <a:gd name="T8" fmla="*/ 1 w 254"/>
                <a:gd name="T9" fmla="*/ 1 h 254"/>
                <a:gd name="T10" fmla="*/ 1 w 254"/>
                <a:gd name="T11" fmla="*/ 1 h 254"/>
                <a:gd name="T12" fmla="*/ 1 w 254"/>
                <a:gd name="T13" fmla="*/ 1 h 254"/>
                <a:gd name="T14" fmla="*/ 1 w 254"/>
                <a:gd name="T15" fmla="*/ 1 h 254"/>
                <a:gd name="T16" fmla="*/ 1 w 254"/>
                <a:gd name="T17" fmla="*/ 1 h 254"/>
                <a:gd name="T18" fmla="*/ 1 w 254"/>
                <a:gd name="T19" fmla="*/ 1 h 254"/>
                <a:gd name="T20" fmla="*/ 1 w 254"/>
                <a:gd name="T21" fmla="*/ 1 h 254"/>
                <a:gd name="T22" fmla="*/ 1 w 254"/>
                <a:gd name="T23" fmla="*/ 1 h 254"/>
                <a:gd name="T24" fmla="*/ 1 w 254"/>
                <a:gd name="T25" fmla="*/ 1 h 254"/>
                <a:gd name="T26" fmla="*/ 1 w 254"/>
                <a:gd name="T27" fmla="*/ 1 h 254"/>
                <a:gd name="T28" fmla="*/ 1 w 254"/>
                <a:gd name="T29" fmla="*/ 1 h 254"/>
                <a:gd name="T30" fmla="*/ 1 w 254"/>
                <a:gd name="T31" fmla="*/ 1 h 254"/>
                <a:gd name="T32" fmla="*/ 1 w 254"/>
                <a:gd name="T33" fmla="*/ 1 h 254"/>
                <a:gd name="T34" fmla="*/ 1 w 254"/>
                <a:gd name="T35" fmla="*/ 1 h 254"/>
                <a:gd name="T36" fmla="*/ 1 w 254"/>
                <a:gd name="T37" fmla="*/ 1 h 254"/>
                <a:gd name="T38" fmla="*/ 1 w 254"/>
                <a:gd name="T39" fmla="*/ 1 h 254"/>
                <a:gd name="T40" fmla="*/ 1 w 254"/>
                <a:gd name="T41" fmla="*/ 1 h 254"/>
                <a:gd name="T42" fmla="*/ 1 w 254"/>
                <a:gd name="T43" fmla="*/ 1 h 254"/>
                <a:gd name="T44" fmla="*/ 0 w 254"/>
                <a:gd name="T45" fmla="*/ 1 h 254"/>
                <a:gd name="T46" fmla="*/ 1 w 254"/>
                <a:gd name="T47" fmla="*/ 1 h 254"/>
                <a:gd name="T48" fmla="*/ 1 w 254"/>
                <a:gd name="T49" fmla="*/ 1 h 254"/>
                <a:gd name="T50" fmla="*/ 1 w 254"/>
                <a:gd name="T51" fmla="*/ 1 h 254"/>
                <a:gd name="T52" fmla="*/ 1 w 254"/>
                <a:gd name="T53" fmla="*/ 1 h 254"/>
                <a:gd name="T54" fmla="*/ 1 w 254"/>
                <a:gd name="T55" fmla="*/ 1 h 254"/>
                <a:gd name="T56" fmla="*/ 1 w 254"/>
                <a:gd name="T57" fmla="*/ 1 h 254"/>
                <a:gd name="T58" fmla="*/ 1 w 254"/>
                <a:gd name="T59" fmla="*/ 1 h 254"/>
                <a:gd name="T60" fmla="*/ 1 w 254"/>
                <a:gd name="T61" fmla="*/ 1 h 254"/>
                <a:gd name="T62" fmla="*/ 1 w 254"/>
                <a:gd name="T63" fmla="*/ 1 h 254"/>
                <a:gd name="T64" fmla="*/ 1 w 254"/>
                <a:gd name="T65" fmla="*/ 1 h 254"/>
                <a:gd name="T66" fmla="*/ 1 w 254"/>
                <a:gd name="T67" fmla="*/ 1 h 254"/>
                <a:gd name="T68" fmla="*/ 1 w 254"/>
                <a:gd name="T69" fmla="*/ 1 h 254"/>
                <a:gd name="T70" fmla="*/ 1 w 254"/>
                <a:gd name="T71" fmla="*/ 1 h 254"/>
                <a:gd name="T72" fmla="*/ 1 w 254"/>
                <a:gd name="T73" fmla="*/ 1 h 254"/>
                <a:gd name="T74" fmla="*/ 1 w 254"/>
                <a:gd name="T75" fmla="*/ 1 h 254"/>
                <a:gd name="T76" fmla="*/ 1 w 254"/>
                <a:gd name="T77" fmla="*/ 1 h 254"/>
                <a:gd name="T78" fmla="*/ 1 w 254"/>
                <a:gd name="T79" fmla="*/ 1 h 254"/>
                <a:gd name="T80" fmla="*/ 1 w 254"/>
                <a:gd name="T81" fmla="*/ 1 h 254"/>
                <a:gd name="T82" fmla="*/ 1 w 254"/>
                <a:gd name="T83" fmla="*/ 1 h 254"/>
                <a:gd name="T84" fmla="*/ 1 w 254"/>
                <a:gd name="T85" fmla="*/ 1 h 254"/>
                <a:gd name="T86" fmla="*/ 1 w 254"/>
                <a:gd name="T87" fmla="*/ 1 h 254"/>
                <a:gd name="T88" fmla="*/ 1 w 254"/>
                <a:gd name="T89" fmla="*/ 1 h 254"/>
                <a:gd name="T90" fmla="*/ 1 w 254"/>
                <a:gd name="T91" fmla="*/ 1 h 254"/>
                <a:gd name="T92" fmla="*/ 1 w 254"/>
                <a:gd name="T93" fmla="*/ 1 h 254"/>
                <a:gd name="T94" fmla="*/ 1 w 254"/>
                <a:gd name="T95" fmla="*/ 1 h 254"/>
                <a:gd name="T96" fmla="*/ 1 w 254"/>
                <a:gd name="T97" fmla="*/ 1 h 254"/>
                <a:gd name="T98" fmla="*/ 1 w 254"/>
                <a:gd name="T99" fmla="*/ 1 h 254"/>
                <a:gd name="T100" fmla="*/ 1 w 254"/>
                <a:gd name="T101" fmla="*/ 1 h 254"/>
                <a:gd name="T102" fmla="*/ 1 w 254"/>
                <a:gd name="T103" fmla="*/ 1 h 254"/>
                <a:gd name="T104" fmla="*/ 1 w 254"/>
                <a:gd name="T105" fmla="*/ 1 h 254"/>
                <a:gd name="T106" fmla="*/ 1 w 254"/>
                <a:gd name="T107" fmla="*/ 1 h 254"/>
                <a:gd name="T108" fmla="*/ 1 w 254"/>
                <a:gd name="T109" fmla="*/ 1 h 254"/>
                <a:gd name="T110" fmla="*/ 1 w 254"/>
                <a:gd name="T111" fmla="*/ 1 h 254"/>
                <a:gd name="T112" fmla="*/ 1 w 254"/>
                <a:gd name="T113" fmla="*/ 1 h 254"/>
                <a:gd name="T114" fmla="*/ 1 w 254"/>
                <a:gd name="T115" fmla="*/ 1 h 254"/>
                <a:gd name="T116" fmla="*/ 1 w 254"/>
                <a:gd name="T117" fmla="*/ 1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4"/>
                <a:gd name="T178" fmla="*/ 0 h 254"/>
                <a:gd name="T179" fmla="*/ 254 w 254"/>
                <a:gd name="T180" fmla="*/ 254 h 2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86" name="Freeform 520"/>
            <p:cNvSpPr>
              <a:spLocks/>
            </p:cNvSpPr>
            <p:nvPr/>
          </p:nvSpPr>
          <p:spPr bwMode="auto">
            <a:xfrm>
              <a:off x="2672" y="905"/>
              <a:ext cx="93" cy="156"/>
            </a:xfrm>
            <a:custGeom>
              <a:avLst/>
              <a:gdLst>
                <a:gd name="T0" fmla="*/ 1 w 186"/>
                <a:gd name="T1" fmla="*/ 0 h 313"/>
                <a:gd name="T2" fmla="*/ 1 w 186"/>
                <a:gd name="T3" fmla="*/ 0 h 313"/>
                <a:gd name="T4" fmla="*/ 1 w 186"/>
                <a:gd name="T5" fmla="*/ 0 h 313"/>
                <a:gd name="T6" fmla="*/ 1 w 186"/>
                <a:gd name="T7" fmla="*/ 0 h 313"/>
                <a:gd name="T8" fmla="*/ 1 w 186"/>
                <a:gd name="T9" fmla="*/ 0 h 313"/>
                <a:gd name="T10" fmla="*/ 1 w 186"/>
                <a:gd name="T11" fmla="*/ 0 h 313"/>
                <a:gd name="T12" fmla="*/ 1 w 186"/>
                <a:gd name="T13" fmla="*/ 0 h 313"/>
                <a:gd name="T14" fmla="*/ 1 w 186"/>
                <a:gd name="T15" fmla="*/ 0 h 313"/>
                <a:gd name="T16" fmla="*/ 1 w 186"/>
                <a:gd name="T17" fmla="*/ 0 h 313"/>
                <a:gd name="T18" fmla="*/ 1 w 186"/>
                <a:gd name="T19" fmla="*/ 0 h 313"/>
                <a:gd name="T20" fmla="*/ 1 w 186"/>
                <a:gd name="T21" fmla="*/ 0 h 313"/>
                <a:gd name="T22" fmla="*/ 1 w 186"/>
                <a:gd name="T23" fmla="*/ 0 h 313"/>
                <a:gd name="T24" fmla="*/ 1 w 186"/>
                <a:gd name="T25" fmla="*/ 0 h 313"/>
                <a:gd name="T26" fmla="*/ 1 w 186"/>
                <a:gd name="T27" fmla="*/ 0 h 313"/>
                <a:gd name="T28" fmla="*/ 1 w 186"/>
                <a:gd name="T29" fmla="*/ 0 h 313"/>
                <a:gd name="T30" fmla="*/ 1 w 186"/>
                <a:gd name="T31" fmla="*/ 0 h 313"/>
                <a:gd name="T32" fmla="*/ 1 w 186"/>
                <a:gd name="T33" fmla="*/ 0 h 313"/>
                <a:gd name="T34" fmla="*/ 1 w 186"/>
                <a:gd name="T35" fmla="*/ 0 h 313"/>
                <a:gd name="T36" fmla="*/ 1 w 186"/>
                <a:gd name="T37" fmla="*/ 0 h 313"/>
                <a:gd name="T38" fmla="*/ 1 w 186"/>
                <a:gd name="T39" fmla="*/ 0 h 313"/>
                <a:gd name="T40" fmla="*/ 1 w 186"/>
                <a:gd name="T41" fmla="*/ 0 h 313"/>
                <a:gd name="T42" fmla="*/ 1 w 186"/>
                <a:gd name="T43" fmla="*/ 0 h 313"/>
                <a:gd name="T44" fmla="*/ 1 w 186"/>
                <a:gd name="T45" fmla="*/ 0 h 313"/>
                <a:gd name="T46" fmla="*/ 1 w 186"/>
                <a:gd name="T47" fmla="*/ 0 h 313"/>
                <a:gd name="T48" fmla="*/ 1 w 186"/>
                <a:gd name="T49" fmla="*/ 0 h 313"/>
                <a:gd name="T50" fmla="*/ 1 w 186"/>
                <a:gd name="T51" fmla="*/ 0 h 313"/>
                <a:gd name="T52" fmla="*/ 1 w 186"/>
                <a:gd name="T53" fmla="*/ 0 h 313"/>
                <a:gd name="T54" fmla="*/ 1 w 186"/>
                <a:gd name="T55" fmla="*/ 0 h 313"/>
                <a:gd name="T56" fmla="*/ 1 w 186"/>
                <a:gd name="T57" fmla="*/ 0 h 313"/>
                <a:gd name="T58" fmla="*/ 1 w 186"/>
                <a:gd name="T59" fmla="*/ 0 h 313"/>
                <a:gd name="T60" fmla="*/ 1 w 186"/>
                <a:gd name="T61" fmla="*/ 0 h 313"/>
                <a:gd name="T62" fmla="*/ 1 w 186"/>
                <a:gd name="T63" fmla="*/ 0 h 313"/>
                <a:gd name="T64" fmla="*/ 1 w 186"/>
                <a:gd name="T65" fmla="*/ 0 h 313"/>
                <a:gd name="T66" fmla="*/ 1 w 186"/>
                <a:gd name="T67" fmla="*/ 0 h 313"/>
                <a:gd name="T68" fmla="*/ 1 w 186"/>
                <a:gd name="T69" fmla="*/ 0 h 313"/>
                <a:gd name="T70" fmla="*/ 1 w 186"/>
                <a:gd name="T71" fmla="*/ 0 h 313"/>
                <a:gd name="T72" fmla="*/ 1 w 186"/>
                <a:gd name="T73" fmla="*/ 0 h 313"/>
                <a:gd name="T74" fmla="*/ 1 w 186"/>
                <a:gd name="T75" fmla="*/ 0 h 313"/>
                <a:gd name="T76" fmla="*/ 1 w 186"/>
                <a:gd name="T77" fmla="*/ 0 h 313"/>
                <a:gd name="T78" fmla="*/ 1 w 186"/>
                <a:gd name="T79" fmla="*/ 0 h 313"/>
                <a:gd name="T80" fmla="*/ 1 w 186"/>
                <a:gd name="T81" fmla="*/ 0 h 313"/>
                <a:gd name="T82" fmla="*/ 1 w 186"/>
                <a:gd name="T83" fmla="*/ 0 h 313"/>
                <a:gd name="T84" fmla="*/ 1 w 186"/>
                <a:gd name="T85" fmla="*/ 0 h 313"/>
                <a:gd name="T86" fmla="*/ 1 w 186"/>
                <a:gd name="T87" fmla="*/ 0 h 313"/>
                <a:gd name="T88" fmla="*/ 1 w 186"/>
                <a:gd name="T89" fmla="*/ 0 h 313"/>
                <a:gd name="T90" fmla="*/ 1 w 186"/>
                <a:gd name="T91" fmla="*/ 0 h 313"/>
                <a:gd name="T92" fmla="*/ 1 w 186"/>
                <a:gd name="T93" fmla="*/ 0 h 313"/>
                <a:gd name="T94" fmla="*/ 1 w 186"/>
                <a:gd name="T95" fmla="*/ 0 h 313"/>
                <a:gd name="T96" fmla="*/ 1 w 186"/>
                <a:gd name="T97" fmla="*/ 0 h 313"/>
                <a:gd name="T98" fmla="*/ 1 w 186"/>
                <a:gd name="T99" fmla="*/ 0 h 313"/>
                <a:gd name="T100" fmla="*/ 1 w 186"/>
                <a:gd name="T101" fmla="*/ 0 h 313"/>
                <a:gd name="T102" fmla="*/ 1 w 186"/>
                <a:gd name="T103" fmla="*/ 0 h 313"/>
                <a:gd name="T104" fmla="*/ 1 w 186"/>
                <a:gd name="T105" fmla="*/ 0 h 313"/>
                <a:gd name="T106" fmla="*/ 1 w 186"/>
                <a:gd name="T107" fmla="*/ 0 h 313"/>
                <a:gd name="T108" fmla="*/ 1 w 186"/>
                <a:gd name="T109" fmla="*/ 0 h 313"/>
                <a:gd name="T110" fmla="*/ 1 w 186"/>
                <a:gd name="T111" fmla="*/ 0 h 313"/>
                <a:gd name="T112" fmla="*/ 1 w 186"/>
                <a:gd name="T113" fmla="*/ 0 h 313"/>
                <a:gd name="T114" fmla="*/ 1 w 186"/>
                <a:gd name="T115" fmla="*/ 0 h 313"/>
                <a:gd name="T116" fmla="*/ 1 w 186"/>
                <a:gd name="T117" fmla="*/ 0 h 313"/>
                <a:gd name="T118" fmla="*/ 1 w 186"/>
                <a:gd name="T119" fmla="*/ 0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6"/>
                <a:gd name="T181" fmla="*/ 0 h 313"/>
                <a:gd name="T182" fmla="*/ 186 w 186"/>
                <a:gd name="T183" fmla="*/ 313 h 31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87" name="Freeform 521"/>
            <p:cNvSpPr>
              <a:spLocks/>
            </p:cNvSpPr>
            <p:nvPr/>
          </p:nvSpPr>
          <p:spPr bwMode="auto">
            <a:xfrm>
              <a:off x="2531" y="1095"/>
              <a:ext cx="127" cy="150"/>
            </a:xfrm>
            <a:custGeom>
              <a:avLst/>
              <a:gdLst>
                <a:gd name="T0" fmla="*/ 1 w 253"/>
                <a:gd name="T1" fmla="*/ 1 h 299"/>
                <a:gd name="T2" fmla="*/ 1 w 253"/>
                <a:gd name="T3" fmla="*/ 1 h 299"/>
                <a:gd name="T4" fmla="*/ 1 w 253"/>
                <a:gd name="T5" fmla="*/ 1 h 299"/>
                <a:gd name="T6" fmla="*/ 1 w 253"/>
                <a:gd name="T7" fmla="*/ 1 h 299"/>
                <a:gd name="T8" fmla="*/ 1 w 253"/>
                <a:gd name="T9" fmla="*/ 1 h 299"/>
                <a:gd name="T10" fmla="*/ 1 w 253"/>
                <a:gd name="T11" fmla="*/ 1 h 299"/>
                <a:gd name="T12" fmla="*/ 1 w 253"/>
                <a:gd name="T13" fmla="*/ 1 h 299"/>
                <a:gd name="T14" fmla="*/ 1 w 253"/>
                <a:gd name="T15" fmla="*/ 1 h 299"/>
                <a:gd name="T16" fmla="*/ 1 w 253"/>
                <a:gd name="T17" fmla="*/ 1 h 299"/>
                <a:gd name="T18" fmla="*/ 1 w 253"/>
                <a:gd name="T19" fmla="*/ 1 h 299"/>
                <a:gd name="T20" fmla="*/ 1 w 253"/>
                <a:gd name="T21" fmla="*/ 1 h 299"/>
                <a:gd name="T22" fmla="*/ 1 w 253"/>
                <a:gd name="T23" fmla="*/ 1 h 299"/>
                <a:gd name="T24" fmla="*/ 1 w 253"/>
                <a:gd name="T25" fmla="*/ 1 h 299"/>
                <a:gd name="T26" fmla="*/ 1 w 253"/>
                <a:gd name="T27" fmla="*/ 1 h 299"/>
                <a:gd name="T28" fmla="*/ 1 w 253"/>
                <a:gd name="T29" fmla="*/ 1 h 299"/>
                <a:gd name="T30" fmla="*/ 1 w 253"/>
                <a:gd name="T31" fmla="*/ 1 h 299"/>
                <a:gd name="T32" fmla="*/ 1 w 253"/>
                <a:gd name="T33" fmla="*/ 1 h 299"/>
                <a:gd name="T34" fmla="*/ 1 w 253"/>
                <a:gd name="T35" fmla="*/ 1 h 299"/>
                <a:gd name="T36" fmla="*/ 1 w 253"/>
                <a:gd name="T37" fmla="*/ 1 h 299"/>
                <a:gd name="T38" fmla="*/ 1 w 253"/>
                <a:gd name="T39" fmla="*/ 1 h 299"/>
                <a:gd name="T40" fmla="*/ 1 w 253"/>
                <a:gd name="T41" fmla="*/ 1 h 299"/>
                <a:gd name="T42" fmla="*/ 1 w 253"/>
                <a:gd name="T43" fmla="*/ 1 h 299"/>
                <a:gd name="T44" fmla="*/ 1 w 253"/>
                <a:gd name="T45" fmla="*/ 1 h 299"/>
                <a:gd name="T46" fmla="*/ 1 w 253"/>
                <a:gd name="T47" fmla="*/ 1 h 299"/>
                <a:gd name="T48" fmla="*/ 1 w 253"/>
                <a:gd name="T49" fmla="*/ 1 h 299"/>
                <a:gd name="T50" fmla="*/ 1 w 253"/>
                <a:gd name="T51" fmla="*/ 1 h 299"/>
                <a:gd name="T52" fmla="*/ 1 w 253"/>
                <a:gd name="T53" fmla="*/ 1 h 299"/>
                <a:gd name="T54" fmla="*/ 1 w 253"/>
                <a:gd name="T55" fmla="*/ 1 h 299"/>
                <a:gd name="T56" fmla="*/ 1 w 253"/>
                <a:gd name="T57" fmla="*/ 1 h 299"/>
                <a:gd name="T58" fmla="*/ 1 w 253"/>
                <a:gd name="T59" fmla="*/ 1 h 299"/>
                <a:gd name="T60" fmla="*/ 1 w 253"/>
                <a:gd name="T61" fmla="*/ 1 h 299"/>
                <a:gd name="T62" fmla="*/ 1 w 253"/>
                <a:gd name="T63" fmla="*/ 1 h 299"/>
                <a:gd name="T64" fmla="*/ 1 w 253"/>
                <a:gd name="T65" fmla="*/ 1 h 299"/>
                <a:gd name="T66" fmla="*/ 1 w 253"/>
                <a:gd name="T67" fmla="*/ 1 h 299"/>
                <a:gd name="T68" fmla="*/ 1 w 253"/>
                <a:gd name="T69" fmla="*/ 1 h 299"/>
                <a:gd name="T70" fmla="*/ 1 w 253"/>
                <a:gd name="T71" fmla="*/ 1 h 299"/>
                <a:gd name="T72" fmla="*/ 1 w 253"/>
                <a:gd name="T73" fmla="*/ 1 h 299"/>
                <a:gd name="T74" fmla="*/ 1 w 253"/>
                <a:gd name="T75" fmla="*/ 1 h 299"/>
                <a:gd name="T76" fmla="*/ 1 w 253"/>
                <a:gd name="T77" fmla="*/ 1 h 299"/>
                <a:gd name="T78" fmla="*/ 0 w 253"/>
                <a:gd name="T79" fmla="*/ 1 h 299"/>
                <a:gd name="T80" fmla="*/ 1 w 253"/>
                <a:gd name="T81" fmla="*/ 1 h 299"/>
                <a:gd name="T82" fmla="*/ 1 w 253"/>
                <a:gd name="T83" fmla="*/ 1 h 299"/>
                <a:gd name="T84" fmla="*/ 1 w 253"/>
                <a:gd name="T85" fmla="*/ 1 h 299"/>
                <a:gd name="T86" fmla="*/ 1 w 253"/>
                <a:gd name="T87" fmla="*/ 1 h 299"/>
                <a:gd name="T88" fmla="*/ 1 w 253"/>
                <a:gd name="T89" fmla="*/ 1 h 299"/>
                <a:gd name="T90" fmla="*/ 1 w 253"/>
                <a:gd name="T91" fmla="*/ 1 h 299"/>
                <a:gd name="T92" fmla="*/ 1 w 253"/>
                <a:gd name="T93" fmla="*/ 1 h 299"/>
                <a:gd name="T94" fmla="*/ 1 w 253"/>
                <a:gd name="T95" fmla="*/ 1 h 299"/>
                <a:gd name="T96" fmla="*/ 1 w 253"/>
                <a:gd name="T97" fmla="*/ 1 h 299"/>
                <a:gd name="T98" fmla="*/ 1 w 253"/>
                <a:gd name="T99" fmla="*/ 1 h 299"/>
                <a:gd name="T100" fmla="*/ 1 w 253"/>
                <a:gd name="T101" fmla="*/ 1 h 299"/>
                <a:gd name="T102" fmla="*/ 1 w 253"/>
                <a:gd name="T103" fmla="*/ 1 h 299"/>
                <a:gd name="T104" fmla="*/ 1 w 253"/>
                <a:gd name="T105" fmla="*/ 1 h 299"/>
                <a:gd name="T106" fmla="*/ 1 w 253"/>
                <a:gd name="T107" fmla="*/ 1 h 299"/>
                <a:gd name="T108" fmla="*/ 1 w 253"/>
                <a:gd name="T109" fmla="*/ 1 h 299"/>
                <a:gd name="T110" fmla="*/ 1 w 253"/>
                <a:gd name="T111" fmla="*/ 1 h 299"/>
                <a:gd name="T112" fmla="*/ 1 w 253"/>
                <a:gd name="T113" fmla="*/ 1 h 299"/>
                <a:gd name="T114" fmla="*/ 1 w 253"/>
                <a:gd name="T115" fmla="*/ 1 h 299"/>
                <a:gd name="T116" fmla="*/ 1 w 253"/>
                <a:gd name="T117" fmla="*/ 1 h 299"/>
                <a:gd name="T118" fmla="*/ 1 w 253"/>
                <a:gd name="T119" fmla="*/ 1 h 299"/>
                <a:gd name="T120" fmla="*/ 1 w 253"/>
                <a:gd name="T121" fmla="*/ 1 h 299"/>
                <a:gd name="T122" fmla="*/ 1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3"/>
                <a:gd name="T187" fmla="*/ 0 h 299"/>
                <a:gd name="T188" fmla="*/ 253 w 253"/>
                <a:gd name="T189" fmla="*/ 299 h 29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88" name="Freeform 522"/>
            <p:cNvSpPr>
              <a:spLocks/>
            </p:cNvSpPr>
            <p:nvPr/>
          </p:nvSpPr>
          <p:spPr bwMode="auto">
            <a:xfrm>
              <a:off x="2765" y="890"/>
              <a:ext cx="73" cy="122"/>
            </a:xfrm>
            <a:custGeom>
              <a:avLst/>
              <a:gdLst>
                <a:gd name="T0" fmla="*/ 1 w 146"/>
                <a:gd name="T1" fmla="*/ 1 h 244"/>
                <a:gd name="T2" fmla="*/ 1 w 146"/>
                <a:gd name="T3" fmla="*/ 1 h 244"/>
                <a:gd name="T4" fmla="*/ 1 w 146"/>
                <a:gd name="T5" fmla="*/ 1 h 244"/>
                <a:gd name="T6" fmla="*/ 1 w 146"/>
                <a:gd name="T7" fmla="*/ 1 h 244"/>
                <a:gd name="T8" fmla="*/ 1 w 146"/>
                <a:gd name="T9" fmla="*/ 1 h 244"/>
                <a:gd name="T10" fmla="*/ 1 w 146"/>
                <a:gd name="T11" fmla="*/ 1 h 244"/>
                <a:gd name="T12" fmla="*/ 1 w 146"/>
                <a:gd name="T13" fmla="*/ 1 h 244"/>
                <a:gd name="T14" fmla="*/ 1 w 146"/>
                <a:gd name="T15" fmla="*/ 1 h 244"/>
                <a:gd name="T16" fmla="*/ 1 w 146"/>
                <a:gd name="T17" fmla="*/ 1 h 244"/>
                <a:gd name="T18" fmla="*/ 1 w 146"/>
                <a:gd name="T19" fmla="*/ 1 h 244"/>
                <a:gd name="T20" fmla="*/ 1 w 146"/>
                <a:gd name="T21" fmla="*/ 1 h 244"/>
                <a:gd name="T22" fmla="*/ 1 w 146"/>
                <a:gd name="T23" fmla="*/ 1 h 244"/>
                <a:gd name="T24" fmla="*/ 1 w 146"/>
                <a:gd name="T25" fmla="*/ 1 h 244"/>
                <a:gd name="T26" fmla="*/ 1 w 146"/>
                <a:gd name="T27" fmla="*/ 1 h 244"/>
                <a:gd name="T28" fmla="*/ 1 w 146"/>
                <a:gd name="T29" fmla="*/ 1 h 244"/>
                <a:gd name="T30" fmla="*/ 1 w 146"/>
                <a:gd name="T31" fmla="*/ 1 h 244"/>
                <a:gd name="T32" fmla="*/ 1 w 146"/>
                <a:gd name="T33" fmla="*/ 1 h 244"/>
                <a:gd name="T34" fmla="*/ 1 w 146"/>
                <a:gd name="T35" fmla="*/ 1 h 244"/>
                <a:gd name="T36" fmla="*/ 1 w 146"/>
                <a:gd name="T37" fmla="*/ 1 h 244"/>
                <a:gd name="T38" fmla="*/ 1 w 146"/>
                <a:gd name="T39" fmla="*/ 1 h 244"/>
                <a:gd name="T40" fmla="*/ 1 w 146"/>
                <a:gd name="T41" fmla="*/ 1 h 244"/>
                <a:gd name="T42" fmla="*/ 1 w 146"/>
                <a:gd name="T43" fmla="*/ 1 h 244"/>
                <a:gd name="T44" fmla="*/ 1 w 146"/>
                <a:gd name="T45" fmla="*/ 1 h 244"/>
                <a:gd name="T46" fmla="*/ 1 w 146"/>
                <a:gd name="T47" fmla="*/ 1 h 244"/>
                <a:gd name="T48" fmla="*/ 1 w 146"/>
                <a:gd name="T49" fmla="*/ 1 h 244"/>
                <a:gd name="T50" fmla="*/ 1 w 146"/>
                <a:gd name="T51" fmla="*/ 1 h 244"/>
                <a:gd name="T52" fmla="*/ 1 w 146"/>
                <a:gd name="T53" fmla="*/ 1 h 244"/>
                <a:gd name="T54" fmla="*/ 1 w 146"/>
                <a:gd name="T55" fmla="*/ 1 h 244"/>
                <a:gd name="T56" fmla="*/ 1 w 146"/>
                <a:gd name="T57" fmla="*/ 1 h 244"/>
                <a:gd name="T58" fmla="*/ 1 w 146"/>
                <a:gd name="T59" fmla="*/ 1 h 244"/>
                <a:gd name="T60" fmla="*/ 1 w 146"/>
                <a:gd name="T61" fmla="*/ 1 h 244"/>
                <a:gd name="T62" fmla="*/ 1 w 146"/>
                <a:gd name="T63" fmla="*/ 1 h 244"/>
                <a:gd name="T64" fmla="*/ 1 w 146"/>
                <a:gd name="T65" fmla="*/ 1 h 244"/>
                <a:gd name="T66" fmla="*/ 1 w 146"/>
                <a:gd name="T67" fmla="*/ 1 h 244"/>
                <a:gd name="T68" fmla="*/ 1 w 146"/>
                <a:gd name="T69" fmla="*/ 1 h 244"/>
                <a:gd name="T70" fmla="*/ 1 w 146"/>
                <a:gd name="T71" fmla="*/ 1 h 244"/>
                <a:gd name="T72" fmla="*/ 1 w 146"/>
                <a:gd name="T73" fmla="*/ 1 h 244"/>
                <a:gd name="T74" fmla="*/ 1 w 146"/>
                <a:gd name="T75" fmla="*/ 1 h 244"/>
                <a:gd name="T76" fmla="*/ 1 w 146"/>
                <a:gd name="T77" fmla="*/ 1 h 244"/>
                <a:gd name="T78" fmla="*/ 1 w 146"/>
                <a:gd name="T79" fmla="*/ 1 h 244"/>
                <a:gd name="T80" fmla="*/ 1 w 146"/>
                <a:gd name="T81" fmla="*/ 1 h 244"/>
                <a:gd name="T82" fmla="*/ 1 w 146"/>
                <a:gd name="T83" fmla="*/ 1 h 244"/>
                <a:gd name="T84" fmla="*/ 1 w 146"/>
                <a:gd name="T85" fmla="*/ 1 h 244"/>
                <a:gd name="T86" fmla="*/ 1 w 146"/>
                <a:gd name="T87" fmla="*/ 1 h 244"/>
                <a:gd name="T88" fmla="*/ 1 w 146"/>
                <a:gd name="T89" fmla="*/ 1 h 244"/>
                <a:gd name="T90" fmla="*/ 1 w 146"/>
                <a:gd name="T91" fmla="*/ 1 h 244"/>
                <a:gd name="T92" fmla="*/ 1 w 146"/>
                <a:gd name="T93" fmla="*/ 1 h 244"/>
                <a:gd name="T94" fmla="*/ 1 w 146"/>
                <a:gd name="T95" fmla="*/ 1 h 244"/>
                <a:gd name="T96" fmla="*/ 0 w 146"/>
                <a:gd name="T97" fmla="*/ 1 h 244"/>
                <a:gd name="T98" fmla="*/ 1 w 146"/>
                <a:gd name="T99" fmla="*/ 1 h 244"/>
                <a:gd name="T100" fmla="*/ 1 w 146"/>
                <a:gd name="T101" fmla="*/ 1 h 244"/>
                <a:gd name="T102" fmla="*/ 1 w 146"/>
                <a:gd name="T103" fmla="*/ 1 h 244"/>
                <a:gd name="T104" fmla="*/ 1 w 146"/>
                <a:gd name="T105" fmla="*/ 1 h 244"/>
                <a:gd name="T106" fmla="*/ 1 w 146"/>
                <a:gd name="T107" fmla="*/ 1 h 244"/>
                <a:gd name="T108" fmla="*/ 1 w 146"/>
                <a:gd name="T109" fmla="*/ 1 h 244"/>
                <a:gd name="T110" fmla="*/ 1 w 146"/>
                <a:gd name="T111" fmla="*/ 1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6"/>
                <a:gd name="T169" fmla="*/ 0 h 244"/>
                <a:gd name="T170" fmla="*/ 146 w 146"/>
                <a:gd name="T171" fmla="*/ 244 h 2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789" name="Freeform 523"/>
            <p:cNvSpPr>
              <a:spLocks/>
            </p:cNvSpPr>
            <p:nvPr/>
          </p:nvSpPr>
          <p:spPr bwMode="auto">
            <a:xfrm>
              <a:off x="2432" y="924"/>
              <a:ext cx="139" cy="113"/>
            </a:xfrm>
            <a:custGeom>
              <a:avLst/>
              <a:gdLst>
                <a:gd name="T0" fmla="*/ 0 w 279"/>
                <a:gd name="T1" fmla="*/ 0 h 227"/>
                <a:gd name="T2" fmla="*/ 0 w 279"/>
                <a:gd name="T3" fmla="*/ 0 h 227"/>
                <a:gd name="T4" fmla="*/ 0 w 279"/>
                <a:gd name="T5" fmla="*/ 0 h 227"/>
                <a:gd name="T6" fmla="*/ 0 w 279"/>
                <a:gd name="T7" fmla="*/ 0 h 227"/>
                <a:gd name="T8" fmla="*/ 0 w 279"/>
                <a:gd name="T9" fmla="*/ 0 h 227"/>
                <a:gd name="T10" fmla="*/ 0 w 279"/>
                <a:gd name="T11" fmla="*/ 0 h 227"/>
                <a:gd name="T12" fmla="*/ 0 w 279"/>
                <a:gd name="T13" fmla="*/ 0 h 227"/>
                <a:gd name="T14" fmla="*/ 0 w 279"/>
                <a:gd name="T15" fmla="*/ 0 h 227"/>
                <a:gd name="T16" fmla="*/ 0 w 279"/>
                <a:gd name="T17" fmla="*/ 0 h 227"/>
                <a:gd name="T18" fmla="*/ 0 w 279"/>
                <a:gd name="T19" fmla="*/ 0 h 227"/>
                <a:gd name="T20" fmla="*/ 0 w 279"/>
                <a:gd name="T21" fmla="*/ 0 h 227"/>
                <a:gd name="T22" fmla="*/ 0 w 279"/>
                <a:gd name="T23" fmla="*/ 0 h 227"/>
                <a:gd name="T24" fmla="*/ 0 w 279"/>
                <a:gd name="T25" fmla="*/ 0 h 227"/>
                <a:gd name="T26" fmla="*/ 0 w 279"/>
                <a:gd name="T27" fmla="*/ 0 h 227"/>
                <a:gd name="T28" fmla="*/ 0 w 279"/>
                <a:gd name="T29" fmla="*/ 0 h 227"/>
                <a:gd name="T30" fmla="*/ 0 w 279"/>
                <a:gd name="T31" fmla="*/ 0 h 227"/>
                <a:gd name="T32" fmla="*/ 0 w 279"/>
                <a:gd name="T33" fmla="*/ 0 h 227"/>
                <a:gd name="T34" fmla="*/ 0 w 279"/>
                <a:gd name="T35" fmla="*/ 0 h 227"/>
                <a:gd name="T36" fmla="*/ 0 w 279"/>
                <a:gd name="T37" fmla="*/ 0 h 227"/>
                <a:gd name="T38" fmla="*/ 0 w 279"/>
                <a:gd name="T39" fmla="*/ 0 h 227"/>
                <a:gd name="T40" fmla="*/ 0 w 279"/>
                <a:gd name="T41" fmla="*/ 0 h 227"/>
                <a:gd name="T42" fmla="*/ 0 w 279"/>
                <a:gd name="T43" fmla="*/ 0 h 227"/>
                <a:gd name="T44" fmla="*/ 0 w 279"/>
                <a:gd name="T45" fmla="*/ 0 h 227"/>
                <a:gd name="T46" fmla="*/ 0 w 279"/>
                <a:gd name="T47" fmla="*/ 0 h 227"/>
                <a:gd name="T48" fmla="*/ 0 w 279"/>
                <a:gd name="T49" fmla="*/ 0 h 227"/>
                <a:gd name="T50" fmla="*/ 0 w 279"/>
                <a:gd name="T51" fmla="*/ 0 h 227"/>
                <a:gd name="T52" fmla="*/ 0 w 279"/>
                <a:gd name="T53" fmla="*/ 0 h 227"/>
                <a:gd name="T54" fmla="*/ 0 w 279"/>
                <a:gd name="T55" fmla="*/ 0 h 227"/>
                <a:gd name="T56" fmla="*/ 0 w 279"/>
                <a:gd name="T57" fmla="*/ 0 h 227"/>
                <a:gd name="T58" fmla="*/ 0 w 279"/>
                <a:gd name="T59" fmla="*/ 0 h 227"/>
                <a:gd name="T60" fmla="*/ 0 w 279"/>
                <a:gd name="T61" fmla="*/ 0 h 227"/>
                <a:gd name="T62" fmla="*/ 0 w 279"/>
                <a:gd name="T63" fmla="*/ 0 h 227"/>
                <a:gd name="T64" fmla="*/ 0 w 279"/>
                <a:gd name="T65" fmla="*/ 0 h 227"/>
                <a:gd name="T66" fmla="*/ 0 w 279"/>
                <a:gd name="T67" fmla="*/ 0 h 227"/>
                <a:gd name="T68" fmla="*/ 0 w 279"/>
                <a:gd name="T69" fmla="*/ 0 h 227"/>
                <a:gd name="T70" fmla="*/ 0 w 279"/>
                <a:gd name="T71" fmla="*/ 0 h 227"/>
                <a:gd name="T72" fmla="*/ 0 w 279"/>
                <a:gd name="T73" fmla="*/ 0 h 227"/>
                <a:gd name="T74" fmla="*/ 0 w 279"/>
                <a:gd name="T75" fmla="*/ 0 h 227"/>
                <a:gd name="T76" fmla="*/ 0 w 279"/>
                <a:gd name="T77" fmla="*/ 0 h 227"/>
                <a:gd name="T78" fmla="*/ 0 w 279"/>
                <a:gd name="T79" fmla="*/ 0 h 227"/>
                <a:gd name="T80" fmla="*/ 0 w 279"/>
                <a:gd name="T81" fmla="*/ 0 h 227"/>
                <a:gd name="T82" fmla="*/ 0 w 279"/>
                <a:gd name="T83" fmla="*/ 0 h 227"/>
                <a:gd name="T84" fmla="*/ 0 w 279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9"/>
                <a:gd name="T130" fmla="*/ 0 h 227"/>
                <a:gd name="T131" fmla="*/ 279 w 279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cs typeface="Arial" charset="0"/>
              </a:endParaRPr>
            </a:p>
          </p:txBody>
        </p:sp>
      </p:grpSp>
      <p:sp>
        <p:nvSpPr>
          <p:cNvPr id="680" name="TextBox 679"/>
          <p:cNvSpPr txBox="1"/>
          <p:nvPr/>
        </p:nvSpPr>
        <p:spPr>
          <a:xfrm>
            <a:off x="914400" y="3352800"/>
            <a:ext cx="13106400" cy="1828800"/>
          </a:xfrm>
          <a:prstGeom prst="rect">
            <a:avLst/>
          </a:prstGeom>
          <a:noFill/>
        </p:spPr>
        <p:txBody>
          <a:bodyPr spcFirstLastPara="1" lIns="121912" tIns="60956" rIns="121912" bIns="60956">
            <a:prstTxWarp prst="textArchDown">
              <a:avLst>
                <a:gd name="adj" fmla="val 362868"/>
              </a:avLst>
            </a:prstTxWarp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vi-VN" sz="59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Chúc các em chăm ngoan học giỏi</a:t>
            </a:r>
          </a:p>
        </p:txBody>
      </p:sp>
    </p:spTree>
    <p:extLst>
      <p:ext uri="{BB962C8B-B14F-4D97-AF65-F5344CB8AC3E}">
        <p14:creationId xmlns:p14="http://schemas.microsoft.com/office/powerpoint/2010/main" val="4223733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l="2798" t="7997" r="16015" b="368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Rectangle: Rounded Corners 5"/>
          <p:cNvSpPr/>
          <p:nvPr/>
        </p:nvSpPr>
        <p:spPr>
          <a:xfrm>
            <a:off x="1099410" y="121597"/>
            <a:ext cx="10500851" cy="2882357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" name="06 NK PowerSkills"/>
          <p:cNvSpPr txBox="1"/>
          <p:nvPr/>
        </p:nvSpPr>
        <p:spPr>
          <a:xfrm>
            <a:off x="1090263" y="477692"/>
            <a:ext cx="101763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6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 + 2 + 2 +2 + 2= 12</a:t>
            </a:r>
          </a:p>
        </p:txBody>
      </p:sp>
      <p:sp>
        <p:nvSpPr>
          <p:cNvPr id="8" name="Đ Ghé thăm Fb.com/nkpowerskills"/>
          <p:cNvSpPr/>
          <p:nvPr/>
        </p:nvSpPr>
        <p:spPr>
          <a:xfrm>
            <a:off x="1099410" y="3113668"/>
            <a:ext cx="4826432" cy="129581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Sai </a:t>
            </a: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Ghé thăm Fb.com/nkpowerskills"/>
          <p:cNvSpPr/>
          <p:nvPr/>
        </p:nvSpPr>
        <p:spPr>
          <a:xfrm>
            <a:off x="6454908" y="3125551"/>
            <a:ext cx="4826432" cy="129581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 dirty="0" err="1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3200" b="1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3" name="Picture 4" descr="Káº¿t quáº£ hÃ¬nh áº£nh cho right ic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0695" y="3554711"/>
            <a:ext cx="952912" cy="95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6" descr="Káº¿t quáº£ hÃ¬nh áº£nh cho wrong ico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2574" y="3540534"/>
            <a:ext cx="952912" cy="95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01 NK PowerSkills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244928" y="3773458"/>
            <a:ext cx="3180221" cy="3223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="" xmlns:a16="http://schemas.microsoft.com/office/drawing/2014/main" id="{1F97F800-3F4A-4191-85F3-7286CB1F786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79464" y="4409482"/>
            <a:ext cx="2286000" cy="2286000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repeatCount="4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FF00"/>
                                      </p:to>
                                    </p:animClr>
                                    <p:set>
                                      <p:cBhvr>
                                        <p:cTn id="7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mph" presetSubtype="2" repeatCount="4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7C80"/>
                                      </p:to>
                                    </p:animClr>
                                    <p:set>
                                      <p:cBhvr>
                                        <p:cTn id="20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l="2798" t="7997" r="16015" b="368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Rectangle: Rounded Corners 5"/>
          <p:cNvSpPr/>
          <p:nvPr/>
        </p:nvSpPr>
        <p:spPr>
          <a:xfrm>
            <a:off x="1099410" y="121597"/>
            <a:ext cx="10500851" cy="2882357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" name="06 NK PowerSkills"/>
          <p:cNvSpPr txBox="1"/>
          <p:nvPr/>
        </p:nvSpPr>
        <p:spPr>
          <a:xfrm>
            <a:off x="1090263" y="477692"/>
            <a:ext cx="101763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6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 x 7 = 14</a:t>
            </a:r>
          </a:p>
        </p:txBody>
      </p:sp>
      <p:sp>
        <p:nvSpPr>
          <p:cNvPr id="8" name="Đ Ghé thăm Fb.com/nkpowerskills"/>
          <p:cNvSpPr/>
          <p:nvPr/>
        </p:nvSpPr>
        <p:spPr>
          <a:xfrm>
            <a:off x="1099410" y="3113668"/>
            <a:ext cx="4826432" cy="129581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 dirty="0" err="1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3200" b="1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Ghé thăm Fb.com/nkpowerskills"/>
          <p:cNvSpPr/>
          <p:nvPr/>
        </p:nvSpPr>
        <p:spPr>
          <a:xfrm>
            <a:off x="6454908" y="3125551"/>
            <a:ext cx="4826432" cy="129581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Sai  </a:t>
            </a: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3" name="Picture 4" descr="Káº¿t quáº£ hÃ¬nh áº£nh cho right ic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0695" y="3554711"/>
            <a:ext cx="952912" cy="95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6" descr="Káº¿t quáº£ hÃ¬nh áº£nh cho wrong ico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2574" y="3540534"/>
            <a:ext cx="952912" cy="95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01 NK PowerSkills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244928" y="3773458"/>
            <a:ext cx="3180221" cy="3223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="" xmlns:a16="http://schemas.microsoft.com/office/drawing/2014/main" id="{1F97F800-3F4A-4191-85F3-7286CB1F786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79464" y="4409482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56138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repeatCount="4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FF00"/>
                                      </p:to>
                                    </p:animClr>
                                    <p:set>
                                      <p:cBhvr>
                                        <p:cTn id="7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mph" presetSubtype="2" repeatCount="4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7C80"/>
                                      </p:to>
                                    </p:animClr>
                                    <p:set>
                                      <p:cBhvr>
                                        <p:cTn id="20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l="2798" t="7997" r="16015" b="368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Rectangle: Rounded Corners 5"/>
          <p:cNvSpPr/>
          <p:nvPr/>
        </p:nvSpPr>
        <p:spPr>
          <a:xfrm>
            <a:off x="1099410" y="121597"/>
            <a:ext cx="10500851" cy="2882357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" name="06 NK PowerSkills"/>
          <p:cNvSpPr txBox="1"/>
          <p:nvPr/>
        </p:nvSpPr>
        <p:spPr>
          <a:xfrm>
            <a:off x="1090263" y="477692"/>
            <a:ext cx="101763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6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 + 3 + 3 = 9</a:t>
            </a:r>
          </a:p>
        </p:txBody>
      </p:sp>
      <p:sp>
        <p:nvSpPr>
          <p:cNvPr id="8" name="Đ Ghé thăm Fb.com/nkpowerskills"/>
          <p:cNvSpPr/>
          <p:nvPr/>
        </p:nvSpPr>
        <p:spPr>
          <a:xfrm>
            <a:off x="1099410" y="3113668"/>
            <a:ext cx="4826432" cy="129581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 dirty="0" err="1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3200" b="1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Ghé thăm Fb.com/nkpowerskills"/>
          <p:cNvSpPr/>
          <p:nvPr/>
        </p:nvSpPr>
        <p:spPr>
          <a:xfrm>
            <a:off x="6454908" y="3125551"/>
            <a:ext cx="4826432" cy="129581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Sai </a:t>
            </a: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3" name="Picture 4" descr="Káº¿t quáº£ hÃ¬nh áº£nh cho right ic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0695" y="3554711"/>
            <a:ext cx="952912" cy="95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6" descr="Káº¿t quáº£ hÃ¬nh áº£nh cho wrong ico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2574" y="3540534"/>
            <a:ext cx="952912" cy="95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01 NK PowerSkills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244928" y="3773458"/>
            <a:ext cx="3180221" cy="3223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="" xmlns:a16="http://schemas.microsoft.com/office/drawing/2014/main" id="{1F97F800-3F4A-4191-85F3-7286CB1F786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79464" y="4409482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21450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repeatCount="4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FF00"/>
                                      </p:to>
                                    </p:animClr>
                                    <p:set>
                                      <p:cBhvr>
                                        <p:cTn id="7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mph" presetSubtype="2" repeatCount="4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7C80"/>
                                      </p:to>
                                    </p:animClr>
                                    <p:set>
                                      <p:cBhvr>
                                        <p:cTn id="20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l="2798" t="7997" r="16015" b="368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Rectangle: Rounded Corners 5"/>
          <p:cNvSpPr/>
          <p:nvPr/>
        </p:nvSpPr>
        <p:spPr>
          <a:xfrm>
            <a:off x="1099410" y="121597"/>
            <a:ext cx="10500851" cy="2882357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" name="06 NK PowerSkills"/>
          <p:cNvSpPr txBox="1"/>
          <p:nvPr/>
        </p:nvSpPr>
        <p:spPr>
          <a:xfrm>
            <a:off x="1104953" y="437831"/>
            <a:ext cx="101763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6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 + 2 + 2 + 2 = 2 x 5</a:t>
            </a:r>
          </a:p>
        </p:txBody>
      </p:sp>
      <p:sp>
        <p:nvSpPr>
          <p:cNvPr id="8" name="Đ Ghé thăm Fb.com/nkpowerskills"/>
          <p:cNvSpPr/>
          <p:nvPr/>
        </p:nvSpPr>
        <p:spPr>
          <a:xfrm>
            <a:off x="1099410" y="3113668"/>
            <a:ext cx="4826432" cy="129581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Sai </a:t>
            </a: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Ghé thăm Fb.com/nkpowerskills"/>
          <p:cNvSpPr/>
          <p:nvPr/>
        </p:nvSpPr>
        <p:spPr>
          <a:xfrm>
            <a:off x="6454908" y="3125551"/>
            <a:ext cx="4826432" cy="129581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 dirty="0" err="1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3200" b="1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3" name="Picture 4" descr="Káº¿t quáº£ hÃ¬nh áº£nh cho right ic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0695" y="3554711"/>
            <a:ext cx="952912" cy="95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6" descr="Káº¿t quáº£ hÃ¬nh áº£nh cho wrong ico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2574" y="3540534"/>
            <a:ext cx="952912" cy="95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01 NK PowerSkills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244928" y="3773458"/>
            <a:ext cx="3180221" cy="3223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="" xmlns:a16="http://schemas.microsoft.com/office/drawing/2014/main" id="{1F97F800-3F4A-4191-85F3-7286CB1F786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79464" y="4409482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532303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repeatCount="4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FF00"/>
                                      </p:to>
                                    </p:animClr>
                                    <p:set>
                                      <p:cBhvr>
                                        <p:cTn id="7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mph" presetSubtype="2" repeatCount="4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7C80"/>
                                      </p:to>
                                    </p:animClr>
                                    <p:set>
                                      <p:cBhvr>
                                        <p:cTn id="20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l="2798" t="7997" r="16015" b="368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Rectangle: Rounded Corners 5"/>
          <p:cNvSpPr/>
          <p:nvPr/>
        </p:nvSpPr>
        <p:spPr>
          <a:xfrm>
            <a:off x="1099410" y="121597"/>
            <a:ext cx="10500851" cy="2882357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" name="06 NK PowerSkills"/>
          <p:cNvSpPr txBox="1"/>
          <p:nvPr/>
        </p:nvSpPr>
        <p:spPr>
          <a:xfrm>
            <a:off x="1090263" y="477692"/>
            <a:ext cx="101763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6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4 x 5 = 4 + 4+ 4+ 4</a:t>
            </a:r>
          </a:p>
        </p:txBody>
      </p:sp>
      <p:sp>
        <p:nvSpPr>
          <p:cNvPr id="8" name="Đ Ghé thăm Fb.com/nkpowerskills"/>
          <p:cNvSpPr/>
          <p:nvPr/>
        </p:nvSpPr>
        <p:spPr>
          <a:xfrm>
            <a:off x="6587087" y="3114562"/>
            <a:ext cx="4826432" cy="129581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lvl="0" algn="ctr">
              <a:defRPr/>
            </a:pPr>
            <a:r>
              <a:rPr lang="en-US" sz="3200" b="1" dirty="0" err="1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3200" b="1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Ghé thăm Fb.com/nkpowerskills"/>
          <p:cNvSpPr/>
          <p:nvPr/>
        </p:nvSpPr>
        <p:spPr>
          <a:xfrm>
            <a:off x="1090263" y="3180855"/>
            <a:ext cx="4826432" cy="129581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t"/>
          <a:lstStyle/>
          <a:p>
            <a:pPr lvl="0" algn="ctr">
              <a:defRPr/>
            </a:pPr>
            <a:r>
              <a:rPr lang="en-US" sz="3200" b="1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endParaRPr kumimoji="0" lang="en-US" sz="3200" b="1" i="0" u="none" strike="noStrike" kern="1200" cap="none" spc="0" normalizeH="0" baseline="0" noProof="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3" name="Picture 4" descr="Káº¿t quáº£ hÃ¬nh áº£nh cho right ic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7087" y="3568072"/>
            <a:ext cx="952912" cy="95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6" descr="Káº¿t quáº£ hÃ¬nh áº£nh cho wrong ico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0006" y="3933920"/>
            <a:ext cx="952912" cy="95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01 NK PowerSkills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020987" y="3916862"/>
            <a:ext cx="3180221" cy="3223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="" xmlns:a16="http://schemas.microsoft.com/office/drawing/2014/main" id="{1F97F800-3F4A-4191-85F3-7286CB1F786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156754" y="4195218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67671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repeatCount="4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FF00"/>
                                      </p:to>
                                    </p:animClr>
                                    <p:set>
                                      <p:cBhvr>
                                        <p:cTn id="7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mph" presetSubtype="2" repeatCount="4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7C80"/>
                                      </p:to>
                                    </p:animClr>
                                    <p:set>
                                      <p:cBhvr>
                                        <p:cTn id="20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3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8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ounded Rectangle 11">
            <a:extLst>
              <a:ext uri="{FF2B5EF4-FFF2-40B4-BE49-F238E27FC236}">
                <a16:creationId xmlns="" xmlns:a16="http://schemas.microsoft.com/office/drawing/2014/main" id="{C987C436-73B0-E40E-BCCD-06C788D4FB61}"/>
              </a:ext>
            </a:extLst>
          </p:cNvPr>
          <p:cNvSpPr/>
          <p:nvPr/>
        </p:nvSpPr>
        <p:spPr>
          <a:xfrm>
            <a:off x="1422796" y="271935"/>
            <a:ext cx="8817524" cy="562290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121725" tIns="60862" rIns="121725" bIns="60862" rtlCol="0" anchor="ctr"/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Thứ </a:t>
            </a: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ba ngày </a:t>
            </a:r>
            <a:r>
              <a:rPr lang="vi-VN" sz="4000" b="1" kern="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21</a:t>
            </a:r>
            <a:r>
              <a:rPr lang="vi-VN" sz="4000" b="1" kern="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tháng 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1 </a:t>
            </a: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năm 202</a:t>
            </a:r>
            <a:r>
              <a:rPr kumimoji="0" lang="vi-VN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5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8" name="Rounded Rectangle 11">
            <a:extLst>
              <a:ext uri="{FF2B5EF4-FFF2-40B4-BE49-F238E27FC236}">
                <a16:creationId xmlns="" xmlns:a16="http://schemas.microsoft.com/office/drawing/2014/main" id="{C987C436-73B0-E40E-BCCD-06C788D4FB61}"/>
              </a:ext>
            </a:extLst>
          </p:cNvPr>
          <p:cNvSpPr/>
          <p:nvPr/>
        </p:nvSpPr>
        <p:spPr>
          <a:xfrm>
            <a:off x="3976868" y="834225"/>
            <a:ext cx="3545241" cy="562290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121725" tIns="60862" rIns="121725" bIns="60862" rtlCol="0" anchor="ctr"/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Toán 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9" name="Rounded Rectangle 11">
            <a:extLst>
              <a:ext uri="{FF2B5EF4-FFF2-40B4-BE49-F238E27FC236}">
                <a16:creationId xmlns="" xmlns:a16="http://schemas.microsoft.com/office/drawing/2014/main" id="{C987C436-73B0-E40E-BCCD-06C788D4FB61}"/>
              </a:ext>
            </a:extLst>
          </p:cNvPr>
          <p:cNvSpPr/>
          <p:nvPr/>
        </p:nvSpPr>
        <p:spPr>
          <a:xfrm>
            <a:off x="3416687" y="1413619"/>
            <a:ext cx="4462491" cy="562290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121725" tIns="60862" rIns="121725" bIns="60862" rtlCol="0" anchor="ctr"/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Luyện tập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2854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xmlns="" id="{5C96F048-4A9E-42E4-9725-5ACBEC4623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xmlns="" id="{9BE550B7-3F79-40DF-A748-18A4034397DD}"/>
              </a:ext>
            </a:extLst>
          </p:cNvPr>
          <p:cNvSpPr/>
          <p:nvPr/>
        </p:nvSpPr>
        <p:spPr>
          <a:xfrm>
            <a:off x="757651" y="129421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prstClr val="white"/>
                </a:solidFill>
              </a:rPr>
              <a:t>1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3D8FEA5-1D09-4B8D-9492-BF3934F09BFA}"/>
              </a:ext>
            </a:extLst>
          </p:cNvPr>
          <p:cNvSpPr txBox="1"/>
          <p:nvPr/>
        </p:nvSpPr>
        <p:spPr>
          <a:xfrm>
            <a:off x="1194973" y="1294219"/>
            <a:ext cx="65846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a) Viết 2 + 2 + 2 + 2 + 2 = 10 thành phép nhân.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1B31387E-CB10-48CD-98FE-4BDBFC721447}"/>
              </a:ext>
            </a:extLst>
          </p:cNvPr>
          <p:cNvGrpSpPr/>
          <p:nvPr/>
        </p:nvGrpSpPr>
        <p:grpSpPr>
          <a:xfrm>
            <a:off x="4621347" y="1900902"/>
            <a:ext cx="2699226" cy="587661"/>
            <a:chOff x="8046147" y="1143254"/>
            <a:chExt cx="2699226" cy="587661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E20E59AE-A816-47EE-9608-70534620BA38}"/>
                </a:ext>
              </a:extLst>
            </p:cNvPr>
            <p:cNvSpPr/>
            <p:nvPr/>
          </p:nvSpPr>
          <p:spPr>
            <a:xfrm>
              <a:off x="8046147" y="1182328"/>
              <a:ext cx="2699225" cy="475903"/>
            </a:xfrm>
            <a:prstGeom prst="rect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9057E045-8049-447A-862C-E28EACAA314E}"/>
                </a:ext>
              </a:extLst>
            </p:cNvPr>
            <p:cNvSpPr/>
            <p:nvPr/>
          </p:nvSpPr>
          <p:spPr>
            <a:xfrm>
              <a:off x="8132865" y="1146140"/>
              <a:ext cx="41229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2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xmlns="" id="{A98663C4-79F9-4581-ABD4-30524572D57A}"/>
                    </a:ext>
                  </a:extLst>
                </p:cNvPr>
                <p:cNvSpPr txBox="1"/>
                <p:nvPr/>
              </p:nvSpPr>
              <p:spPr>
                <a:xfrm>
                  <a:off x="8644459" y="1192305"/>
                  <a:ext cx="407163" cy="4924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vi-VN" sz="32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</m:oMath>
                    </m:oMathPara>
                  </a14:m>
                  <a:endParaRPr lang="vi-VN" sz="32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A98663C4-79F9-4581-ABD4-30524572D57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44459" y="1192305"/>
                  <a:ext cx="407163" cy="492443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E575DCC2-2EE4-458C-81D7-38D88E06B45B}"/>
                </a:ext>
              </a:extLst>
            </p:cNvPr>
            <p:cNvSpPr/>
            <p:nvPr/>
          </p:nvSpPr>
          <p:spPr>
            <a:xfrm>
              <a:off x="9128038" y="1143254"/>
              <a:ext cx="41229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5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xmlns="" id="{5A55C1A2-80CD-4625-8F37-5B771E54E7C5}"/>
                </a:ext>
              </a:extLst>
            </p:cNvPr>
            <p:cNvSpPr/>
            <p:nvPr/>
          </p:nvSpPr>
          <p:spPr>
            <a:xfrm>
              <a:off x="9616746" y="1143254"/>
              <a:ext cx="42511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=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85EA1734-D39E-46D1-804B-89B8D5592356}"/>
                </a:ext>
              </a:extLst>
            </p:cNvPr>
            <p:cNvSpPr/>
            <p:nvPr/>
          </p:nvSpPr>
          <p:spPr>
            <a:xfrm>
              <a:off x="10105454" y="1143254"/>
              <a:ext cx="639919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vi-VN" sz="3200">
                  <a:solidFill>
                    <a:srgbClr val="FF0000"/>
                  </a:solidFill>
                </a:rPr>
                <a:t>10</a:t>
              </a:r>
              <a:endParaRPr lang="vi-VN" sz="3200" dirty="0">
                <a:solidFill>
                  <a:srgbClr val="FF0000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xmlns="" id="{7F105A14-0788-4900-8476-9AE220772312}"/>
                  </a:ext>
                </a:extLst>
              </p:cNvPr>
              <p:cNvSpPr txBox="1"/>
              <p:nvPr/>
            </p:nvSpPr>
            <p:spPr>
              <a:xfrm>
                <a:off x="1210271" y="2544469"/>
                <a:ext cx="97714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b) Viết phép nhân 5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7 = 35 thành phép cộng các số hạng bằng nhau.</a:t>
                </a: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7F105A14-0788-4900-8476-9AE2207723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0271" y="2544469"/>
                <a:ext cx="9771458" cy="461665"/>
              </a:xfrm>
              <a:prstGeom prst="rect">
                <a:avLst/>
              </a:prstGeom>
              <a:blipFill>
                <a:blip r:embed="rId4"/>
                <a:stretch>
                  <a:fillRect l="-999" t="-9211" r="-936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C6EB828D-75C7-41B3-B3A1-CE060D29C159}"/>
              </a:ext>
            </a:extLst>
          </p:cNvPr>
          <p:cNvGrpSpPr/>
          <p:nvPr/>
        </p:nvGrpSpPr>
        <p:grpSpPr>
          <a:xfrm>
            <a:off x="3078582" y="3057688"/>
            <a:ext cx="5784756" cy="610312"/>
            <a:chOff x="8046147" y="1143254"/>
            <a:chExt cx="2699225" cy="610312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B719BC1A-D9B5-4D59-B162-72BEECF438A7}"/>
                </a:ext>
              </a:extLst>
            </p:cNvPr>
            <p:cNvSpPr/>
            <p:nvPr/>
          </p:nvSpPr>
          <p:spPr>
            <a:xfrm>
              <a:off x="8046147" y="1182328"/>
              <a:ext cx="2699225" cy="571238"/>
            </a:xfrm>
            <a:prstGeom prst="rect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solidFill>
                  <a:prstClr val="white"/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xmlns="" id="{8167EEB8-36C4-4840-AB2F-7E3BEAFAD2AF}"/>
                </a:ext>
              </a:extLst>
            </p:cNvPr>
            <p:cNvSpPr/>
            <p:nvPr/>
          </p:nvSpPr>
          <p:spPr>
            <a:xfrm>
              <a:off x="8046148" y="1143254"/>
              <a:ext cx="2699224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vi-VN" sz="3200" dirty="0">
                  <a:solidFill>
                    <a:srgbClr val="FF0000"/>
                  </a:solidFill>
                </a:rPr>
                <a:t>5 + 5 + 5 + 5 + 5 + 5 + 5 = 35</a:t>
              </a:r>
            </a:p>
          </p:txBody>
        </p:sp>
      </p:grpSp>
      <p:sp>
        <p:nvSpPr>
          <p:cNvPr id="22" name="Star: 5 Points 21">
            <a:extLst>
              <a:ext uri="{FF2B5EF4-FFF2-40B4-BE49-F238E27FC236}">
                <a16:creationId xmlns:a16="http://schemas.microsoft.com/office/drawing/2014/main" xmlns="" id="{8D1E3C37-C602-430F-A552-333102BD6DD8}"/>
              </a:ext>
            </a:extLst>
          </p:cNvPr>
          <p:cNvSpPr/>
          <p:nvPr/>
        </p:nvSpPr>
        <p:spPr>
          <a:xfrm>
            <a:off x="855257" y="3641269"/>
            <a:ext cx="710027" cy="723900"/>
          </a:xfrm>
          <a:prstGeom prst="star5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C1E2EC3A-F460-455F-8532-F40607FEBA8B}"/>
              </a:ext>
            </a:extLst>
          </p:cNvPr>
          <p:cNvSpPr txBox="1"/>
          <p:nvPr/>
        </p:nvSpPr>
        <p:spPr>
          <a:xfrm>
            <a:off x="1478279" y="3903504"/>
            <a:ext cx="5097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 Viết 3 + 3 + 3 = 9 thành phép nhân.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34957D68-83E3-4EC8-BADF-1B7D91635E50}"/>
              </a:ext>
            </a:extLst>
          </p:cNvPr>
          <p:cNvGrpSpPr/>
          <p:nvPr/>
        </p:nvGrpSpPr>
        <p:grpSpPr>
          <a:xfrm>
            <a:off x="4621347" y="4365169"/>
            <a:ext cx="2699226" cy="587661"/>
            <a:chOff x="8046147" y="1143254"/>
            <a:chExt cx="2699226" cy="587661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xmlns="" id="{77A7896A-575B-4AA2-B9B9-C6C2B5C0FF07}"/>
                </a:ext>
              </a:extLst>
            </p:cNvPr>
            <p:cNvSpPr/>
            <p:nvPr/>
          </p:nvSpPr>
          <p:spPr>
            <a:xfrm>
              <a:off x="8046147" y="1182328"/>
              <a:ext cx="2699225" cy="475903"/>
            </a:xfrm>
            <a:prstGeom prst="rect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xmlns="" id="{4A68BDD1-CFDA-4F4E-BADB-E167BF151B2F}"/>
                </a:ext>
              </a:extLst>
            </p:cNvPr>
            <p:cNvSpPr/>
            <p:nvPr/>
          </p:nvSpPr>
          <p:spPr>
            <a:xfrm>
              <a:off x="8132865" y="1146140"/>
              <a:ext cx="41229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3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xmlns="" id="{4343AE62-2C59-41B2-AC22-FDBE3C7E46AC}"/>
                    </a:ext>
                  </a:extLst>
                </p:cNvPr>
                <p:cNvSpPr txBox="1"/>
                <p:nvPr/>
              </p:nvSpPr>
              <p:spPr>
                <a:xfrm>
                  <a:off x="8644459" y="1192305"/>
                  <a:ext cx="407163" cy="4924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vi-VN" sz="32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</m:oMath>
                    </m:oMathPara>
                  </a14:m>
                  <a:endParaRPr lang="vi-VN" sz="32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4343AE62-2C59-41B2-AC22-FDBE3C7E46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44459" y="1192305"/>
                  <a:ext cx="407163" cy="492443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xmlns="" id="{CD4EAB49-F895-4A2E-83D0-289CEC42754D}"/>
                </a:ext>
              </a:extLst>
            </p:cNvPr>
            <p:cNvSpPr/>
            <p:nvPr/>
          </p:nvSpPr>
          <p:spPr>
            <a:xfrm>
              <a:off x="9128038" y="1143254"/>
              <a:ext cx="41229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3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xmlns="" id="{866A44A8-3EF2-4423-B12B-C0FD8105D299}"/>
                </a:ext>
              </a:extLst>
            </p:cNvPr>
            <p:cNvSpPr/>
            <p:nvPr/>
          </p:nvSpPr>
          <p:spPr>
            <a:xfrm>
              <a:off x="9616746" y="1143254"/>
              <a:ext cx="42511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=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xmlns="" id="{18175C08-9AC6-4EE0-A927-B4E7645B3876}"/>
                </a:ext>
              </a:extLst>
            </p:cNvPr>
            <p:cNvSpPr/>
            <p:nvPr/>
          </p:nvSpPr>
          <p:spPr>
            <a:xfrm>
              <a:off x="10105454" y="1143254"/>
              <a:ext cx="639919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9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xmlns="" id="{E0DDF236-44C2-4A9B-A97A-CEED71F57C7D}"/>
                  </a:ext>
                </a:extLst>
              </p:cNvPr>
              <p:cNvSpPr txBox="1"/>
              <p:nvPr/>
            </p:nvSpPr>
            <p:spPr>
              <a:xfrm>
                <a:off x="1478279" y="4938946"/>
                <a:ext cx="958230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 Viết phép nhân 4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6 = 24 thành phép cộng các số hạng bằng nhau.</a:t>
                </a:r>
              </a:p>
            </p:txBody>
          </p:sp>
        </mc:Choice>
        <mc:Fallback xmlns="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0DDF236-44C2-4A9B-A97A-CEED71F57C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8279" y="4938946"/>
                <a:ext cx="9582303" cy="461665"/>
              </a:xfrm>
              <a:prstGeom prst="rect">
                <a:avLst/>
              </a:prstGeom>
              <a:blipFill>
                <a:blip r:embed="rId6"/>
                <a:stretch>
                  <a:fillRect l="-64" t="-9211" r="-127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4" name="Group 33">
            <a:extLst>
              <a:ext uri="{FF2B5EF4-FFF2-40B4-BE49-F238E27FC236}">
                <a16:creationId xmlns:a16="http://schemas.microsoft.com/office/drawing/2014/main" xmlns="" id="{DE44850A-7AE5-469F-8069-0A52C0FE9806}"/>
              </a:ext>
            </a:extLst>
          </p:cNvPr>
          <p:cNvGrpSpPr/>
          <p:nvPr/>
        </p:nvGrpSpPr>
        <p:grpSpPr>
          <a:xfrm>
            <a:off x="3310428" y="5377957"/>
            <a:ext cx="5197912" cy="610312"/>
            <a:chOff x="8046147" y="1143254"/>
            <a:chExt cx="2699225" cy="610312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xmlns="" id="{12FD0F3C-4818-4BC8-9D39-3CD812818D78}"/>
                </a:ext>
              </a:extLst>
            </p:cNvPr>
            <p:cNvSpPr/>
            <p:nvPr/>
          </p:nvSpPr>
          <p:spPr>
            <a:xfrm>
              <a:off x="8046147" y="1182328"/>
              <a:ext cx="2699225" cy="571238"/>
            </a:xfrm>
            <a:prstGeom prst="rect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solidFill>
                  <a:prstClr val="white"/>
                </a:solidFill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xmlns="" id="{2A324A88-6E30-43C2-8A97-FC74157141DF}"/>
                </a:ext>
              </a:extLst>
            </p:cNvPr>
            <p:cNvSpPr/>
            <p:nvPr/>
          </p:nvSpPr>
          <p:spPr>
            <a:xfrm>
              <a:off x="8046148" y="1143254"/>
              <a:ext cx="2699224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vi-VN" sz="3200" dirty="0">
                  <a:solidFill>
                    <a:srgbClr val="FF0000"/>
                  </a:solidFill>
                </a:rPr>
                <a:t>4 + 4 + 4 + 4 + 4 + 4 = 24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57981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13" grpId="0"/>
      <p:bldP spid="22" grpId="0" animBg="1"/>
      <p:bldP spid="25" grpId="0"/>
      <p:bldP spid="3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xmlns="" id="{5E7E28DD-E688-432A-A09A-0DC87EA769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xmlns="" id="{4E64D23C-F136-470B-A0CA-546F6A7411D2}"/>
              </a:ext>
            </a:extLst>
          </p:cNvPr>
          <p:cNvSpPr/>
          <p:nvPr/>
        </p:nvSpPr>
        <p:spPr>
          <a:xfrm>
            <a:off x="875679" y="1192305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prstClr val="white"/>
                </a:solidFill>
              </a:rPr>
              <a:t>2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20F5152C-49CF-47DC-9F61-F0644EC70708}"/>
              </a:ext>
            </a:extLst>
          </p:cNvPr>
          <p:cNvSpPr txBox="1"/>
          <p:nvPr/>
        </p:nvSpPr>
        <p:spPr>
          <a:xfrm>
            <a:off x="1313001" y="1192305"/>
            <a:ext cx="24588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Tìm phép nhân phù hợp với câu trả lời cho mỗi câu hỏi.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CEB216AC-EF32-416F-AF93-4B01C5D9DD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03675" y="328811"/>
            <a:ext cx="6875324" cy="6077505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2DADC04F-39DD-464F-84B8-A0D0EE0F92B7}"/>
              </a:ext>
            </a:extLst>
          </p:cNvPr>
          <p:cNvSpPr/>
          <p:nvPr/>
        </p:nvSpPr>
        <p:spPr>
          <a:xfrm>
            <a:off x="4807639" y="2628900"/>
            <a:ext cx="4330700" cy="533400"/>
          </a:xfrm>
          <a:custGeom>
            <a:avLst/>
            <a:gdLst>
              <a:gd name="connsiteX0" fmla="*/ 4498812 w 4597365"/>
              <a:gd name="connsiteY0" fmla="*/ 0 h 584200"/>
              <a:gd name="connsiteX1" fmla="*/ 4105112 w 4597365"/>
              <a:gd name="connsiteY1" fmla="*/ 292100 h 584200"/>
              <a:gd name="connsiteX2" fmla="*/ 663412 w 4597365"/>
              <a:gd name="connsiteY2" fmla="*/ 304800 h 584200"/>
              <a:gd name="connsiteX3" fmla="*/ 3012 w 4597365"/>
              <a:gd name="connsiteY3" fmla="*/ 584200 h 58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97365" h="584200">
                <a:moveTo>
                  <a:pt x="4498812" y="0"/>
                </a:moveTo>
                <a:cubicBezTo>
                  <a:pt x="4621578" y="120650"/>
                  <a:pt x="4744345" y="241300"/>
                  <a:pt x="4105112" y="292100"/>
                </a:cubicBezTo>
                <a:cubicBezTo>
                  <a:pt x="3465879" y="342900"/>
                  <a:pt x="1347095" y="256117"/>
                  <a:pt x="663412" y="304800"/>
                </a:cubicBezTo>
                <a:cubicBezTo>
                  <a:pt x="-20271" y="353483"/>
                  <a:pt x="-8630" y="468841"/>
                  <a:pt x="3012" y="58420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xmlns="" id="{9969C87A-3E3E-47AC-8660-60E1745288CF}"/>
              </a:ext>
            </a:extLst>
          </p:cNvPr>
          <p:cNvSpPr/>
          <p:nvPr/>
        </p:nvSpPr>
        <p:spPr>
          <a:xfrm rot="10800000">
            <a:off x="5633139" y="3581400"/>
            <a:ext cx="4330700" cy="723900"/>
          </a:xfrm>
          <a:custGeom>
            <a:avLst/>
            <a:gdLst>
              <a:gd name="connsiteX0" fmla="*/ 4498812 w 4597365"/>
              <a:gd name="connsiteY0" fmla="*/ 0 h 584200"/>
              <a:gd name="connsiteX1" fmla="*/ 4105112 w 4597365"/>
              <a:gd name="connsiteY1" fmla="*/ 292100 h 584200"/>
              <a:gd name="connsiteX2" fmla="*/ 663412 w 4597365"/>
              <a:gd name="connsiteY2" fmla="*/ 304800 h 584200"/>
              <a:gd name="connsiteX3" fmla="*/ 3012 w 4597365"/>
              <a:gd name="connsiteY3" fmla="*/ 584200 h 58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97365" h="584200">
                <a:moveTo>
                  <a:pt x="4498812" y="0"/>
                </a:moveTo>
                <a:cubicBezTo>
                  <a:pt x="4621578" y="120650"/>
                  <a:pt x="4744345" y="241300"/>
                  <a:pt x="4105112" y="292100"/>
                </a:cubicBezTo>
                <a:cubicBezTo>
                  <a:pt x="3465879" y="342900"/>
                  <a:pt x="1347095" y="256117"/>
                  <a:pt x="663412" y="304800"/>
                </a:cubicBezTo>
                <a:cubicBezTo>
                  <a:pt x="-20271" y="353483"/>
                  <a:pt x="-8630" y="468841"/>
                  <a:pt x="3012" y="58420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>
              <a:solidFill>
                <a:prstClr val="white"/>
              </a:solidFill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xmlns="" id="{F01A431B-605E-435E-9BDE-550ADAFC55A9}"/>
              </a:ext>
            </a:extLst>
          </p:cNvPr>
          <p:cNvSpPr/>
          <p:nvPr/>
        </p:nvSpPr>
        <p:spPr>
          <a:xfrm>
            <a:off x="6616700" y="3619500"/>
            <a:ext cx="2381638" cy="622300"/>
          </a:xfrm>
          <a:custGeom>
            <a:avLst/>
            <a:gdLst>
              <a:gd name="connsiteX0" fmla="*/ 2374900 w 2381638"/>
              <a:gd name="connsiteY0" fmla="*/ 622300 h 622300"/>
              <a:gd name="connsiteX1" fmla="*/ 2070100 w 2381638"/>
              <a:gd name="connsiteY1" fmla="*/ 215900 h 622300"/>
              <a:gd name="connsiteX2" fmla="*/ 355600 w 2381638"/>
              <a:gd name="connsiteY2" fmla="*/ 241300 h 622300"/>
              <a:gd name="connsiteX3" fmla="*/ 0 w 2381638"/>
              <a:gd name="connsiteY3" fmla="*/ 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638" h="622300">
                <a:moveTo>
                  <a:pt x="2374900" y="622300"/>
                </a:moveTo>
                <a:cubicBezTo>
                  <a:pt x="2390775" y="450850"/>
                  <a:pt x="2406650" y="279400"/>
                  <a:pt x="2070100" y="215900"/>
                </a:cubicBezTo>
                <a:cubicBezTo>
                  <a:pt x="1733550" y="152400"/>
                  <a:pt x="700617" y="277283"/>
                  <a:pt x="355600" y="241300"/>
                </a:cubicBezTo>
                <a:cubicBezTo>
                  <a:pt x="10583" y="205317"/>
                  <a:pt x="5291" y="102658"/>
                  <a:pt x="0" y="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322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8" grpId="0" animBg="1"/>
      <p:bldP spid="9" grpId="0" animBg="1"/>
      <p:bldP spid="10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1917</TotalTime>
  <Words>308</Words>
  <Application>Microsoft Office PowerPoint</Application>
  <PresentationFormat>Custom</PresentationFormat>
  <Paragraphs>54</Paragraphs>
  <Slides>11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11</vt:i4>
      </vt:variant>
    </vt:vector>
  </HeadingPairs>
  <TitlesOfParts>
    <vt:vector size="15" baseType="lpstr">
      <vt:lpstr>Office Theme</vt:lpstr>
      <vt:lpstr>1_Office Theme</vt:lpstr>
      <vt:lpstr>2_Office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MY PC</cp:lastModifiedBy>
  <cp:revision>193</cp:revision>
  <dcterms:created xsi:type="dcterms:W3CDTF">2021-06-02T01:34:28Z</dcterms:created>
  <dcterms:modified xsi:type="dcterms:W3CDTF">2025-01-20T08:22:16Z</dcterms:modified>
</cp:coreProperties>
</file>