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  <p:sldMasterId id="2147483710" r:id="rId4"/>
    <p:sldMasterId id="2147483724" r:id="rId5"/>
    <p:sldMasterId id="2147483748" r:id="rId6"/>
    <p:sldMasterId id="2147483760" r:id="rId7"/>
  </p:sldMasterIdLst>
  <p:notesMasterIdLst>
    <p:notesMasterId r:id="rId26"/>
  </p:notesMasterIdLst>
  <p:sldIdLst>
    <p:sldId id="262" r:id="rId8"/>
    <p:sldId id="474" r:id="rId9"/>
    <p:sldId id="475" r:id="rId10"/>
    <p:sldId id="267" r:id="rId11"/>
    <p:sldId id="268" r:id="rId12"/>
    <p:sldId id="492" r:id="rId13"/>
    <p:sldId id="271" r:id="rId14"/>
    <p:sldId id="477" r:id="rId15"/>
    <p:sldId id="493" r:id="rId16"/>
    <p:sldId id="478" r:id="rId17"/>
    <p:sldId id="304" r:id="rId18"/>
    <p:sldId id="479" r:id="rId19"/>
    <p:sldId id="490" r:id="rId20"/>
    <p:sldId id="481" r:id="rId21"/>
    <p:sldId id="482" r:id="rId22"/>
    <p:sldId id="325" r:id="rId23"/>
    <p:sldId id="276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F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41" d="100"/>
          <a:sy n="41" d="100"/>
        </p:scale>
        <p:origin x="98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BBBFB-AC48-4F7C-A3D9-FA0B6A3A15C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1740-88C6-4AD3-8809-F4713D3B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67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79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2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409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5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9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6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9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2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40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33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69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89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61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1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6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1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63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28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07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510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9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5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85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98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63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4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2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72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34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20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0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18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25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64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3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2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8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85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937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24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936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184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423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77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7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804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855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65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147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5530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1251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541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714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34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1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87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113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20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46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04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8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9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46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07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82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430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9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06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86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65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7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839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5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97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486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8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5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462" y="703384"/>
            <a:ext cx="11957538" cy="1445623"/>
          </a:xfrm>
        </p:spPr>
        <p:txBody>
          <a:bodyPr>
            <a:normAutofit fontScale="90000"/>
          </a:bodyPr>
          <a:lstStyle/>
          <a:p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Thứ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ba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ngày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10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tháng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9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năm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2024</a:t>
            </a:r>
            <a:b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Tiếng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Việt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Đọc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: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em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mang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về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yêu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thương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379479" y="1508760"/>
            <a:ext cx="4381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722690" y="2203977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65" y="138430"/>
            <a:ext cx="3508832" cy="2667978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2526230" y="5913976"/>
            <a:ext cx="3071051" cy="5640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51814" y="631455"/>
            <a:ext cx="662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04678" y="1663662"/>
            <a:ext cx="5810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1175017" y="5065749"/>
            <a:ext cx="7320934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31898B-30A9-41CD-88B1-D6B86E4CA6C0}"/>
              </a:ext>
            </a:extLst>
          </p:cNvPr>
          <p:cNvCxnSpPr>
            <a:cxnSpLocks/>
          </p:cNvCxnSpPr>
          <p:nvPr/>
        </p:nvCxnSpPr>
        <p:spPr>
          <a:xfrm>
            <a:off x="2906486" y="2132057"/>
            <a:ext cx="100321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175017" y="2649469"/>
            <a:ext cx="287300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8258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51814" y="631455"/>
            <a:ext cx="662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04678" y="1663662"/>
            <a:ext cx="5810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629" y="1401082"/>
            <a:ext cx="4189734" cy="327834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115313" y="3596526"/>
            <a:ext cx="32389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842709-59E9-49C1-944E-19A885B9CAA4}"/>
              </a:ext>
            </a:extLst>
          </p:cNvPr>
          <p:cNvSpPr/>
          <p:nvPr/>
        </p:nvSpPr>
        <p:spPr>
          <a:xfrm>
            <a:off x="584276" y="5033442"/>
            <a:ext cx="8976933" cy="992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đầu bạn nhỏ tả em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9A3B87-B977-4C70-A7B6-A27A09EB7FEB}"/>
              </a:ext>
            </a:extLst>
          </p:cNvPr>
          <p:cNvCxnSpPr>
            <a:cxnSpLocks/>
          </p:cNvCxnSpPr>
          <p:nvPr/>
        </p:nvCxnSpPr>
        <p:spPr>
          <a:xfrm>
            <a:off x="1115313" y="4119040"/>
            <a:ext cx="39465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30A6D2-0064-4E33-A04A-BB253F81CBB7}"/>
              </a:ext>
            </a:extLst>
          </p:cNvPr>
          <p:cNvCxnSpPr>
            <a:cxnSpLocks/>
          </p:cNvCxnSpPr>
          <p:nvPr/>
        </p:nvCxnSpPr>
        <p:spPr>
          <a:xfrm>
            <a:off x="1126199" y="4576241"/>
            <a:ext cx="39465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32748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624757" y="236022"/>
            <a:ext cx="754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523455" y="1034711"/>
            <a:ext cx="57694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392214" y="5649830"/>
            <a:ext cx="11360635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thứ hai và thứ ba bạn nhỏ đoán em bé từ đâu đến?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973100" y="1502827"/>
            <a:ext cx="20655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F55D2-6D8D-43E1-9DEB-50500A7AF04D}"/>
              </a:ext>
            </a:extLst>
          </p:cNvPr>
          <p:cNvCxnSpPr>
            <a:cxnSpLocks/>
          </p:cNvCxnSpPr>
          <p:nvPr/>
        </p:nvCxnSpPr>
        <p:spPr>
          <a:xfrm>
            <a:off x="1798929" y="1983239"/>
            <a:ext cx="223967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3C12D-6F74-49FC-8984-072B49B5F4B4}"/>
              </a:ext>
            </a:extLst>
          </p:cNvPr>
          <p:cNvCxnSpPr>
            <a:cxnSpLocks/>
          </p:cNvCxnSpPr>
          <p:nvPr/>
        </p:nvCxnSpPr>
        <p:spPr>
          <a:xfrm>
            <a:off x="1973100" y="2483983"/>
            <a:ext cx="228321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4EEA56-5904-46DA-A157-DBAB957364E5}"/>
              </a:ext>
            </a:extLst>
          </p:cNvPr>
          <p:cNvCxnSpPr>
            <a:cxnSpLocks/>
          </p:cNvCxnSpPr>
          <p:nvPr/>
        </p:nvCxnSpPr>
        <p:spPr>
          <a:xfrm>
            <a:off x="1798929" y="3961692"/>
            <a:ext cx="215258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6D5E8FE-3684-48D9-9AA5-3AA32F06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186" y="1502827"/>
            <a:ext cx="5841292" cy="356803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D2EBDE-CAF8-452A-BAC5-9494F59A0C5D}"/>
              </a:ext>
            </a:extLst>
          </p:cNvPr>
          <p:cNvSpPr/>
          <p:nvPr/>
        </p:nvSpPr>
        <p:spPr>
          <a:xfrm>
            <a:off x="6413673" y="1242347"/>
            <a:ext cx="2252453" cy="19280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D8788E-E3E9-49E5-B56A-E7DA1B3C42BE}"/>
              </a:ext>
            </a:extLst>
          </p:cNvPr>
          <p:cNvSpPr/>
          <p:nvPr/>
        </p:nvSpPr>
        <p:spPr>
          <a:xfrm>
            <a:off x="8683779" y="1317171"/>
            <a:ext cx="2128367" cy="18986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230895-F8F8-4502-BF7F-B3AB5CB59172}"/>
              </a:ext>
            </a:extLst>
          </p:cNvPr>
          <p:cNvSpPr/>
          <p:nvPr/>
        </p:nvSpPr>
        <p:spPr>
          <a:xfrm>
            <a:off x="5778326" y="3152344"/>
            <a:ext cx="2128367" cy="19280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22368F-21C3-436D-8301-3BF742132FB2}"/>
              </a:ext>
            </a:extLst>
          </p:cNvPr>
          <p:cNvSpPr/>
          <p:nvPr/>
        </p:nvSpPr>
        <p:spPr>
          <a:xfrm>
            <a:off x="9798032" y="3026229"/>
            <a:ext cx="2206235" cy="20541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230812" y="417111"/>
            <a:ext cx="672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1230038" y="1508760"/>
            <a:ext cx="59218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(Minh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257" y="1205174"/>
            <a:ext cx="4440106" cy="34742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323786" y="4978993"/>
            <a:ext cx="11544427" cy="1028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330843" y="3833811"/>
            <a:ext cx="429707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61268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025" y="1982470"/>
            <a:ext cx="7779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466967"/>
            <a:ext cx="10515600" cy="724189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47063F2-7C15-4E75-AA88-922FB9D3B325}"/>
              </a:ext>
            </a:extLst>
          </p:cNvPr>
          <p:cNvSpPr/>
          <p:nvPr/>
        </p:nvSpPr>
        <p:spPr>
          <a:xfrm>
            <a:off x="1317574" y="1378379"/>
            <a:ext cx="8642854" cy="26093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 bẫm,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xắn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ngộ nghĩnh, đáng yêu, bầu bĩnh, ngây thơ, dễ thương, mập mạp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8EDC0234-7C09-40BC-B49E-E78FC2D449B8}"/>
              </a:ext>
            </a:extLst>
          </p:cNvPr>
          <p:cNvSpPr txBox="1">
            <a:spLocks/>
          </p:cNvSpPr>
          <p:nvPr/>
        </p:nvSpPr>
        <p:spPr>
          <a:xfrm>
            <a:off x="272143" y="4174948"/>
            <a:ext cx="10699044" cy="870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câu với từ ngữ em tìm được ở bài tập 1.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5F6FC191-815C-43C7-87D0-9EC7100B4FE7}"/>
              </a:ext>
            </a:extLst>
          </p:cNvPr>
          <p:cNvSpPr txBox="1">
            <a:spLocks/>
          </p:cNvSpPr>
          <p:nvPr/>
        </p:nvSpPr>
        <p:spPr>
          <a:xfrm>
            <a:off x="650320" y="4960332"/>
            <a:ext cx="6871708" cy="62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C28CDB9-3414-4BC8-8607-2C9479F0E0B5}"/>
              </a:ext>
            </a:extLst>
          </p:cNvPr>
          <p:cNvSpPr txBox="1">
            <a:spLocks/>
          </p:cNvSpPr>
          <p:nvPr/>
        </p:nvSpPr>
        <p:spPr>
          <a:xfrm>
            <a:off x="552349" y="5675235"/>
            <a:ext cx="6871708" cy="62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8" grpId="0"/>
      <p:bldP spid="20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1" y="2198914"/>
            <a:ext cx="5222990" cy="24611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id="{C4C835BA-5B31-493B-B69F-82913925B3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8" end="192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0"/>
            <a:ext cx="1440180" cy="784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91385" y="254635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EAB83-1797-4DE9-807B-01D3F1EC4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446" y="1019175"/>
            <a:ext cx="7156709" cy="360089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CA83028-0F3E-4FCF-A4A1-F1CE28ADCF2F}"/>
              </a:ext>
            </a:extLst>
          </p:cNvPr>
          <p:cNvSpPr/>
          <p:nvPr/>
        </p:nvSpPr>
        <p:spPr>
          <a:xfrm>
            <a:off x="0" y="685358"/>
            <a:ext cx="2881422" cy="1775518"/>
          </a:xfrm>
          <a:prstGeom prst="cloudCallout">
            <a:avLst>
              <a:gd name="adj1" fmla="val 71272"/>
              <a:gd name="adj2" fmla="val 78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E00CC-BB11-4002-9FBA-55A8734294FF}"/>
              </a:ext>
            </a:extLst>
          </p:cNvPr>
          <p:cNvSpPr/>
          <p:nvPr/>
        </p:nvSpPr>
        <p:spPr>
          <a:xfrm>
            <a:off x="7559897" y="254636"/>
            <a:ext cx="3275754" cy="2053398"/>
          </a:xfrm>
          <a:prstGeom prst="cloudCallout">
            <a:avLst>
              <a:gd name="adj1" fmla="val -27990"/>
              <a:gd name="adj2" fmla="val 76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4001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873744" y="2238343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099" y="138430"/>
            <a:ext cx="3529424" cy="276167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3292726" y="6023995"/>
            <a:ext cx="2747276" cy="58771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9708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731540" y="2214370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465" y="144788"/>
            <a:ext cx="3529380" cy="2643861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2059835" y="5873107"/>
            <a:ext cx="4371787" cy="59626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7" y="181710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51" y="371449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8415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75923" y="2446205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Lẫm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chẫm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Dáng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bé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9708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731540" y="2214370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465" y="144788"/>
            <a:ext cx="3529380" cy="2643861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2059835" y="5873107"/>
            <a:ext cx="4371787" cy="59626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7" y="181710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51" y="371449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9708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731540" y="2214370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465" y="144788"/>
            <a:ext cx="3529380" cy="2643861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2059835" y="5873107"/>
            <a:ext cx="4371787" cy="59626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7" y="181710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51" y="371449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0D72655A-3513-4473-949E-ABE02AA28236}"/>
              </a:ext>
            </a:extLst>
          </p:cNvPr>
          <p:cNvSpPr/>
          <p:nvPr/>
        </p:nvSpPr>
        <p:spPr>
          <a:xfrm>
            <a:off x="2231733" y="5879771"/>
            <a:ext cx="4371787" cy="59626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1264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915</Words>
  <Application>Microsoft Office PowerPoint</Application>
  <PresentationFormat>Widescreen</PresentationFormat>
  <Paragraphs>181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Microsoft YaHei</vt:lpstr>
      <vt:lpstr>Arial</vt:lpstr>
      <vt:lpstr>Arial-Rounded</vt:lpstr>
      <vt:lpstr>Calibri</vt:lpstr>
      <vt:lpstr>Calibri Light</vt:lpstr>
      <vt:lpstr>Times New Roman</vt:lpstr>
      <vt:lpstr>Verdana</vt:lpstr>
      <vt:lpstr>2_Office Theme</vt:lpstr>
      <vt:lpstr>2_Office 主题​​</vt:lpstr>
      <vt:lpstr>3_Office Theme</vt:lpstr>
      <vt:lpstr>6_Office Theme</vt:lpstr>
      <vt:lpstr>5_Office Theme</vt:lpstr>
      <vt:lpstr>7_Office Theme</vt:lpstr>
      <vt:lpstr>9_Office Theme</vt:lpstr>
      <vt:lpstr>Thứ ba ngày 10 tháng 9 năm 2024 Tiếng Việt  Đọc: em mang về yêu thương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thêm các từ ngữ tả em bé.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Phạm Tiến Đạt</cp:lastModifiedBy>
  <cp:revision>41</cp:revision>
  <dcterms:created xsi:type="dcterms:W3CDTF">2021-05-27T05:55:52Z</dcterms:created>
  <dcterms:modified xsi:type="dcterms:W3CDTF">2024-12-13T03:38:33Z</dcterms:modified>
</cp:coreProperties>
</file>