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8" r:id="rId3"/>
  </p:sldMasterIdLst>
  <p:notesMasterIdLst>
    <p:notesMasterId r:id="rId24"/>
  </p:notesMasterIdLst>
  <p:sldIdLst>
    <p:sldId id="58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79" r:id="rId16"/>
    <p:sldId id="278" r:id="rId17"/>
    <p:sldId id="273" r:id="rId18"/>
    <p:sldId id="274" r:id="rId19"/>
    <p:sldId id="275" r:id="rId20"/>
    <p:sldId id="276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5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3111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0" y="20661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25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tháng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11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2024</a:t>
            </a:r>
          </a:p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TIẾNG VIỆT</a:t>
            </a:r>
          </a:p>
          <a:p>
            <a:pPr algn="ctr"/>
            <a:r>
              <a:rPr lang="en-US" altLang="zh-CN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Thả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diều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(T1+2)</a:t>
            </a: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9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7" y="5358283"/>
            <a:ext cx="2483141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44" y="5385645"/>
            <a:ext cx="2514525" cy="1427292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970119" y="3923927"/>
            <a:ext cx="1988739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681E-17 4.81481E-6 L 0.52795 0.0101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18588" y="232092"/>
            <a:ext cx="4300220" cy="5924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2325" y="846455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92325" y="6452235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85155" y="5693410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4940" y="5267960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79767" y="483115"/>
            <a:ext cx="223520" cy="389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251142" y="94349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76674" y="134591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33227" y="17689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76295" y="258953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27388" y="304649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47143" y="349524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27751" y="39477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20732" y="466869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62267" y="517429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02915" y="56108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1462" y="6020118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19950" y="436054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982257" y="485394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01233" y="522287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00627" y="570123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506718" y="444119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45775" y="47853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916805" y="524478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45774" y="569563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1"/>
          <p:cNvSpPr txBox="1"/>
          <p:nvPr/>
        </p:nvSpPr>
        <p:spPr>
          <a:xfrm>
            <a:off x="8027816" y="228918"/>
            <a:ext cx="4178300" cy="58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tiếp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3253105"/>
            <a:ext cx="982662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97" y="351155"/>
            <a:ext cx="3766049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 nghĩa của từ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0982" y="148590"/>
            <a:ext cx="6679738" cy="300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Sáo nó thổi vang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Sao trời trôi qua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thành trăng vàng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trong ngần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hay chiếc thuyền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Trôi trên sông Ngân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chơi vơi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là hạt cau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Phơi trên nong trời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Trời như cánh đồng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Xong mùa gặt hái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em - lưỡi liềm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Ai quên bỏ lại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Uốn cong tre làng</a:t>
            </a:r>
          </a:p>
          <a:p>
            <a:pPr algn="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(Trần Đăng Khoa)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7225" y="274955"/>
            <a:ext cx="4507010" cy="5822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" y="-18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5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7123430" y="454342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13700" y="264411"/>
            <a:ext cx="4229100" cy="58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77215" y="410845"/>
            <a:ext cx="10078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1. Kể tên những vật giống cánh diều được nhắc đến trong bài thơ: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035" y="2012315"/>
            <a:ext cx="9740900" cy="157416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87780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Chiếc thuyền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9010" y="379857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mặt trăng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8475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hạt cau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lưỡi liềm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4212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tiếng sáo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qua/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981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055" y="4067810"/>
            <a:ext cx="648970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95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1302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9807" y="3455829"/>
            <a:ext cx="542554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5">
                <a:latin typeface="Arial-Rounded" panose="020B0500000000000000" pitchFamily="34" charset="0"/>
                <a:cs typeface="Arial-Rounded" panose="020B0500000000000000" pitchFamily="34" charset="0"/>
              </a:rPr>
              <a:t>3. Em thích nhất khổ thơ nào trong bài? Vì sao?</a:t>
            </a:r>
          </a:p>
        </p:txBody>
      </p:sp>
      <p:sp>
        <p:nvSpPr>
          <p:cNvPr id="4" name="Cloud 3"/>
          <p:cNvSpPr/>
          <p:nvPr/>
        </p:nvSpPr>
        <p:spPr>
          <a:xfrm>
            <a:off x="466725" y="1691005"/>
            <a:ext cx="10963910" cy="43002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VD: Em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3555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khổ thơ em thích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Rectangle 13"/>
          <p:cNvSpPr/>
          <p:nvPr/>
        </p:nvSpPr>
        <p:spPr>
          <a:xfrm>
            <a:off x="228654" y="1160780"/>
            <a:ext cx="5174672" cy="23069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……………..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B0213-9382-4439-8ED9-36DA21EDA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5953944"/>
            <a:ext cx="894460" cy="89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513" y="1029800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274955"/>
            <a:ext cx="1198689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2226310"/>
            <a:ext cx="8122920" cy="15836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7550" y="1967865"/>
            <a:ext cx="2921000" cy="180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49190" y="2004695"/>
            <a:ext cx="2637155" cy="180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bldLvl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 trắng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 nâu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Voi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Nhím nâu kết bạn, nhím nâu kết bạn với ai?</a:t>
            </a:r>
            <a:endParaRPr lang="en-US" sz="2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 lành, nhút nhát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mẽ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dạn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639" y="1310963"/>
            <a:ext cx="6324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cách của nhím nâu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 vàng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 vã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 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nở, nhiệt tình khi trò chuyện với người khác là nghĩa của từ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 tìm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 ngụ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sôi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ẩn nấp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sống tạm ở một nơi nào đó là nghĩa của từ nào?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42402" y="-169237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 bay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diều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B.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 mây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4" y="61559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132" y="1056003"/>
            <a:ext cx="48006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màu muôn sắc máy bay,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Buộc dây cho chắc thả ngay lên trời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đồ chơi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45" y="13874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latin typeface="Arial-Rounded" panose="020B0500000000000000" pitchFamily="34" charset="0"/>
                <a:cs typeface="Arial-Rounded" panose="020B0500000000000000" pitchFamily="34" charset="0"/>
              </a:rPr>
              <a:t>1. Các bạn trong tranh đang chơi trò chơi gì?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20" y="1282065"/>
            <a:ext cx="8364855" cy="42202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3370" y="1269365"/>
            <a:ext cx="3914775" cy="1399540"/>
          </a:xfrm>
          <a:prstGeom prst="cloudCallout">
            <a:avLst>
              <a:gd name="adj1" fmla="val 37527"/>
              <a:gd name="adj2" fmla="val 7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750820" y="53520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416550" y="1066165"/>
            <a:ext cx="4239260" cy="2007870"/>
          </a:xfrm>
          <a:prstGeom prst="cloudCallout">
            <a:avLst>
              <a:gd name="adj1" fmla="val -20251"/>
              <a:gd name="adj2" fmla="val 8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969</Words>
  <Application>Microsoft Office PowerPoint</Application>
  <PresentationFormat>Widescreen</PresentationFormat>
  <Paragraphs>201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bạn trong tranh đang chơi trò chơi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2 câu thơ “Sao trời trôi qua/Thuyền thành trăng vàng” tả cánh diều vào lúc nào?</vt:lpstr>
      <vt:lpstr>3. Khổ thơ cuối muốn nói điều gì?</vt:lpstr>
      <vt:lpstr>3. Em thích nhất khổ thơ nào trong bài? Vì sao?</vt:lpstr>
      <vt:lpstr>PowerPoint Presentation</vt:lpstr>
      <vt:lpstr>1. Từ ngữ được dùng để nói về âm thanh của sáo diều: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39</cp:revision>
  <dcterms:created xsi:type="dcterms:W3CDTF">2021-05-27T05:02:00Z</dcterms:created>
  <dcterms:modified xsi:type="dcterms:W3CDTF">2024-11-21T13:35:07Z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