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74" r:id="rId4"/>
    <p:sldId id="266" r:id="rId5"/>
    <p:sldId id="258" r:id="rId6"/>
    <p:sldId id="259" r:id="rId7"/>
    <p:sldId id="260" r:id="rId8"/>
    <p:sldId id="261" r:id="rId9"/>
    <p:sldId id="262" r:id="rId10"/>
    <p:sldId id="267" r:id="rId11"/>
    <p:sldId id="268" r:id="rId12"/>
    <p:sldId id="269" r:id="rId13"/>
    <p:sldId id="275"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5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3FC90-70E8-40A0-A246-10CC69C06824}" type="datetimeFigureOut">
              <a:rPr lang="en-US" smtClean="0"/>
              <a:t>12/12/2017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0505A-D7DB-4DBE-9F20-378E5D965658}" type="slidenum">
              <a:rPr lang="en-US" smtClean="0"/>
              <a:t>‹#›</a:t>
            </a:fld>
            <a:endParaRPr lang="en-US"/>
          </a:p>
        </p:txBody>
      </p:sp>
    </p:spTree>
    <p:extLst>
      <p:ext uri="{BB962C8B-B14F-4D97-AF65-F5344CB8AC3E}">
        <p14:creationId xmlns:p14="http://schemas.microsoft.com/office/powerpoint/2010/main" val="341045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0505A-D7DB-4DBE-9F20-378E5D965658}" type="slidenum">
              <a:rPr lang="en-US" smtClean="0"/>
              <a:t>3</a:t>
            </a:fld>
            <a:endParaRPr lang="en-US"/>
          </a:p>
        </p:txBody>
      </p:sp>
    </p:spTree>
    <p:extLst>
      <p:ext uri="{BB962C8B-B14F-4D97-AF65-F5344CB8AC3E}">
        <p14:creationId xmlns:p14="http://schemas.microsoft.com/office/powerpoint/2010/main" val="242871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D2E487-5312-40C2-8A19-0A1C9ED4892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99912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2E487-5312-40C2-8A19-0A1C9ED4892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261528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2E487-5312-40C2-8A19-0A1C9ED4892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134438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2E487-5312-40C2-8A19-0A1C9ED4892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124527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D2E487-5312-40C2-8A19-0A1C9ED4892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384863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D2E487-5312-40C2-8A19-0A1C9ED4892D}"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4735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D2E487-5312-40C2-8A19-0A1C9ED4892D}" type="datetimeFigureOut">
              <a:rPr lang="en-US" smtClean="0"/>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221064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D2E487-5312-40C2-8A19-0A1C9ED4892D}" type="datetimeFigureOut">
              <a:rPr lang="en-US" smtClean="0"/>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167893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2E487-5312-40C2-8A19-0A1C9ED4892D}" type="datetimeFigureOut">
              <a:rPr lang="en-US" smtClean="0"/>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76107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D2E487-5312-40C2-8A19-0A1C9ED4892D}"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9105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D2E487-5312-40C2-8A19-0A1C9ED4892D}"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97054-E106-4549-9ED2-483E794D1C88}" type="slidenum">
              <a:rPr lang="en-US" smtClean="0"/>
              <a:t>‹#›</a:t>
            </a:fld>
            <a:endParaRPr lang="en-US"/>
          </a:p>
        </p:txBody>
      </p:sp>
    </p:spTree>
    <p:extLst>
      <p:ext uri="{BB962C8B-B14F-4D97-AF65-F5344CB8AC3E}">
        <p14:creationId xmlns:p14="http://schemas.microsoft.com/office/powerpoint/2010/main" val="115278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2E487-5312-40C2-8A19-0A1C9ED4892D}" type="datetimeFigureOut">
              <a:rPr lang="en-US" smtClean="0"/>
              <a:t>12/12/2017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97054-E106-4549-9ED2-483E794D1C88}" type="slidenum">
              <a:rPr lang="en-US" smtClean="0"/>
              <a:t>‹#›</a:t>
            </a:fld>
            <a:endParaRPr lang="en-US"/>
          </a:p>
        </p:txBody>
      </p:sp>
    </p:spTree>
    <p:extLst>
      <p:ext uri="{BB962C8B-B14F-4D97-AF65-F5344CB8AC3E}">
        <p14:creationId xmlns:p14="http://schemas.microsoft.com/office/powerpoint/2010/main" val="303095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772400" cy="1447800"/>
          </a:xfrm>
        </p:spPr>
        <p:txBody>
          <a:bodyPr/>
          <a:lstStyle/>
          <a:p>
            <a:r>
              <a:rPr lang="en-US" sz="7200" b="1" dirty="0" err="1"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Tập</a:t>
            </a:r>
            <a:r>
              <a:rPr lang="en-US" sz="7200" b="1" dirty="0"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 </a:t>
            </a:r>
            <a:r>
              <a:rPr lang="en-US" sz="7200" b="1" dirty="0" err="1"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đọc</a:t>
            </a:r>
            <a:r>
              <a:rPr lang="en-US" sz="7200" b="1" dirty="0"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 </a:t>
            </a:r>
            <a:r>
              <a:rPr lang="en-US" dirty="0" smtClean="0">
                <a:solidFill>
                  <a:schemeClr val="bg1"/>
                </a:solidFill>
              </a:rPr>
              <a:t>	</a:t>
            </a:r>
            <a:endParaRPr lang="en-US" dirty="0">
              <a:solidFill>
                <a:schemeClr val="bg1"/>
              </a:solidFill>
            </a:endParaRPr>
          </a:p>
        </p:txBody>
      </p:sp>
      <p:sp>
        <p:nvSpPr>
          <p:cNvPr id="3" name="Subtitle 2"/>
          <p:cNvSpPr>
            <a:spLocks noGrp="1"/>
          </p:cNvSpPr>
          <p:nvPr>
            <p:ph type="subTitle" idx="1"/>
          </p:nvPr>
        </p:nvSpPr>
        <p:spPr>
          <a:xfrm>
            <a:off x="76200" y="3200400"/>
            <a:ext cx="9067800" cy="1752600"/>
          </a:xfrm>
        </p:spPr>
        <p:txBody>
          <a:bodyPr>
            <a:noAutofit/>
          </a:bodyPr>
          <a:lstStyle/>
          <a:p>
            <a:r>
              <a:rPr lang="en-US" sz="6600" b="1" dirty="0" err="1"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Nhà</a:t>
            </a:r>
            <a:r>
              <a:rPr lang="en-US" sz="6600" b="1" dirty="0"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 </a:t>
            </a:r>
            <a:r>
              <a:rPr lang="en-US" sz="6600" b="1" dirty="0" err="1"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rông</a:t>
            </a:r>
            <a:r>
              <a:rPr lang="en-US" sz="6600" b="1" dirty="0"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 ở </a:t>
            </a:r>
            <a:r>
              <a:rPr lang="en-US" sz="6600" b="1" dirty="0" err="1"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Tây</a:t>
            </a:r>
            <a:r>
              <a:rPr lang="en-US" sz="6600" b="1" dirty="0"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 </a:t>
            </a:r>
            <a:r>
              <a:rPr lang="en-US" sz="6600" b="1" dirty="0" err="1"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Nguyên</a:t>
            </a:r>
            <a:r>
              <a:rPr lang="en-US" sz="6600" b="1" dirty="0" smtClean="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rPr>
              <a:t> </a:t>
            </a:r>
            <a:endParaRPr lang="en-US" sz="6600" b="1" dirty="0">
              <a:ln>
                <a:solidFill>
                  <a:schemeClr val="tx2">
                    <a:lumMod val="75000"/>
                  </a:schemeClr>
                </a:solidFill>
              </a:ln>
              <a:solidFill>
                <a:srgbClr val="FFFF00"/>
              </a:solidFill>
              <a:effectLst>
                <a:glow rad="101600">
                  <a:srgbClr val="FFC000">
                    <a:alpha val="60000"/>
                  </a:srgbClr>
                </a:glow>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70936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0"/>
            <a:ext cx="7772400" cy="523220"/>
          </a:xfrm>
          <a:prstGeom prst="rect">
            <a:avLst/>
          </a:prstGeom>
          <a:noFill/>
        </p:spPr>
        <p:txBody>
          <a:bodyPr wrap="square" rtlCol="0">
            <a:spAutoFit/>
          </a:bodyPr>
          <a:lstStyle/>
          <a:p>
            <a:pPr algn="ctr"/>
            <a:r>
              <a:rPr lang="en-US" sz="2800" dirty="0" err="1" smtClean="0">
                <a:solidFill>
                  <a:schemeClr val="accent2">
                    <a:lumMod val="75000"/>
                  </a:schemeClr>
                </a:solidFill>
              </a:rPr>
              <a:t>Gian</a:t>
            </a:r>
            <a:r>
              <a:rPr lang="en-US" sz="2800" dirty="0" smtClean="0">
                <a:solidFill>
                  <a:schemeClr val="accent2">
                    <a:lumMod val="75000"/>
                  </a:schemeClr>
                </a:solidFill>
              </a:rPr>
              <a:t> </a:t>
            </a:r>
            <a:r>
              <a:rPr lang="en-US" sz="2800" dirty="0" err="1" smtClean="0">
                <a:solidFill>
                  <a:schemeClr val="accent2">
                    <a:lumMod val="75000"/>
                  </a:schemeClr>
                </a:solidFill>
              </a:rPr>
              <a:t>giữa</a:t>
            </a:r>
            <a:r>
              <a:rPr lang="en-US" sz="2800" dirty="0" smtClean="0">
                <a:solidFill>
                  <a:schemeClr val="accent2">
                    <a:lumMod val="75000"/>
                  </a:schemeClr>
                </a:solidFill>
              </a:rPr>
              <a:t> </a:t>
            </a:r>
            <a:r>
              <a:rPr lang="en-US" sz="2800" dirty="0" err="1" smtClean="0">
                <a:solidFill>
                  <a:schemeClr val="accent2">
                    <a:lumMod val="75000"/>
                  </a:schemeClr>
                </a:solidFill>
              </a:rPr>
              <a:t>là</a:t>
            </a:r>
            <a:r>
              <a:rPr lang="en-US" sz="2800" dirty="0" smtClean="0">
                <a:solidFill>
                  <a:schemeClr val="accent2">
                    <a:lumMod val="75000"/>
                  </a:schemeClr>
                </a:solidFill>
              </a:rPr>
              <a:t> </a:t>
            </a:r>
            <a:r>
              <a:rPr lang="en-US" sz="2800" dirty="0" err="1" smtClean="0">
                <a:solidFill>
                  <a:schemeClr val="accent2">
                    <a:lumMod val="75000"/>
                  </a:schemeClr>
                </a:solidFill>
              </a:rPr>
              <a:t>trung</a:t>
            </a:r>
            <a:r>
              <a:rPr lang="en-US" sz="2800" dirty="0" smtClean="0">
                <a:solidFill>
                  <a:schemeClr val="accent2">
                    <a:lumMod val="75000"/>
                  </a:schemeClr>
                </a:solidFill>
              </a:rPr>
              <a:t> </a:t>
            </a:r>
            <a:r>
              <a:rPr lang="en-US" sz="2800" dirty="0" err="1" smtClean="0">
                <a:solidFill>
                  <a:schemeClr val="accent2">
                    <a:lumMod val="75000"/>
                  </a:schemeClr>
                </a:solidFill>
              </a:rPr>
              <a:t>tâm</a:t>
            </a:r>
            <a:r>
              <a:rPr lang="en-US" sz="2800" dirty="0" smtClean="0">
                <a:solidFill>
                  <a:schemeClr val="accent2">
                    <a:lumMod val="75000"/>
                  </a:schemeClr>
                </a:solidFill>
              </a:rPr>
              <a:t> </a:t>
            </a:r>
            <a:r>
              <a:rPr lang="en-US" sz="2800" dirty="0" err="1" smtClean="0">
                <a:solidFill>
                  <a:schemeClr val="accent2">
                    <a:lumMod val="75000"/>
                  </a:schemeClr>
                </a:solidFill>
              </a:rPr>
              <a:t>của</a:t>
            </a:r>
            <a:r>
              <a:rPr lang="en-US" sz="2800" dirty="0" smtClean="0">
                <a:solidFill>
                  <a:schemeClr val="accent2">
                    <a:lumMod val="75000"/>
                  </a:schemeClr>
                </a:solidFill>
              </a:rPr>
              <a:t> </a:t>
            </a:r>
            <a:r>
              <a:rPr lang="en-US" sz="2800" dirty="0" err="1" smtClean="0">
                <a:solidFill>
                  <a:schemeClr val="accent2">
                    <a:lumMod val="75000"/>
                  </a:schemeClr>
                </a:solidFill>
              </a:rPr>
              <a:t>nhà</a:t>
            </a:r>
            <a:r>
              <a:rPr lang="en-US" sz="2800" dirty="0" smtClean="0">
                <a:solidFill>
                  <a:schemeClr val="accent2">
                    <a:lumMod val="75000"/>
                  </a:schemeClr>
                </a:solidFill>
              </a:rPr>
              <a:t> </a:t>
            </a:r>
            <a:r>
              <a:rPr lang="en-US" sz="2800" dirty="0" err="1" smtClean="0">
                <a:solidFill>
                  <a:schemeClr val="accent2">
                    <a:lumMod val="75000"/>
                  </a:schemeClr>
                </a:solidFill>
              </a:rPr>
              <a:t>rông</a:t>
            </a:r>
            <a:r>
              <a:rPr lang="en-US" sz="2800" dirty="0" smtClean="0">
                <a:solidFill>
                  <a:schemeClr val="accent2">
                    <a:lumMod val="75000"/>
                  </a:schemeClr>
                </a:solidFill>
              </a:rPr>
              <a:t>  </a:t>
            </a:r>
            <a:endParaRPr lang="en-US" sz="2800" dirty="0">
              <a:solidFill>
                <a:schemeClr val="accent2">
                  <a:lumMod val="75000"/>
                </a:schemeClr>
              </a:solidFill>
            </a:endParaRPr>
          </a:p>
        </p:txBody>
      </p:sp>
      <p:pic>
        <p:nvPicPr>
          <p:cNvPr id="3" name="Picture 2" descr="4991___news__Nha-rong-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92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quay_qu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8417"/>
            <a:ext cx="792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57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0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760" y="1028700"/>
            <a:ext cx="8242663"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Từ</a:t>
            </a:r>
            <a:r>
              <a:rPr lang="en-US" sz="3200" dirty="0" smtClean="0"/>
              <a:t> </a:t>
            </a:r>
            <a:r>
              <a:rPr lang="en-US" sz="3200" dirty="0" err="1" smtClean="0"/>
              <a:t>gian</a:t>
            </a:r>
            <a:r>
              <a:rPr lang="en-US" sz="3200" dirty="0" smtClean="0"/>
              <a:t> </a:t>
            </a:r>
            <a:r>
              <a:rPr lang="en-US" sz="3200" dirty="0" err="1" smtClean="0"/>
              <a:t>thứ</a:t>
            </a:r>
            <a:r>
              <a:rPr lang="en-US" sz="3200" dirty="0" smtClean="0"/>
              <a:t> </a:t>
            </a:r>
            <a:r>
              <a:rPr lang="en-US" sz="3200" dirty="0" err="1" smtClean="0"/>
              <a:t>ba</a:t>
            </a:r>
            <a:r>
              <a:rPr lang="en-US" sz="3200" dirty="0" smtClean="0"/>
              <a:t> </a:t>
            </a:r>
            <a:r>
              <a:rPr lang="en-US" sz="3200" dirty="0" err="1" smtClean="0"/>
              <a:t>của</a:t>
            </a:r>
            <a:r>
              <a:rPr lang="en-US" sz="3200" dirty="0" smtClean="0"/>
              <a:t> </a:t>
            </a:r>
            <a:r>
              <a:rPr lang="en-US" sz="3200" dirty="0" err="1" smtClean="0"/>
              <a:t>nhà</a:t>
            </a:r>
            <a:r>
              <a:rPr lang="en-US" sz="3200" dirty="0" smtClean="0"/>
              <a:t> </a:t>
            </a:r>
            <a:r>
              <a:rPr lang="en-US" sz="3200" dirty="0" err="1" smtClean="0"/>
              <a:t>rông</a:t>
            </a:r>
            <a:r>
              <a:rPr lang="en-US" sz="3200" dirty="0" smtClean="0"/>
              <a:t> </a:t>
            </a:r>
            <a:r>
              <a:rPr lang="en-US" sz="3200" dirty="0" err="1" smtClean="0"/>
              <a:t>dùng</a:t>
            </a:r>
            <a:r>
              <a:rPr lang="en-US" sz="3200" dirty="0" smtClean="0"/>
              <a:t> </a:t>
            </a:r>
            <a:r>
              <a:rPr lang="en-US" sz="3200" dirty="0" err="1" smtClean="0"/>
              <a:t>để</a:t>
            </a:r>
            <a:r>
              <a:rPr lang="en-US" sz="3200" dirty="0" smtClean="0"/>
              <a:t> </a:t>
            </a:r>
            <a:r>
              <a:rPr lang="en-US" sz="3200" dirty="0" err="1" smtClean="0"/>
              <a:t>làm</a:t>
            </a:r>
            <a:r>
              <a:rPr lang="en-US" sz="3200" dirty="0" smtClean="0"/>
              <a:t> </a:t>
            </a:r>
            <a:r>
              <a:rPr lang="en-US" sz="3200" dirty="0" err="1" smtClean="0"/>
              <a:t>gì</a:t>
            </a:r>
            <a:r>
              <a:rPr lang="en-US" sz="3200" dirty="0" smtClean="0"/>
              <a:t> ?</a:t>
            </a:r>
            <a:endParaRPr lang="en-US" sz="3200" dirty="0"/>
          </a:p>
        </p:txBody>
      </p:sp>
      <p:sp>
        <p:nvSpPr>
          <p:cNvPr id="4" name="Rectangle 19"/>
          <p:cNvSpPr>
            <a:spLocks noChangeArrowheads="1"/>
          </p:cNvSpPr>
          <p:nvPr/>
        </p:nvSpPr>
        <p:spPr bwMode="auto">
          <a:xfrm>
            <a:off x="365760" y="32766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dirty="0" err="1">
                <a:solidFill>
                  <a:schemeClr val="accent4">
                    <a:lumMod val="50000"/>
                  </a:schemeClr>
                </a:solidFill>
              </a:rPr>
              <a:t>Từ</a:t>
            </a:r>
            <a:r>
              <a:rPr lang="en-US" sz="3200" b="1" dirty="0">
                <a:solidFill>
                  <a:schemeClr val="accent4">
                    <a:lumMod val="50000"/>
                  </a:schemeClr>
                </a:solidFill>
              </a:rPr>
              <a:t> </a:t>
            </a:r>
            <a:r>
              <a:rPr lang="en-US" sz="3200" b="1" dirty="0" err="1">
                <a:solidFill>
                  <a:schemeClr val="accent4">
                    <a:lumMod val="50000"/>
                  </a:schemeClr>
                </a:solidFill>
              </a:rPr>
              <a:t>gian</a:t>
            </a:r>
            <a:r>
              <a:rPr lang="en-US" sz="3200" b="1" dirty="0">
                <a:solidFill>
                  <a:schemeClr val="accent4">
                    <a:lumMod val="50000"/>
                  </a:schemeClr>
                </a:solidFill>
              </a:rPr>
              <a:t> </a:t>
            </a:r>
            <a:r>
              <a:rPr lang="en-US" sz="3200" b="1" dirty="0" err="1">
                <a:solidFill>
                  <a:schemeClr val="accent4">
                    <a:lumMod val="50000"/>
                  </a:schemeClr>
                </a:solidFill>
              </a:rPr>
              <a:t>thứ</a:t>
            </a:r>
            <a:r>
              <a:rPr lang="en-US" sz="3200" b="1" dirty="0">
                <a:solidFill>
                  <a:schemeClr val="accent4">
                    <a:lumMod val="50000"/>
                  </a:schemeClr>
                </a:solidFill>
              </a:rPr>
              <a:t> </a:t>
            </a:r>
            <a:r>
              <a:rPr lang="en-US" sz="3200" b="1" dirty="0" err="1">
                <a:solidFill>
                  <a:schemeClr val="accent4">
                    <a:lumMod val="50000"/>
                  </a:schemeClr>
                </a:solidFill>
              </a:rPr>
              <a:t>ba</a:t>
            </a:r>
            <a:r>
              <a:rPr lang="en-US" sz="3200" b="1" dirty="0">
                <a:solidFill>
                  <a:schemeClr val="accent4">
                    <a:lumMod val="50000"/>
                  </a:schemeClr>
                </a:solidFill>
              </a:rPr>
              <a:t> </a:t>
            </a:r>
            <a:r>
              <a:rPr lang="en-US" sz="3200" b="1" dirty="0" err="1">
                <a:solidFill>
                  <a:schemeClr val="accent4">
                    <a:lumMod val="50000"/>
                  </a:schemeClr>
                </a:solidFill>
              </a:rPr>
              <a:t>là</a:t>
            </a:r>
            <a:r>
              <a:rPr lang="en-US" sz="3200" b="1" dirty="0">
                <a:solidFill>
                  <a:schemeClr val="accent4">
                    <a:lumMod val="50000"/>
                  </a:schemeClr>
                </a:solidFill>
              </a:rPr>
              <a:t> </a:t>
            </a:r>
            <a:r>
              <a:rPr lang="en-US" sz="3200" b="1" dirty="0" err="1">
                <a:solidFill>
                  <a:schemeClr val="accent4">
                    <a:lumMod val="50000"/>
                  </a:schemeClr>
                </a:solidFill>
              </a:rPr>
              <a:t>nơi</a:t>
            </a:r>
            <a:r>
              <a:rPr lang="en-US" sz="3200" b="1" dirty="0">
                <a:solidFill>
                  <a:schemeClr val="accent4">
                    <a:lumMod val="50000"/>
                  </a:schemeClr>
                </a:solidFill>
              </a:rPr>
              <a:t> </a:t>
            </a:r>
            <a:r>
              <a:rPr lang="en-US" sz="3200" b="1" dirty="0" err="1">
                <a:solidFill>
                  <a:schemeClr val="accent4">
                    <a:lumMod val="50000"/>
                  </a:schemeClr>
                </a:solidFill>
              </a:rPr>
              <a:t>ngủ</a:t>
            </a:r>
            <a:r>
              <a:rPr lang="en-US" sz="3200" b="1" dirty="0">
                <a:solidFill>
                  <a:schemeClr val="accent4">
                    <a:lumMod val="50000"/>
                  </a:schemeClr>
                </a:solidFill>
              </a:rPr>
              <a:t> </a:t>
            </a:r>
            <a:r>
              <a:rPr lang="en-US" sz="3200" b="1" dirty="0" err="1">
                <a:solidFill>
                  <a:schemeClr val="accent4">
                    <a:lumMod val="50000"/>
                  </a:schemeClr>
                </a:solidFill>
              </a:rPr>
              <a:t>của</a:t>
            </a:r>
            <a:r>
              <a:rPr lang="en-US" sz="3200" b="1" dirty="0">
                <a:solidFill>
                  <a:schemeClr val="accent4">
                    <a:lumMod val="50000"/>
                  </a:schemeClr>
                </a:solidFill>
              </a:rPr>
              <a:t> </a:t>
            </a:r>
            <a:r>
              <a:rPr lang="en-US" sz="3200" b="1" dirty="0" err="1">
                <a:solidFill>
                  <a:schemeClr val="accent4">
                    <a:lumMod val="50000"/>
                  </a:schemeClr>
                </a:solidFill>
              </a:rPr>
              <a:t>trai</a:t>
            </a:r>
            <a:r>
              <a:rPr lang="en-US" sz="3200" b="1" dirty="0">
                <a:solidFill>
                  <a:schemeClr val="accent4">
                    <a:lumMod val="50000"/>
                  </a:schemeClr>
                </a:solidFill>
              </a:rPr>
              <a:t> </a:t>
            </a:r>
            <a:r>
              <a:rPr lang="en-US" sz="3200" b="1" dirty="0" err="1">
                <a:solidFill>
                  <a:schemeClr val="accent4">
                    <a:lumMod val="50000"/>
                  </a:schemeClr>
                </a:solidFill>
              </a:rPr>
              <a:t>làng</a:t>
            </a:r>
            <a:r>
              <a:rPr lang="en-US" sz="3200" b="1" dirty="0">
                <a:solidFill>
                  <a:schemeClr val="accent4">
                    <a:lumMod val="50000"/>
                  </a:schemeClr>
                </a:solidFill>
              </a:rPr>
              <a:t> </a:t>
            </a:r>
            <a:r>
              <a:rPr lang="en-US" sz="3200" b="1" dirty="0" err="1">
                <a:solidFill>
                  <a:schemeClr val="accent4">
                    <a:lumMod val="50000"/>
                  </a:schemeClr>
                </a:solidFill>
              </a:rPr>
              <a:t>từ</a:t>
            </a:r>
            <a:r>
              <a:rPr lang="en-US" sz="3200" b="1" dirty="0">
                <a:solidFill>
                  <a:schemeClr val="accent4">
                    <a:lumMod val="50000"/>
                  </a:schemeClr>
                </a:solidFill>
              </a:rPr>
              <a:t> 16 </a:t>
            </a:r>
            <a:r>
              <a:rPr lang="en-US" sz="3200" b="1" dirty="0" err="1">
                <a:solidFill>
                  <a:schemeClr val="accent4">
                    <a:lumMod val="50000"/>
                  </a:schemeClr>
                </a:solidFill>
              </a:rPr>
              <a:t>tuổi</a:t>
            </a:r>
            <a:r>
              <a:rPr lang="en-US" sz="3200" b="1" dirty="0">
                <a:solidFill>
                  <a:schemeClr val="accent4">
                    <a:lumMod val="50000"/>
                  </a:schemeClr>
                </a:solidFill>
              </a:rPr>
              <a:t> </a:t>
            </a:r>
            <a:r>
              <a:rPr lang="en-US" sz="3200" b="1" dirty="0" err="1">
                <a:solidFill>
                  <a:schemeClr val="accent4">
                    <a:lumMod val="50000"/>
                  </a:schemeClr>
                </a:solidFill>
              </a:rPr>
              <a:t>chưa</a:t>
            </a:r>
            <a:r>
              <a:rPr lang="en-US" sz="3200" b="1" dirty="0">
                <a:solidFill>
                  <a:schemeClr val="accent4">
                    <a:lumMod val="50000"/>
                  </a:schemeClr>
                </a:solidFill>
              </a:rPr>
              <a:t> </a:t>
            </a:r>
            <a:r>
              <a:rPr lang="en-US" sz="3200" b="1" dirty="0" err="1">
                <a:solidFill>
                  <a:schemeClr val="accent4">
                    <a:lumMod val="50000"/>
                  </a:schemeClr>
                </a:solidFill>
              </a:rPr>
              <a:t>lập</a:t>
            </a:r>
            <a:r>
              <a:rPr lang="en-US" sz="3200" b="1" dirty="0">
                <a:solidFill>
                  <a:schemeClr val="accent4">
                    <a:lumMod val="50000"/>
                  </a:schemeClr>
                </a:solidFill>
              </a:rPr>
              <a:t> </a:t>
            </a:r>
            <a:r>
              <a:rPr lang="en-US" sz="3200" b="1" dirty="0" err="1">
                <a:solidFill>
                  <a:schemeClr val="accent4">
                    <a:lumMod val="50000"/>
                  </a:schemeClr>
                </a:solidFill>
              </a:rPr>
              <a:t>gia</a:t>
            </a:r>
            <a:r>
              <a:rPr lang="en-US" sz="3200" b="1" dirty="0">
                <a:solidFill>
                  <a:schemeClr val="accent4">
                    <a:lumMod val="50000"/>
                  </a:schemeClr>
                </a:solidFill>
              </a:rPr>
              <a:t> </a:t>
            </a:r>
            <a:r>
              <a:rPr lang="en-US" sz="3200" b="1" dirty="0" err="1">
                <a:solidFill>
                  <a:schemeClr val="accent4">
                    <a:lumMod val="50000"/>
                  </a:schemeClr>
                </a:solidFill>
              </a:rPr>
              <a:t>đình</a:t>
            </a:r>
            <a:r>
              <a:rPr lang="en-US" sz="3200" b="1" dirty="0">
                <a:solidFill>
                  <a:schemeClr val="accent4">
                    <a:lumMod val="50000"/>
                  </a:schemeClr>
                </a:solidFill>
              </a:rPr>
              <a:t> </a:t>
            </a:r>
            <a:r>
              <a:rPr lang="en-US" sz="3200" b="1" dirty="0" err="1">
                <a:solidFill>
                  <a:schemeClr val="accent4">
                    <a:lumMod val="50000"/>
                  </a:schemeClr>
                </a:solidFill>
              </a:rPr>
              <a:t>để</a:t>
            </a:r>
            <a:r>
              <a:rPr lang="en-US" sz="3200" b="1" dirty="0">
                <a:solidFill>
                  <a:schemeClr val="accent4">
                    <a:lumMod val="50000"/>
                  </a:schemeClr>
                </a:solidFill>
              </a:rPr>
              <a:t> </a:t>
            </a:r>
            <a:r>
              <a:rPr lang="en-US" sz="3200" b="1" dirty="0" err="1">
                <a:solidFill>
                  <a:schemeClr val="accent4">
                    <a:lumMod val="50000"/>
                  </a:schemeClr>
                </a:solidFill>
              </a:rPr>
              <a:t>bảo</a:t>
            </a:r>
            <a:r>
              <a:rPr lang="en-US" sz="3200" b="1" dirty="0">
                <a:solidFill>
                  <a:schemeClr val="accent4">
                    <a:lumMod val="50000"/>
                  </a:schemeClr>
                </a:solidFill>
              </a:rPr>
              <a:t> </a:t>
            </a:r>
            <a:r>
              <a:rPr lang="en-US" sz="3200" b="1" dirty="0" err="1">
                <a:solidFill>
                  <a:schemeClr val="accent4">
                    <a:lumMod val="50000"/>
                  </a:schemeClr>
                </a:solidFill>
              </a:rPr>
              <a:t>vệ</a:t>
            </a:r>
            <a:r>
              <a:rPr lang="en-US" sz="3200" b="1" dirty="0">
                <a:solidFill>
                  <a:schemeClr val="accent4">
                    <a:lumMod val="50000"/>
                  </a:schemeClr>
                </a:solidFill>
              </a:rPr>
              <a:t> </a:t>
            </a:r>
            <a:r>
              <a:rPr lang="en-US" sz="3200" b="1" dirty="0" err="1">
                <a:solidFill>
                  <a:schemeClr val="accent4">
                    <a:lumMod val="50000"/>
                  </a:schemeClr>
                </a:solidFill>
              </a:rPr>
              <a:t>buôn</a:t>
            </a:r>
            <a:r>
              <a:rPr lang="en-US" sz="3200" b="1" dirty="0">
                <a:solidFill>
                  <a:schemeClr val="accent4">
                    <a:lumMod val="50000"/>
                  </a:schemeClr>
                </a:solidFill>
              </a:rPr>
              <a:t> </a:t>
            </a:r>
            <a:r>
              <a:rPr lang="en-US" sz="3200" b="1" dirty="0" err="1">
                <a:solidFill>
                  <a:schemeClr val="accent4">
                    <a:lumMod val="50000"/>
                  </a:schemeClr>
                </a:solidFill>
              </a:rPr>
              <a:t>làng</a:t>
            </a:r>
            <a:r>
              <a:rPr lang="en-US" sz="3200" b="1" dirty="0">
                <a:solidFill>
                  <a:schemeClr val="accent4">
                    <a:lumMod val="50000"/>
                  </a:schemeClr>
                </a:solidFill>
              </a:rPr>
              <a:t>.</a:t>
            </a:r>
            <a:r>
              <a:rPr lang="en-US" sz="3200" b="1" dirty="0">
                <a:solidFill>
                  <a:srgbClr val="660033"/>
                </a:solidFill>
              </a:rPr>
              <a:t>                                 </a:t>
            </a:r>
          </a:p>
        </p:txBody>
      </p:sp>
      <p:sp>
        <p:nvSpPr>
          <p:cNvPr id="5" name="Right Arrow 4"/>
          <p:cNvSpPr/>
          <p:nvPr/>
        </p:nvSpPr>
        <p:spPr>
          <a:xfrm>
            <a:off x="44631" y="3405051"/>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0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ChangeArrowheads="1"/>
          </p:cNvSpPr>
          <p:nvPr/>
        </p:nvSpPr>
        <p:spPr bwMode="auto">
          <a:xfrm>
            <a:off x="5932714" y="457200"/>
            <a:ext cx="2819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err="1">
                <a:solidFill>
                  <a:srgbClr val="000099"/>
                </a:solidFill>
              </a:rPr>
              <a:t>Nhà</a:t>
            </a:r>
            <a:r>
              <a:rPr lang="en-US" sz="2800" b="1" dirty="0">
                <a:solidFill>
                  <a:srgbClr val="000099"/>
                </a:solidFill>
              </a:rPr>
              <a:t> </a:t>
            </a:r>
            <a:r>
              <a:rPr lang="en-US" sz="2800" b="1" dirty="0" err="1">
                <a:solidFill>
                  <a:srgbClr val="000099"/>
                </a:solidFill>
              </a:rPr>
              <a:t>rông</a:t>
            </a:r>
            <a:r>
              <a:rPr lang="en-US" sz="2800" b="1" dirty="0">
                <a:solidFill>
                  <a:srgbClr val="000099"/>
                </a:solidFill>
              </a:rPr>
              <a:t> </a:t>
            </a:r>
            <a:r>
              <a:rPr lang="en-US" sz="2800" b="1" dirty="0" err="1">
                <a:solidFill>
                  <a:srgbClr val="000099"/>
                </a:solidFill>
              </a:rPr>
              <a:t>thường</a:t>
            </a:r>
            <a:r>
              <a:rPr lang="en-US" sz="2800" b="1" dirty="0">
                <a:solidFill>
                  <a:srgbClr val="000099"/>
                </a:solidFill>
              </a:rPr>
              <a:t> </a:t>
            </a:r>
            <a:r>
              <a:rPr lang="en-US" sz="2800" b="1" dirty="0" err="1">
                <a:solidFill>
                  <a:srgbClr val="000099"/>
                </a:solidFill>
              </a:rPr>
              <a:t>dài</a:t>
            </a:r>
            <a:r>
              <a:rPr lang="en-US" sz="2800" b="1" dirty="0">
                <a:solidFill>
                  <a:srgbClr val="000099"/>
                </a:solidFill>
              </a:rPr>
              <a:t> </a:t>
            </a:r>
            <a:r>
              <a:rPr lang="en-US" sz="2800" b="1" dirty="0" err="1">
                <a:solidFill>
                  <a:srgbClr val="000099"/>
                </a:solidFill>
              </a:rPr>
              <a:t>khoảng</a:t>
            </a:r>
            <a:r>
              <a:rPr lang="en-US" sz="2800" b="1" dirty="0">
                <a:solidFill>
                  <a:srgbClr val="000099"/>
                </a:solidFill>
              </a:rPr>
              <a:t> 10m, </a:t>
            </a:r>
            <a:r>
              <a:rPr lang="en-US" sz="2800" b="1" dirty="0" err="1">
                <a:solidFill>
                  <a:srgbClr val="000099"/>
                </a:solidFill>
              </a:rPr>
              <a:t>rộng</a:t>
            </a:r>
            <a:r>
              <a:rPr lang="en-US" sz="2800" b="1" dirty="0">
                <a:solidFill>
                  <a:srgbClr val="000099"/>
                </a:solidFill>
              </a:rPr>
              <a:t> </a:t>
            </a:r>
            <a:r>
              <a:rPr lang="en-US" sz="2800" b="1" dirty="0" err="1">
                <a:solidFill>
                  <a:srgbClr val="000099"/>
                </a:solidFill>
              </a:rPr>
              <a:t>hơn</a:t>
            </a:r>
            <a:r>
              <a:rPr lang="en-US" sz="2800" b="1" dirty="0">
                <a:solidFill>
                  <a:srgbClr val="000099"/>
                </a:solidFill>
              </a:rPr>
              <a:t> 4m, </a:t>
            </a:r>
            <a:r>
              <a:rPr lang="en-US" sz="2800" b="1" dirty="0" err="1">
                <a:solidFill>
                  <a:srgbClr val="000099"/>
                </a:solidFill>
              </a:rPr>
              <a:t>cao</a:t>
            </a:r>
            <a:r>
              <a:rPr lang="en-US" sz="2800" b="1" dirty="0">
                <a:solidFill>
                  <a:srgbClr val="000099"/>
                </a:solidFill>
              </a:rPr>
              <a:t> 15 - 16m. </a:t>
            </a:r>
            <a:r>
              <a:rPr lang="en-US" sz="2800" b="1" dirty="0" err="1">
                <a:solidFill>
                  <a:srgbClr val="000099"/>
                </a:solidFill>
              </a:rPr>
              <a:t>Tính</a:t>
            </a:r>
            <a:r>
              <a:rPr lang="en-US" sz="2800" b="1" dirty="0">
                <a:solidFill>
                  <a:srgbClr val="000099"/>
                </a:solidFill>
              </a:rPr>
              <a:t> </a:t>
            </a:r>
            <a:r>
              <a:rPr lang="en-US" sz="2800" b="1" dirty="0" err="1">
                <a:solidFill>
                  <a:srgbClr val="000099"/>
                </a:solidFill>
              </a:rPr>
              <a:t>đa</a:t>
            </a:r>
            <a:r>
              <a:rPr lang="en-US" sz="2800" b="1" dirty="0">
                <a:solidFill>
                  <a:srgbClr val="000099"/>
                </a:solidFill>
              </a:rPr>
              <a:t> </a:t>
            </a:r>
            <a:r>
              <a:rPr lang="en-US" sz="2800" b="1" dirty="0" err="1">
                <a:solidFill>
                  <a:srgbClr val="000099"/>
                </a:solidFill>
              </a:rPr>
              <a:t>dạng</a:t>
            </a:r>
            <a:r>
              <a:rPr lang="en-US" sz="2800" b="1" dirty="0">
                <a:solidFill>
                  <a:srgbClr val="000099"/>
                </a:solidFill>
              </a:rPr>
              <a:t> </a:t>
            </a:r>
            <a:r>
              <a:rPr lang="en-US" sz="2800" b="1" dirty="0" err="1">
                <a:solidFill>
                  <a:srgbClr val="000099"/>
                </a:solidFill>
              </a:rPr>
              <a:t>trong</a:t>
            </a:r>
            <a:r>
              <a:rPr lang="en-US" sz="2800" b="1" dirty="0">
                <a:solidFill>
                  <a:srgbClr val="000099"/>
                </a:solidFill>
              </a:rPr>
              <a:t> </a:t>
            </a:r>
            <a:r>
              <a:rPr lang="en-US" sz="2800" b="1" dirty="0" err="1">
                <a:solidFill>
                  <a:srgbClr val="000099"/>
                </a:solidFill>
              </a:rPr>
              <a:t>kiến</a:t>
            </a:r>
            <a:r>
              <a:rPr lang="en-US" sz="2800" b="1" dirty="0">
                <a:solidFill>
                  <a:srgbClr val="000099"/>
                </a:solidFill>
              </a:rPr>
              <a:t> </a:t>
            </a:r>
            <a:r>
              <a:rPr lang="en-US" sz="2800" b="1" dirty="0" err="1">
                <a:solidFill>
                  <a:srgbClr val="000099"/>
                </a:solidFill>
              </a:rPr>
              <a:t>trúc</a:t>
            </a:r>
            <a:r>
              <a:rPr lang="en-US" sz="2800" b="1" dirty="0">
                <a:solidFill>
                  <a:srgbClr val="000099"/>
                </a:solidFill>
              </a:rPr>
              <a:t> </a:t>
            </a:r>
            <a:r>
              <a:rPr lang="en-US" sz="2800" b="1" dirty="0" err="1">
                <a:solidFill>
                  <a:srgbClr val="000099"/>
                </a:solidFill>
              </a:rPr>
              <a:t>của</a:t>
            </a:r>
            <a:r>
              <a:rPr lang="en-US" sz="2800" b="1" dirty="0">
                <a:solidFill>
                  <a:srgbClr val="000099"/>
                </a:solidFill>
              </a:rPr>
              <a:t> </a:t>
            </a:r>
            <a:r>
              <a:rPr lang="en-US" sz="2800" b="1" dirty="0" err="1">
                <a:solidFill>
                  <a:srgbClr val="000099"/>
                </a:solidFill>
              </a:rPr>
              <a:t>mỗi</a:t>
            </a:r>
            <a:r>
              <a:rPr lang="en-US" sz="2800" b="1" dirty="0">
                <a:solidFill>
                  <a:srgbClr val="000099"/>
                </a:solidFill>
              </a:rPr>
              <a:t> </a:t>
            </a:r>
            <a:r>
              <a:rPr lang="en-US" sz="2800" b="1" dirty="0" err="1">
                <a:solidFill>
                  <a:srgbClr val="000099"/>
                </a:solidFill>
              </a:rPr>
              <a:t>dân</a:t>
            </a:r>
            <a:r>
              <a:rPr lang="en-US" sz="2800" b="1" dirty="0">
                <a:solidFill>
                  <a:srgbClr val="000099"/>
                </a:solidFill>
              </a:rPr>
              <a:t> </a:t>
            </a:r>
            <a:r>
              <a:rPr lang="en-US" sz="2800" b="1" dirty="0" err="1">
                <a:solidFill>
                  <a:srgbClr val="000099"/>
                </a:solidFill>
              </a:rPr>
              <a:t>tộc</a:t>
            </a:r>
            <a:r>
              <a:rPr lang="en-US" sz="2800" b="1" dirty="0">
                <a:solidFill>
                  <a:srgbClr val="000099"/>
                </a:solidFill>
              </a:rPr>
              <a:t> ở </a:t>
            </a:r>
            <a:r>
              <a:rPr lang="en-US" sz="2800" b="1" dirty="0" err="1">
                <a:solidFill>
                  <a:srgbClr val="000099"/>
                </a:solidFill>
              </a:rPr>
              <a:t>Tây</a:t>
            </a:r>
            <a:r>
              <a:rPr lang="en-US" sz="2800" b="1" dirty="0">
                <a:solidFill>
                  <a:srgbClr val="000099"/>
                </a:solidFill>
              </a:rPr>
              <a:t> </a:t>
            </a:r>
            <a:r>
              <a:rPr lang="en-US" sz="2800" b="1" dirty="0" err="1">
                <a:solidFill>
                  <a:srgbClr val="000099"/>
                </a:solidFill>
              </a:rPr>
              <a:t>Nguyên</a:t>
            </a:r>
            <a:r>
              <a:rPr lang="en-US" sz="2800" b="1" dirty="0">
                <a:solidFill>
                  <a:srgbClr val="000099"/>
                </a:solidFill>
              </a:rPr>
              <a:t> </a:t>
            </a:r>
            <a:r>
              <a:rPr lang="en-US" sz="2800" b="1" dirty="0" err="1">
                <a:solidFill>
                  <a:srgbClr val="000099"/>
                </a:solidFill>
              </a:rPr>
              <a:t>còn</a:t>
            </a:r>
            <a:r>
              <a:rPr lang="en-US" sz="2800" b="1" dirty="0">
                <a:solidFill>
                  <a:srgbClr val="000099"/>
                </a:solidFill>
              </a:rPr>
              <a:t> </a:t>
            </a:r>
            <a:r>
              <a:rPr lang="en-US" sz="2800" b="1" dirty="0" err="1">
                <a:solidFill>
                  <a:srgbClr val="000099"/>
                </a:solidFill>
              </a:rPr>
              <a:t>là</a:t>
            </a:r>
            <a:r>
              <a:rPr lang="en-US" sz="2800" b="1" dirty="0">
                <a:solidFill>
                  <a:srgbClr val="000099"/>
                </a:solidFill>
              </a:rPr>
              <a:t> ở </a:t>
            </a:r>
            <a:r>
              <a:rPr lang="en-US" sz="2800" b="1" dirty="0" err="1">
                <a:solidFill>
                  <a:srgbClr val="000099"/>
                </a:solidFill>
              </a:rPr>
              <a:t>kết</a:t>
            </a:r>
            <a:r>
              <a:rPr lang="en-US" sz="2800" b="1" dirty="0">
                <a:solidFill>
                  <a:srgbClr val="000099"/>
                </a:solidFill>
              </a:rPr>
              <a:t> </a:t>
            </a:r>
            <a:r>
              <a:rPr lang="en-US" sz="2800" b="1" dirty="0" err="1">
                <a:solidFill>
                  <a:srgbClr val="000099"/>
                </a:solidFill>
              </a:rPr>
              <a:t>cấu</a:t>
            </a:r>
            <a:r>
              <a:rPr lang="en-US" sz="2800" b="1" dirty="0">
                <a:solidFill>
                  <a:srgbClr val="000099"/>
                </a:solidFill>
              </a:rPr>
              <a:t> </a:t>
            </a:r>
            <a:r>
              <a:rPr lang="en-US" sz="2800" b="1" dirty="0" err="1">
                <a:solidFill>
                  <a:srgbClr val="000099"/>
                </a:solidFill>
              </a:rPr>
              <a:t>của</a:t>
            </a:r>
            <a:r>
              <a:rPr lang="en-US" sz="2800" b="1" dirty="0">
                <a:solidFill>
                  <a:srgbClr val="000099"/>
                </a:solidFill>
              </a:rPr>
              <a:t> </a:t>
            </a:r>
            <a:r>
              <a:rPr lang="en-US" sz="2800" b="1" dirty="0" err="1">
                <a:solidFill>
                  <a:srgbClr val="000099"/>
                </a:solidFill>
              </a:rPr>
              <a:t>ngôi</a:t>
            </a:r>
            <a:r>
              <a:rPr lang="en-US" sz="2800" b="1" dirty="0">
                <a:solidFill>
                  <a:srgbClr val="000099"/>
                </a:solidFill>
              </a:rPr>
              <a:t> </a:t>
            </a:r>
            <a:r>
              <a:rPr lang="en-US" sz="2800" b="1" dirty="0" err="1">
                <a:solidFill>
                  <a:srgbClr val="000099"/>
                </a:solidFill>
              </a:rPr>
              <a:t>nhà</a:t>
            </a:r>
            <a:r>
              <a:rPr lang="en-US" sz="2800" b="1" dirty="0">
                <a:solidFill>
                  <a:srgbClr val="000099"/>
                </a:solidFill>
              </a:rPr>
              <a:t>.  </a:t>
            </a:r>
          </a:p>
          <a:p>
            <a:r>
              <a:rPr lang="en-US" sz="2800" b="1" dirty="0" err="1">
                <a:solidFill>
                  <a:srgbClr val="000099"/>
                </a:solidFill>
              </a:rPr>
              <a:t>Cầu</a:t>
            </a:r>
            <a:r>
              <a:rPr lang="en-US" sz="2800" b="1" dirty="0">
                <a:solidFill>
                  <a:srgbClr val="000099"/>
                </a:solidFill>
              </a:rPr>
              <a:t> </a:t>
            </a:r>
            <a:r>
              <a:rPr lang="en-US" sz="2800" b="1" dirty="0" err="1">
                <a:solidFill>
                  <a:srgbClr val="000099"/>
                </a:solidFill>
              </a:rPr>
              <a:t>thang</a:t>
            </a:r>
            <a:r>
              <a:rPr lang="en-US" sz="2800" b="1" dirty="0">
                <a:solidFill>
                  <a:srgbClr val="000099"/>
                </a:solidFill>
              </a:rPr>
              <a:t> </a:t>
            </a:r>
            <a:r>
              <a:rPr lang="en-US" sz="2800" b="1" dirty="0" err="1">
                <a:solidFill>
                  <a:srgbClr val="000099"/>
                </a:solidFill>
              </a:rPr>
              <a:t>lên</a:t>
            </a:r>
            <a:r>
              <a:rPr lang="en-US" sz="2800" b="1" dirty="0">
                <a:solidFill>
                  <a:srgbClr val="000099"/>
                </a:solidFill>
              </a:rPr>
              <a:t> </a:t>
            </a:r>
            <a:r>
              <a:rPr lang="en-US" sz="2800" b="1" dirty="0" err="1">
                <a:solidFill>
                  <a:srgbClr val="000099"/>
                </a:solidFill>
              </a:rPr>
              <a:t>nhà</a:t>
            </a:r>
            <a:r>
              <a:rPr lang="en-US" sz="2800" b="1" dirty="0">
                <a:solidFill>
                  <a:srgbClr val="000099"/>
                </a:solidFill>
              </a:rPr>
              <a:t> </a:t>
            </a:r>
            <a:r>
              <a:rPr lang="en-US" sz="2800" b="1" dirty="0" err="1">
                <a:solidFill>
                  <a:srgbClr val="000099"/>
                </a:solidFill>
              </a:rPr>
              <a:t>rông</a:t>
            </a:r>
            <a:r>
              <a:rPr lang="en-US" sz="2800" b="1" dirty="0">
                <a:solidFill>
                  <a:srgbClr val="000099"/>
                </a:solidFill>
              </a:rPr>
              <a:t>, </a:t>
            </a:r>
            <a:r>
              <a:rPr lang="en-US" sz="2800" b="1" dirty="0" err="1">
                <a:solidFill>
                  <a:srgbClr val="000099"/>
                </a:solidFill>
              </a:rPr>
              <a:t>các</a:t>
            </a:r>
            <a:r>
              <a:rPr lang="en-US" sz="2800" b="1" dirty="0">
                <a:solidFill>
                  <a:srgbClr val="000099"/>
                </a:solidFill>
              </a:rPr>
              <a:t> </a:t>
            </a:r>
            <a:r>
              <a:rPr lang="en-US" sz="2800" b="1" dirty="0" err="1">
                <a:solidFill>
                  <a:srgbClr val="000099"/>
                </a:solidFill>
              </a:rPr>
              <a:t>dân</a:t>
            </a:r>
            <a:r>
              <a:rPr lang="en-US" sz="2800" b="1" dirty="0">
                <a:solidFill>
                  <a:srgbClr val="000099"/>
                </a:solidFill>
              </a:rPr>
              <a:t> </a:t>
            </a:r>
            <a:r>
              <a:rPr lang="en-US" sz="2800" b="1" dirty="0" err="1">
                <a:solidFill>
                  <a:srgbClr val="000099"/>
                </a:solidFill>
              </a:rPr>
              <a:t>tộc</a:t>
            </a:r>
            <a:r>
              <a:rPr lang="en-US" sz="2800" b="1" dirty="0">
                <a:solidFill>
                  <a:srgbClr val="000099"/>
                </a:solidFill>
              </a:rPr>
              <a:t> </a:t>
            </a:r>
            <a:r>
              <a:rPr lang="en-US" sz="2800" b="1" dirty="0" err="1">
                <a:solidFill>
                  <a:srgbClr val="000099"/>
                </a:solidFill>
              </a:rPr>
              <a:t>thường</a:t>
            </a:r>
            <a:r>
              <a:rPr lang="en-US" sz="2800" b="1" dirty="0">
                <a:solidFill>
                  <a:srgbClr val="000099"/>
                </a:solidFill>
              </a:rPr>
              <a:t> </a:t>
            </a:r>
            <a:r>
              <a:rPr lang="en-US" sz="2800" b="1" dirty="0" err="1">
                <a:solidFill>
                  <a:srgbClr val="000099"/>
                </a:solidFill>
              </a:rPr>
              <a:t>đẽo</a:t>
            </a:r>
            <a:r>
              <a:rPr lang="en-US" sz="2800" b="1" dirty="0">
                <a:solidFill>
                  <a:srgbClr val="000099"/>
                </a:solidFill>
              </a:rPr>
              <a:t> 7 </a:t>
            </a:r>
            <a:r>
              <a:rPr lang="en-US" sz="2800" b="1" dirty="0" err="1">
                <a:solidFill>
                  <a:srgbClr val="000099"/>
                </a:solidFill>
              </a:rPr>
              <a:t>đến</a:t>
            </a:r>
            <a:r>
              <a:rPr lang="en-US" sz="2800" b="1" dirty="0">
                <a:solidFill>
                  <a:srgbClr val="000099"/>
                </a:solidFill>
              </a:rPr>
              <a:t> 9 </a:t>
            </a:r>
            <a:r>
              <a:rPr lang="en-US" sz="2800" b="1" dirty="0" err="1">
                <a:solidFill>
                  <a:srgbClr val="000099"/>
                </a:solidFill>
              </a:rPr>
              <a:t>bậc</a:t>
            </a:r>
            <a:r>
              <a:rPr lang="en-US" sz="2800" b="1" dirty="0">
                <a:solidFill>
                  <a:srgbClr val="000099"/>
                </a:solidFill>
              </a:rPr>
              <a:t>. </a:t>
            </a:r>
          </a:p>
        </p:txBody>
      </p:sp>
      <p:sp>
        <p:nvSpPr>
          <p:cNvPr id="212999" name="Rectangle 7"/>
          <p:cNvSpPr>
            <a:spLocks noChangeArrowheads="1"/>
          </p:cNvSpPr>
          <p:nvPr/>
        </p:nvSpPr>
        <p:spPr bwMode="auto">
          <a:xfrm>
            <a:off x="0" y="0"/>
            <a:ext cx="594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err="1">
                <a:solidFill>
                  <a:srgbClr val="FF3300"/>
                </a:solidFill>
              </a:rPr>
              <a:t>Giới</a:t>
            </a:r>
            <a:r>
              <a:rPr lang="en-US" sz="3200" b="1" dirty="0">
                <a:solidFill>
                  <a:srgbClr val="FF3300"/>
                </a:solidFill>
              </a:rPr>
              <a:t> </a:t>
            </a:r>
            <a:r>
              <a:rPr lang="en-US" sz="3200" b="1" dirty="0" err="1">
                <a:solidFill>
                  <a:srgbClr val="FF3300"/>
                </a:solidFill>
              </a:rPr>
              <a:t>thiệu</a:t>
            </a:r>
            <a:r>
              <a:rPr lang="en-US" sz="3200" b="1" dirty="0">
                <a:solidFill>
                  <a:srgbClr val="FF3300"/>
                </a:solidFill>
              </a:rPr>
              <a:t> </a:t>
            </a:r>
            <a:r>
              <a:rPr lang="en-US" sz="3200" b="1" dirty="0" err="1">
                <a:solidFill>
                  <a:srgbClr val="FF3300"/>
                </a:solidFill>
              </a:rPr>
              <a:t>thêm</a:t>
            </a:r>
            <a:r>
              <a:rPr lang="en-US" sz="3200" b="1" dirty="0">
                <a:solidFill>
                  <a:srgbClr val="FF3300"/>
                </a:solidFill>
              </a:rPr>
              <a:t> </a:t>
            </a:r>
            <a:r>
              <a:rPr lang="en-US" sz="3200" b="1" dirty="0" err="1" smtClean="0">
                <a:solidFill>
                  <a:srgbClr val="FF3300"/>
                </a:solidFill>
              </a:rPr>
              <a:t>về</a:t>
            </a:r>
            <a:r>
              <a:rPr lang="en-US" sz="3200" b="1" dirty="0" smtClean="0">
                <a:solidFill>
                  <a:srgbClr val="FF3300"/>
                </a:solidFill>
              </a:rPr>
              <a:t> </a:t>
            </a:r>
            <a:r>
              <a:rPr lang="en-US" sz="3200" b="1" dirty="0" err="1" smtClean="0">
                <a:solidFill>
                  <a:srgbClr val="FF3300"/>
                </a:solidFill>
              </a:rPr>
              <a:t>nhà</a:t>
            </a:r>
            <a:r>
              <a:rPr lang="en-US" sz="3200" b="1" dirty="0" smtClean="0">
                <a:solidFill>
                  <a:srgbClr val="FF3300"/>
                </a:solidFill>
              </a:rPr>
              <a:t> </a:t>
            </a:r>
            <a:r>
              <a:rPr lang="en-US" sz="3200" b="1" dirty="0" err="1">
                <a:solidFill>
                  <a:srgbClr val="FF3300"/>
                </a:solidFill>
              </a:rPr>
              <a:t>rông</a:t>
            </a:r>
            <a:endParaRPr lang="en-US" sz="3200" b="1" dirty="0">
              <a:solidFill>
                <a:srgbClr val="FF3300"/>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7700" y="1500277"/>
            <a:ext cx="4648200" cy="40386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8521" r="30132"/>
          <a:stretch/>
        </p:blipFill>
        <p:spPr>
          <a:xfrm>
            <a:off x="465908" y="762000"/>
            <a:ext cx="4672149" cy="5711914"/>
          </a:xfrm>
          <a:prstGeom prst="rect">
            <a:avLst/>
          </a:prstGeom>
        </p:spPr>
      </p:pic>
    </p:spTree>
    <p:extLst>
      <p:ext uri="{BB962C8B-B14F-4D97-AF65-F5344CB8AC3E}">
        <p14:creationId xmlns:p14="http://schemas.microsoft.com/office/powerpoint/2010/main" val="2292785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12999"/>
                                        </p:tgtEl>
                                        <p:attrNameLst>
                                          <p:attrName>style.visibility</p:attrName>
                                        </p:attrNameLst>
                                      </p:cBhvr>
                                      <p:to>
                                        <p:strVal val="visible"/>
                                      </p:to>
                                    </p:set>
                                    <p:anim calcmode="discrete" valueType="clr">
                                      <p:cBhvr override="childStyle">
                                        <p:cTn id="7" dur="80"/>
                                        <p:tgtEl>
                                          <p:spTgt spid="2129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2999"/>
                                        </p:tgtEl>
                                        <p:attrNameLst>
                                          <p:attrName>fillcolor</p:attrName>
                                        </p:attrNameLst>
                                      </p:cBhvr>
                                      <p:tavLst>
                                        <p:tav tm="0">
                                          <p:val>
                                            <p:clrVal>
                                              <a:schemeClr val="accent2"/>
                                            </p:clrVal>
                                          </p:val>
                                        </p:tav>
                                        <p:tav tm="50000">
                                          <p:val>
                                            <p:clrVal>
                                              <a:schemeClr val="hlink"/>
                                            </p:clrVal>
                                          </p:val>
                                        </p:tav>
                                      </p:tavLst>
                                    </p:anim>
                                    <p:set>
                                      <p:cBhvr>
                                        <p:cTn id="9" dur="80"/>
                                        <p:tgtEl>
                                          <p:spTgt spid="212999"/>
                                        </p:tgtEl>
                                        <p:attrNameLst>
                                          <p:attrName>fill.type</p:attrName>
                                        </p:attrNameLst>
                                      </p:cBhvr>
                                      <p:to>
                                        <p:strVal val="solid"/>
                                      </p:to>
                                    </p:set>
                                  </p:childTnLst>
                                </p:cTn>
                              </p:par>
                              <p:par>
                                <p:cTn id="10" presetID="14" presetClass="entr" presetSubtype="10" fill="hold" grpId="0" nodeType="withEffect">
                                  <p:stCondLst>
                                    <p:cond delay="0"/>
                                  </p:stCondLst>
                                  <p:childTnLst>
                                    <p:set>
                                      <p:cBhvr>
                                        <p:cTn id="11" dur="1" fill="hold">
                                          <p:stCondLst>
                                            <p:cond delay="0"/>
                                          </p:stCondLst>
                                        </p:cTn>
                                        <p:tgtEl>
                                          <p:spTgt spid="212996"/>
                                        </p:tgtEl>
                                        <p:attrNameLst>
                                          <p:attrName>style.visibility</p:attrName>
                                        </p:attrNameLst>
                                      </p:cBhvr>
                                      <p:to>
                                        <p:strVal val="visible"/>
                                      </p:to>
                                    </p:set>
                                    <p:animEffect transition="in" filter="randombar(horizontal)">
                                      <p:cBhvr>
                                        <p:cTn id="12" dur="1000"/>
                                        <p:tgtEl>
                                          <p:spTgt spid="212996"/>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750"/>
                                        <p:tgtEl>
                                          <p:spTgt spid="3"/>
                                        </p:tgtEl>
                                      </p:cBhvr>
                                    </p:animEffect>
                                  </p:childTnLst>
                                </p:cTn>
                              </p:par>
                              <p:par>
                                <p:cTn id="23" presetID="6" presetClass="exit" presetSubtype="32" fill="hold" nodeType="withEffect">
                                  <p:stCondLst>
                                    <p:cond delay="0"/>
                                  </p:stCondLst>
                                  <p:childTnLst>
                                    <p:animEffect transition="out" filter="circle(out)">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p:bldP spid="2129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0" name="Rectangle 8"/>
          <p:cNvSpPr>
            <a:spLocks noChangeArrowheads="1"/>
          </p:cNvSpPr>
          <p:nvPr/>
        </p:nvSpPr>
        <p:spPr bwMode="auto">
          <a:xfrm>
            <a:off x="0" y="55626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err="1" smtClean="0">
                <a:solidFill>
                  <a:srgbClr val="000099"/>
                </a:solidFill>
              </a:rPr>
              <a:t>Em</a:t>
            </a:r>
            <a:r>
              <a:rPr lang="en-US" sz="2800" b="1" dirty="0" smtClean="0">
                <a:solidFill>
                  <a:srgbClr val="000099"/>
                </a:solidFill>
              </a:rPr>
              <a:t> </a:t>
            </a:r>
            <a:r>
              <a:rPr lang="en-US" sz="2800" b="1" dirty="0" err="1">
                <a:solidFill>
                  <a:srgbClr val="000099"/>
                </a:solidFill>
              </a:rPr>
              <a:t>cảm</a:t>
            </a:r>
            <a:r>
              <a:rPr lang="en-US" sz="2800" b="1" dirty="0">
                <a:solidFill>
                  <a:srgbClr val="000099"/>
                </a:solidFill>
              </a:rPr>
              <a:t> </a:t>
            </a:r>
            <a:r>
              <a:rPr lang="en-US" sz="2800" b="1" dirty="0" err="1">
                <a:solidFill>
                  <a:srgbClr val="000099"/>
                </a:solidFill>
              </a:rPr>
              <a:t>nghĩ</a:t>
            </a:r>
            <a:r>
              <a:rPr lang="en-US" sz="2800" b="1" dirty="0">
                <a:solidFill>
                  <a:srgbClr val="000099"/>
                </a:solidFill>
              </a:rPr>
              <a:t> </a:t>
            </a:r>
            <a:r>
              <a:rPr lang="en-US" sz="2800" b="1" dirty="0" err="1">
                <a:solidFill>
                  <a:srgbClr val="000099"/>
                </a:solidFill>
              </a:rPr>
              <a:t>gì</a:t>
            </a:r>
            <a:r>
              <a:rPr lang="en-US" sz="2800" b="1" dirty="0">
                <a:solidFill>
                  <a:srgbClr val="000099"/>
                </a:solidFill>
              </a:rPr>
              <a:t> </a:t>
            </a:r>
            <a:r>
              <a:rPr lang="en-US" sz="2800" b="1" dirty="0" err="1">
                <a:solidFill>
                  <a:srgbClr val="000099"/>
                </a:solidFill>
              </a:rPr>
              <a:t>về</a:t>
            </a:r>
            <a:r>
              <a:rPr lang="en-US" sz="2800" b="1" dirty="0">
                <a:solidFill>
                  <a:srgbClr val="000099"/>
                </a:solidFill>
              </a:rPr>
              <a:t> </a:t>
            </a:r>
            <a:r>
              <a:rPr lang="en-US" sz="2800" b="1" dirty="0" err="1">
                <a:solidFill>
                  <a:srgbClr val="000099"/>
                </a:solidFill>
              </a:rPr>
              <a:t>nhà</a:t>
            </a:r>
            <a:r>
              <a:rPr lang="en-US" sz="2800" b="1" dirty="0">
                <a:solidFill>
                  <a:srgbClr val="000099"/>
                </a:solidFill>
              </a:rPr>
              <a:t> </a:t>
            </a:r>
            <a:r>
              <a:rPr lang="en-US" sz="2800" b="1" dirty="0" err="1">
                <a:solidFill>
                  <a:srgbClr val="000099"/>
                </a:solidFill>
              </a:rPr>
              <a:t>rông</a:t>
            </a:r>
            <a:r>
              <a:rPr lang="en-US" sz="2800" b="1" dirty="0">
                <a:solidFill>
                  <a:srgbClr val="000099"/>
                </a:solidFill>
              </a:rPr>
              <a:t> </a:t>
            </a:r>
            <a:r>
              <a:rPr lang="en-US" sz="2800" b="1" dirty="0" err="1">
                <a:solidFill>
                  <a:srgbClr val="000099"/>
                </a:solidFill>
              </a:rPr>
              <a:t>Tây</a:t>
            </a:r>
            <a:r>
              <a:rPr lang="en-US" sz="2800" b="1" dirty="0">
                <a:solidFill>
                  <a:srgbClr val="000099"/>
                </a:solidFill>
              </a:rPr>
              <a:t> </a:t>
            </a:r>
            <a:r>
              <a:rPr lang="en-US" sz="2800" b="1" dirty="0" err="1">
                <a:solidFill>
                  <a:srgbClr val="000099"/>
                </a:solidFill>
              </a:rPr>
              <a:t>Nguyên</a:t>
            </a:r>
            <a:r>
              <a:rPr lang="en-US" sz="2800" b="1" dirty="0">
                <a:solidFill>
                  <a:srgbClr val="000099"/>
                </a:solidFill>
              </a:rPr>
              <a:t> </a:t>
            </a:r>
            <a:r>
              <a:rPr lang="en-US" sz="2800" b="1" dirty="0" err="1">
                <a:solidFill>
                  <a:srgbClr val="000099"/>
                </a:solidFill>
              </a:rPr>
              <a:t>sau</a:t>
            </a:r>
            <a:r>
              <a:rPr lang="en-US" sz="2800" b="1" dirty="0">
                <a:solidFill>
                  <a:srgbClr val="000099"/>
                </a:solidFill>
              </a:rPr>
              <a:t> </a:t>
            </a:r>
            <a:r>
              <a:rPr lang="en-US" sz="2800" b="1" dirty="0" err="1">
                <a:solidFill>
                  <a:srgbClr val="000099"/>
                </a:solidFill>
              </a:rPr>
              <a:t>khi</a:t>
            </a:r>
            <a:r>
              <a:rPr lang="en-US" sz="2800" b="1" dirty="0">
                <a:solidFill>
                  <a:srgbClr val="000099"/>
                </a:solidFill>
              </a:rPr>
              <a:t> </a:t>
            </a:r>
            <a:r>
              <a:rPr lang="en-US" sz="2800" b="1" dirty="0" err="1">
                <a:solidFill>
                  <a:srgbClr val="000099"/>
                </a:solidFill>
              </a:rPr>
              <a:t>xem</a:t>
            </a:r>
            <a:r>
              <a:rPr lang="en-US" sz="2800" b="1" dirty="0">
                <a:solidFill>
                  <a:srgbClr val="000099"/>
                </a:solidFill>
              </a:rPr>
              <a:t> </a:t>
            </a:r>
            <a:r>
              <a:rPr lang="en-US" sz="2800" b="1" dirty="0" err="1">
                <a:solidFill>
                  <a:srgbClr val="000099"/>
                </a:solidFill>
              </a:rPr>
              <a:t>tranh</a:t>
            </a:r>
            <a:r>
              <a:rPr lang="en-US" sz="2800" b="1" dirty="0">
                <a:solidFill>
                  <a:srgbClr val="000099"/>
                </a:solidFill>
              </a:rPr>
              <a:t>, </a:t>
            </a:r>
            <a:r>
              <a:rPr lang="en-US" sz="2800" b="1" dirty="0" err="1">
                <a:solidFill>
                  <a:srgbClr val="000099"/>
                </a:solidFill>
              </a:rPr>
              <a:t>đọc</a:t>
            </a:r>
            <a:r>
              <a:rPr lang="en-US" sz="2800" b="1" dirty="0">
                <a:solidFill>
                  <a:srgbClr val="000099"/>
                </a:solidFill>
              </a:rPr>
              <a:t> </a:t>
            </a:r>
            <a:r>
              <a:rPr lang="en-US" sz="2800" b="1" dirty="0" err="1">
                <a:solidFill>
                  <a:srgbClr val="000099"/>
                </a:solidFill>
              </a:rPr>
              <a:t>và</a:t>
            </a:r>
            <a:r>
              <a:rPr lang="en-US" sz="2800" b="1" dirty="0">
                <a:solidFill>
                  <a:srgbClr val="000099"/>
                </a:solidFill>
              </a:rPr>
              <a:t> </a:t>
            </a:r>
            <a:r>
              <a:rPr lang="en-US" sz="2800" b="1" dirty="0" err="1">
                <a:solidFill>
                  <a:srgbClr val="000099"/>
                </a:solidFill>
              </a:rPr>
              <a:t>tìm</a:t>
            </a:r>
            <a:r>
              <a:rPr lang="en-US" sz="2800" b="1" dirty="0">
                <a:solidFill>
                  <a:srgbClr val="000099"/>
                </a:solidFill>
              </a:rPr>
              <a:t> </a:t>
            </a:r>
            <a:r>
              <a:rPr lang="en-US" sz="2800" b="1" dirty="0" err="1">
                <a:solidFill>
                  <a:srgbClr val="000099"/>
                </a:solidFill>
              </a:rPr>
              <a:t>hiểu</a:t>
            </a:r>
            <a:r>
              <a:rPr lang="en-US" sz="2800" b="1" dirty="0">
                <a:solidFill>
                  <a:srgbClr val="000099"/>
                </a:solidFill>
              </a:rPr>
              <a:t> </a:t>
            </a:r>
            <a:r>
              <a:rPr lang="en-US" sz="2800" b="1" dirty="0" err="1">
                <a:solidFill>
                  <a:srgbClr val="000099"/>
                </a:solidFill>
              </a:rPr>
              <a:t>bài</a:t>
            </a:r>
            <a:r>
              <a:rPr lang="en-US" sz="2800" b="1" dirty="0">
                <a:solidFill>
                  <a:srgbClr val="000099"/>
                </a:solidFill>
              </a:rPr>
              <a:t> </a:t>
            </a:r>
            <a:r>
              <a:rPr lang="en-US" sz="2800" b="1" dirty="0" err="1">
                <a:solidFill>
                  <a:srgbClr val="000099"/>
                </a:solidFill>
              </a:rPr>
              <a:t>này</a:t>
            </a:r>
            <a:r>
              <a:rPr lang="en-US" sz="2800" b="1" dirty="0">
                <a:solidFill>
                  <a:srgbClr val="000099"/>
                </a:solidFill>
              </a:rPr>
              <a:t>? </a:t>
            </a:r>
            <a:r>
              <a:rPr lang="en-US" b="1" dirty="0">
                <a:solidFill>
                  <a:srgbClr val="000099"/>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62600"/>
          </a:xfrm>
          <a:prstGeom prst="rect">
            <a:avLst/>
          </a:prstGeom>
        </p:spPr>
      </p:pic>
    </p:spTree>
    <p:extLst>
      <p:ext uri="{BB962C8B-B14F-4D97-AF65-F5344CB8AC3E}">
        <p14:creationId xmlns:p14="http://schemas.microsoft.com/office/powerpoint/2010/main" val="2247393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3000"/>
                                        </p:tgtEl>
                                        <p:attrNameLst>
                                          <p:attrName>style.visibility</p:attrName>
                                        </p:attrNameLst>
                                      </p:cBhvr>
                                      <p:to>
                                        <p:strVal val="visible"/>
                                      </p:to>
                                    </p:set>
                                    <p:animEffect transition="in" filter="fade">
                                      <p:cBhvr>
                                        <p:cTn id="7" dur="500"/>
                                        <p:tgtEl>
                                          <p:spTgt spid="213000"/>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6" descr="Blue tissue paper"/>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pPr algn="ctr"/>
            <a:endParaRPr lang="en-US"/>
          </a:p>
        </p:txBody>
      </p:sp>
      <p:sp>
        <p:nvSpPr>
          <p:cNvPr id="179223" name="Rectangle 23"/>
          <p:cNvSpPr>
            <a:spLocks noChangeArrowheads="1"/>
          </p:cNvSpPr>
          <p:nvPr/>
        </p:nvSpPr>
        <p:spPr bwMode="auto">
          <a:xfrm>
            <a:off x="228600" y="2209800"/>
            <a:ext cx="891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dirty="0">
                <a:solidFill>
                  <a:srgbClr val="0000FF"/>
                </a:solidFill>
                <a:sym typeface="Wingdings" pitchFamily="2" charset="2"/>
              </a:rPr>
              <a:t></a:t>
            </a:r>
            <a:r>
              <a:rPr lang="en-US" sz="3200" b="1" u="sng" dirty="0" err="1">
                <a:solidFill>
                  <a:srgbClr val="0000FF"/>
                </a:solidFill>
              </a:rPr>
              <a:t>Nội</a:t>
            </a:r>
            <a:r>
              <a:rPr lang="en-US" sz="3200" b="1" u="sng" dirty="0">
                <a:solidFill>
                  <a:srgbClr val="0000FF"/>
                </a:solidFill>
              </a:rPr>
              <a:t> dung</a:t>
            </a:r>
            <a:r>
              <a:rPr lang="en-US" sz="3200" b="1" dirty="0">
                <a:solidFill>
                  <a:srgbClr val="0000FF"/>
                </a:solidFill>
              </a:rPr>
              <a:t>:</a:t>
            </a:r>
            <a:r>
              <a:rPr lang="en-US" sz="3200" b="1" dirty="0">
                <a:solidFill>
                  <a:srgbClr val="FF0000"/>
                </a:solidFill>
              </a:rPr>
              <a:t> </a:t>
            </a:r>
            <a:r>
              <a:rPr lang="en-US" sz="3200" b="1" dirty="0" err="1">
                <a:solidFill>
                  <a:srgbClr val="FF0000"/>
                </a:solidFill>
              </a:rPr>
              <a:t>Nhà</a:t>
            </a:r>
            <a:r>
              <a:rPr lang="en-US" sz="3200" b="1" dirty="0">
                <a:solidFill>
                  <a:srgbClr val="FF0000"/>
                </a:solidFill>
              </a:rPr>
              <a:t> </a:t>
            </a:r>
            <a:r>
              <a:rPr lang="en-US" sz="3200" b="1" dirty="0" err="1">
                <a:solidFill>
                  <a:srgbClr val="FF0000"/>
                </a:solidFill>
              </a:rPr>
              <a:t>rông</a:t>
            </a:r>
            <a:r>
              <a:rPr lang="en-US" sz="3200" b="1" dirty="0">
                <a:solidFill>
                  <a:srgbClr val="FF0000"/>
                </a:solidFill>
              </a:rPr>
              <a:t> </a:t>
            </a:r>
            <a:r>
              <a:rPr lang="en-US" sz="3200" b="1" dirty="0" err="1">
                <a:solidFill>
                  <a:srgbClr val="FF0000"/>
                </a:solidFill>
              </a:rPr>
              <a:t>Tây</a:t>
            </a:r>
            <a:r>
              <a:rPr lang="en-US" sz="3200" b="1" dirty="0">
                <a:solidFill>
                  <a:srgbClr val="FF0000"/>
                </a:solidFill>
              </a:rPr>
              <a:t> </a:t>
            </a:r>
            <a:r>
              <a:rPr lang="en-US" sz="3200" b="1" dirty="0" err="1">
                <a:solidFill>
                  <a:srgbClr val="FF0000"/>
                </a:solidFill>
              </a:rPr>
              <a:t>Nguyên</a:t>
            </a:r>
            <a:r>
              <a:rPr lang="en-US" sz="3200" b="1" dirty="0">
                <a:solidFill>
                  <a:srgbClr val="FF0000"/>
                </a:solidFill>
              </a:rPr>
              <a:t> </a:t>
            </a:r>
            <a:r>
              <a:rPr lang="en-US" sz="3200" b="1" dirty="0" err="1">
                <a:solidFill>
                  <a:srgbClr val="FF0000"/>
                </a:solidFill>
              </a:rPr>
              <a:t>rất</a:t>
            </a:r>
            <a:r>
              <a:rPr lang="en-US" sz="3200" b="1" dirty="0">
                <a:solidFill>
                  <a:srgbClr val="FF0000"/>
                </a:solidFill>
              </a:rPr>
              <a:t> </a:t>
            </a:r>
            <a:r>
              <a:rPr lang="en-US" sz="3200" b="1" dirty="0" err="1">
                <a:solidFill>
                  <a:srgbClr val="FF0000"/>
                </a:solidFill>
              </a:rPr>
              <a:t>độc</a:t>
            </a:r>
            <a:r>
              <a:rPr lang="en-US" sz="3200" b="1" dirty="0">
                <a:solidFill>
                  <a:srgbClr val="FF0000"/>
                </a:solidFill>
              </a:rPr>
              <a:t> </a:t>
            </a:r>
            <a:r>
              <a:rPr lang="en-US" sz="3200" b="1" dirty="0" err="1">
                <a:solidFill>
                  <a:srgbClr val="FF0000"/>
                </a:solidFill>
              </a:rPr>
              <a:t>đáo</a:t>
            </a:r>
            <a:r>
              <a:rPr lang="en-US" sz="3200" b="1" dirty="0">
                <a:solidFill>
                  <a:srgbClr val="FF0000"/>
                </a:solidFill>
              </a:rPr>
              <a:t>. </a:t>
            </a:r>
            <a:r>
              <a:rPr lang="en-US" sz="3200" b="1" dirty="0" err="1">
                <a:solidFill>
                  <a:srgbClr val="FF0000"/>
                </a:solidFill>
              </a:rPr>
              <a:t>Đó</a:t>
            </a:r>
            <a:r>
              <a:rPr lang="en-US" sz="3200" b="1" dirty="0">
                <a:solidFill>
                  <a:srgbClr val="FF0000"/>
                </a:solidFill>
              </a:rPr>
              <a:t> </a:t>
            </a:r>
            <a:r>
              <a:rPr lang="en-US" sz="3200" b="1" dirty="0" err="1">
                <a:solidFill>
                  <a:srgbClr val="FF0000"/>
                </a:solidFill>
              </a:rPr>
              <a:t>là</a:t>
            </a:r>
            <a:r>
              <a:rPr lang="en-US" sz="3200" b="1" dirty="0">
                <a:solidFill>
                  <a:srgbClr val="FF0000"/>
                </a:solidFill>
              </a:rPr>
              <a:t> </a:t>
            </a:r>
            <a:r>
              <a:rPr lang="en-US" sz="3200" b="1" dirty="0" err="1">
                <a:solidFill>
                  <a:srgbClr val="FF0000"/>
                </a:solidFill>
              </a:rPr>
              <a:t>nơi</a:t>
            </a:r>
            <a:r>
              <a:rPr lang="en-US" sz="3200" b="1" dirty="0">
                <a:solidFill>
                  <a:srgbClr val="FF0000"/>
                </a:solidFill>
              </a:rPr>
              <a:t> </a:t>
            </a:r>
            <a:r>
              <a:rPr lang="en-US" sz="3200" b="1" dirty="0" err="1">
                <a:solidFill>
                  <a:srgbClr val="FF0000"/>
                </a:solidFill>
              </a:rPr>
              <a:t>sinh</a:t>
            </a:r>
            <a:r>
              <a:rPr lang="en-US" sz="3200" b="1" dirty="0">
                <a:solidFill>
                  <a:srgbClr val="FF0000"/>
                </a:solidFill>
              </a:rPr>
              <a:t> </a:t>
            </a:r>
            <a:r>
              <a:rPr lang="en-US" sz="3200" b="1" dirty="0" err="1">
                <a:solidFill>
                  <a:srgbClr val="FF0000"/>
                </a:solidFill>
              </a:rPr>
              <a:t>hoạt</a:t>
            </a:r>
            <a:r>
              <a:rPr lang="en-US" sz="3200" b="1" dirty="0">
                <a:solidFill>
                  <a:srgbClr val="FF0000"/>
                </a:solidFill>
              </a:rPr>
              <a:t> </a:t>
            </a:r>
            <a:r>
              <a:rPr lang="en-US" sz="3200" b="1" dirty="0" err="1">
                <a:solidFill>
                  <a:srgbClr val="FF0000"/>
                </a:solidFill>
              </a:rPr>
              <a:t>công</a:t>
            </a:r>
            <a:r>
              <a:rPr lang="en-US" sz="3200" b="1" dirty="0">
                <a:solidFill>
                  <a:srgbClr val="FF0000"/>
                </a:solidFill>
              </a:rPr>
              <a:t> </a:t>
            </a:r>
            <a:r>
              <a:rPr lang="en-US" sz="3200" b="1" dirty="0" err="1">
                <a:solidFill>
                  <a:srgbClr val="FF0000"/>
                </a:solidFill>
              </a:rPr>
              <a:t>cộng</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buôn</a:t>
            </a:r>
            <a:r>
              <a:rPr lang="en-US" sz="3200" b="1" dirty="0">
                <a:solidFill>
                  <a:srgbClr val="FF0000"/>
                </a:solidFill>
              </a:rPr>
              <a:t> </a:t>
            </a:r>
            <a:r>
              <a:rPr lang="en-US" sz="3200" b="1" dirty="0" err="1">
                <a:solidFill>
                  <a:srgbClr val="FF0000"/>
                </a:solidFill>
              </a:rPr>
              <a:t>làng</a:t>
            </a:r>
            <a:r>
              <a:rPr lang="en-US" sz="3200" b="1" dirty="0">
                <a:solidFill>
                  <a:srgbClr val="FF0000"/>
                </a:solidFill>
              </a:rPr>
              <a:t>, </a:t>
            </a:r>
            <a:r>
              <a:rPr lang="en-US" sz="3200" b="1" dirty="0" err="1">
                <a:solidFill>
                  <a:srgbClr val="FF0000"/>
                </a:solidFill>
              </a:rPr>
              <a:t>nơi</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nét</a:t>
            </a:r>
            <a:r>
              <a:rPr lang="en-US" sz="3200" b="1" dirty="0">
                <a:solidFill>
                  <a:srgbClr val="FF0000"/>
                </a:solidFill>
              </a:rPr>
              <a:t> </a:t>
            </a:r>
            <a:r>
              <a:rPr lang="en-US" sz="3200" b="1" dirty="0" err="1">
                <a:solidFill>
                  <a:srgbClr val="FF0000"/>
                </a:solidFill>
              </a:rPr>
              <a:t>đẹp</a:t>
            </a:r>
            <a:r>
              <a:rPr lang="en-US" sz="3200" b="1" dirty="0">
                <a:solidFill>
                  <a:srgbClr val="FF0000"/>
                </a:solidFill>
              </a:rPr>
              <a:t> </a:t>
            </a:r>
            <a:r>
              <a:rPr lang="en-US" sz="3200" b="1" dirty="0" err="1">
                <a:solidFill>
                  <a:srgbClr val="FF0000"/>
                </a:solidFill>
              </a:rPr>
              <a:t>văn</a:t>
            </a:r>
            <a:r>
              <a:rPr lang="en-US" sz="3200" b="1" dirty="0">
                <a:solidFill>
                  <a:srgbClr val="FF0000"/>
                </a:solidFill>
              </a:rPr>
              <a:t> </a:t>
            </a:r>
            <a:r>
              <a:rPr lang="en-US" sz="3200" b="1" dirty="0" err="1">
                <a:solidFill>
                  <a:srgbClr val="FF0000"/>
                </a:solidFill>
              </a:rPr>
              <a:t>hoá</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đồng</a:t>
            </a:r>
            <a:r>
              <a:rPr lang="en-US" sz="3200" b="1" dirty="0">
                <a:solidFill>
                  <a:srgbClr val="FF0000"/>
                </a:solidFill>
              </a:rPr>
              <a:t> </a:t>
            </a:r>
            <a:r>
              <a:rPr lang="en-US" sz="3200" b="1" dirty="0" err="1">
                <a:solidFill>
                  <a:srgbClr val="FF0000"/>
                </a:solidFill>
              </a:rPr>
              <a:t>bào</a:t>
            </a:r>
            <a:r>
              <a:rPr lang="en-US" sz="3200" b="1" dirty="0">
                <a:solidFill>
                  <a:srgbClr val="FF0000"/>
                </a:solidFill>
              </a:rPr>
              <a:t> </a:t>
            </a:r>
            <a:r>
              <a:rPr lang="en-US" sz="3200" b="1" dirty="0" err="1">
                <a:solidFill>
                  <a:srgbClr val="FF0000"/>
                </a:solidFill>
              </a:rPr>
              <a:t>Tây</a:t>
            </a:r>
            <a:r>
              <a:rPr lang="en-US" sz="3200" b="1" dirty="0">
                <a:solidFill>
                  <a:srgbClr val="FF0000"/>
                </a:solidFill>
              </a:rPr>
              <a:t> </a:t>
            </a:r>
            <a:r>
              <a:rPr lang="en-US" sz="3200" b="1" dirty="0" err="1">
                <a:solidFill>
                  <a:srgbClr val="FF0000"/>
                </a:solidFill>
              </a:rPr>
              <a:t>Nguyên</a:t>
            </a:r>
            <a:r>
              <a:rPr lang="en-US" sz="3200" b="1" dirty="0">
                <a:solidFill>
                  <a:srgbClr val="FF0000"/>
                </a:solidFill>
              </a:rPr>
              <a:t>.                                </a:t>
            </a:r>
          </a:p>
        </p:txBody>
      </p:sp>
      <p:pic>
        <p:nvPicPr>
          <p:cNvPr id="24580" name="Picture 28" descr="sun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5"/>
          <p:cNvGrpSpPr>
            <a:grpSpLocks/>
          </p:cNvGrpSpPr>
          <p:nvPr/>
        </p:nvGrpSpPr>
        <p:grpSpPr bwMode="auto">
          <a:xfrm>
            <a:off x="0" y="0"/>
            <a:ext cx="9144000" cy="6858000"/>
            <a:chOff x="8" y="0"/>
            <a:chExt cx="5760" cy="4320"/>
          </a:xfrm>
        </p:grpSpPr>
        <p:pic>
          <p:nvPicPr>
            <p:cNvPr id="24582" name="Picture 6" descr="GRANS0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GRANS0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4" name="Group 8"/>
            <p:cNvGrpSpPr>
              <a:grpSpLocks/>
            </p:cNvGrpSpPr>
            <p:nvPr/>
          </p:nvGrpSpPr>
          <p:grpSpPr bwMode="auto">
            <a:xfrm>
              <a:off x="8" y="0"/>
              <a:ext cx="5760" cy="4320"/>
              <a:chOff x="672" y="0"/>
              <a:chExt cx="5760" cy="4320"/>
            </a:xfrm>
          </p:grpSpPr>
          <p:pic>
            <p:nvPicPr>
              <p:cNvPr id="24585" name="Picture 9"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586" name="Picture 10"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587" name="Picture 11" descr="BD2132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588" name="Picture 12" descr="BD2132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24524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9223"/>
                                        </p:tgtEl>
                                        <p:attrNameLst>
                                          <p:attrName>style.visibility</p:attrName>
                                        </p:attrNameLst>
                                      </p:cBhvr>
                                      <p:to>
                                        <p:strVal val="visible"/>
                                      </p:to>
                                    </p:set>
                                    <p:anim calcmode="discrete" valueType="clr">
                                      <p:cBhvr override="childStyle">
                                        <p:cTn id="7" dur="80"/>
                                        <p:tgtEl>
                                          <p:spTgt spid="1792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9223"/>
                                        </p:tgtEl>
                                        <p:attrNameLst>
                                          <p:attrName>fillcolor</p:attrName>
                                        </p:attrNameLst>
                                      </p:cBhvr>
                                      <p:tavLst>
                                        <p:tav tm="0">
                                          <p:val>
                                            <p:clrVal>
                                              <a:schemeClr val="accent2"/>
                                            </p:clrVal>
                                          </p:val>
                                        </p:tav>
                                        <p:tav tm="50000">
                                          <p:val>
                                            <p:clrVal>
                                              <a:schemeClr val="hlink"/>
                                            </p:clrVal>
                                          </p:val>
                                        </p:tav>
                                      </p:tavLst>
                                    </p:anim>
                                    <p:set>
                                      <p:cBhvr>
                                        <p:cTn id="9" dur="80"/>
                                        <p:tgtEl>
                                          <p:spTgt spid="1792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6" descr="Blue tissue paper"/>
          <p:cNvSpPr>
            <a:spLocks noChangeArrowheads="1"/>
          </p:cNvSpPr>
          <p:nvPr/>
        </p:nvSpPr>
        <p:spPr bwMode="auto">
          <a:xfrm>
            <a:off x="0" y="-22860"/>
            <a:ext cx="9144000" cy="6858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pPr algn="ctr"/>
            <a:endParaRPr lang="en-US"/>
          </a:p>
        </p:txBody>
      </p:sp>
      <p:sp>
        <p:nvSpPr>
          <p:cNvPr id="179209" name="Rectangle 9"/>
          <p:cNvSpPr>
            <a:spLocks noChangeArrowheads="1"/>
          </p:cNvSpPr>
          <p:nvPr/>
        </p:nvSpPr>
        <p:spPr bwMode="auto">
          <a:xfrm>
            <a:off x="17417" y="25146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a:solidFill>
                  <a:srgbClr val="0000FF"/>
                </a:solidFill>
              </a:rPr>
              <a:t>*) </a:t>
            </a:r>
            <a:r>
              <a:rPr lang="en-US" sz="2800" b="1" dirty="0" err="1">
                <a:solidFill>
                  <a:srgbClr val="0000FF"/>
                </a:solidFill>
              </a:rPr>
              <a:t>Sau</a:t>
            </a:r>
            <a:r>
              <a:rPr lang="en-US" sz="2800" b="1" dirty="0">
                <a:solidFill>
                  <a:srgbClr val="0000FF"/>
                </a:solidFill>
              </a:rPr>
              <a:t> </a:t>
            </a:r>
            <a:r>
              <a:rPr lang="en-US" sz="2800" b="1" dirty="0" err="1">
                <a:solidFill>
                  <a:srgbClr val="0000FF"/>
                </a:solidFill>
              </a:rPr>
              <a:t>khi</a:t>
            </a:r>
            <a:r>
              <a:rPr lang="en-US" sz="2800" b="1" dirty="0">
                <a:solidFill>
                  <a:srgbClr val="0000FF"/>
                </a:solidFill>
              </a:rPr>
              <a:t> </a:t>
            </a:r>
            <a:r>
              <a:rPr lang="en-US" sz="2800" b="1" dirty="0" err="1">
                <a:solidFill>
                  <a:srgbClr val="0000FF"/>
                </a:solidFill>
              </a:rPr>
              <a:t>học</a:t>
            </a: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này</a:t>
            </a:r>
            <a:r>
              <a:rPr lang="en-US" sz="2800" b="1" dirty="0">
                <a:solidFill>
                  <a:srgbClr val="0000FF"/>
                </a:solidFill>
              </a:rPr>
              <a:t>, </a:t>
            </a:r>
            <a:r>
              <a:rPr lang="en-US" sz="2800" b="1" dirty="0" err="1">
                <a:solidFill>
                  <a:srgbClr val="0000FF"/>
                </a:solidFill>
              </a:rPr>
              <a:t>em</a:t>
            </a:r>
            <a:r>
              <a:rPr lang="en-US" sz="2800" b="1" dirty="0">
                <a:solidFill>
                  <a:srgbClr val="0000FF"/>
                </a:solidFill>
              </a:rPr>
              <a:t> </a:t>
            </a:r>
            <a:r>
              <a:rPr lang="en-US" sz="2800" b="1" dirty="0" err="1">
                <a:solidFill>
                  <a:srgbClr val="0000FF"/>
                </a:solidFill>
              </a:rPr>
              <a:t>có</a:t>
            </a:r>
            <a:r>
              <a:rPr lang="en-US" sz="2800" b="1" dirty="0">
                <a:solidFill>
                  <a:srgbClr val="0000FF"/>
                </a:solidFill>
              </a:rPr>
              <a:t> </a:t>
            </a:r>
            <a:r>
              <a:rPr lang="en-US" sz="2800" b="1" dirty="0" err="1">
                <a:solidFill>
                  <a:srgbClr val="0000FF"/>
                </a:solidFill>
              </a:rPr>
              <a:t>cảm</a:t>
            </a:r>
            <a:r>
              <a:rPr lang="en-US" sz="2800" b="1" dirty="0">
                <a:solidFill>
                  <a:srgbClr val="0000FF"/>
                </a:solidFill>
              </a:rPr>
              <a:t> </a:t>
            </a:r>
            <a:r>
              <a:rPr lang="en-US" sz="2800" b="1" dirty="0" err="1">
                <a:solidFill>
                  <a:srgbClr val="0000FF"/>
                </a:solidFill>
              </a:rPr>
              <a:t>nghĩ</a:t>
            </a:r>
            <a:r>
              <a:rPr lang="en-US" sz="2800" b="1" dirty="0">
                <a:solidFill>
                  <a:srgbClr val="0000FF"/>
                </a:solidFill>
              </a:rPr>
              <a:t> </a:t>
            </a:r>
            <a:r>
              <a:rPr lang="en-US" sz="2800" b="1" dirty="0" err="1">
                <a:solidFill>
                  <a:srgbClr val="0000FF"/>
                </a:solidFill>
              </a:rPr>
              <a:t>gì</a:t>
            </a:r>
            <a:r>
              <a:rPr lang="en-US" sz="2800" b="1" dirty="0">
                <a:solidFill>
                  <a:srgbClr val="0000FF"/>
                </a:solidFill>
              </a:rPr>
              <a:t> </a:t>
            </a:r>
            <a:r>
              <a:rPr lang="en-US" sz="2800" b="1" dirty="0" err="1">
                <a:solidFill>
                  <a:srgbClr val="0000FF"/>
                </a:solidFill>
              </a:rPr>
              <a:t>về</a:t>
            </a:r>
            <a:r>
              <a:rPr lang="en-US" sz="2800" b="1" dirty="0">
                <a:solidFill>
                  <a:srgbClr val="0000FF"/>
                </a:solidFill>
              </a:rPr>
              <a:t> </a:t>
            </a:r>
            <a:r>
              <a:rPr lang="en-US" sz="2800" b="1" dirty="0" err="1">
                <a:solidFill>
                  <a:srgbClr val="0000FF"/>
                </a:solidFill>
              </a:rPr>
              <a:t>vùng</a:t>
            </a:r>
            <a:r>
              <a:rPr lang="en-US" sz="2800" b="1" dirty="0">
                <a:solidFill>
                  <a:srgbClr val="0000FF"/>
                </a:solidFill>
              </a:rPr>
              <a:t> </a:t>
            </a:r>
            <a:r>
              <a:rPr lang="en-US" sz="2800" b="1" dirty="0" err="1">
                <a:solidFill>
                  <a:srgbClr val="0000FF"/>
                </a:solidFill>
              </a:rPr>
              <a:t>đất</a:t>
            </a:r>
            <a:r>
              <a:rPr lang="en-US" sz="2800" b="1" dirty="0">
                <a:solidFill>
                  <a:srgbClr val="0000FF"/>
                </a:solidFill>
              </a:rPr>
              <a:t> </a:t>
            </a:r>
            <a:r>
              <a:rPr lang="en-US" sz="2800" b="1" dirty="0" err="1">
                <a:solidFill>
                  <a:srgbClr val="0000FF"/>
                </a:solidFill>
              </a:rPr>
              <a:t>Tây</a:t>
            </a:r>
            <a:r>
              <a:rPr lang="en-US" sz="2800" b="1" dirty="0">
                <a:solidFill>
                  <a:srgbClr val="0000FF"/>
                </a:solidFill>
              </a:rPr>
              <a:t> </a:t>
            </a:r>
            <a:r>
              <a:rPr lang="en-US" sz="2800" b="1" dirty="0" err="1">
                <a:solidFill>
                  <a:srgbClr val="0000FF"/>
                </a:solidFill>
              </a:rPr>
              <a:t>Nguyên</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Tổ</a:t>
            </a:r>
            <a:r>
              <a:rPr lang="en-US" sz="2800" b="1" dirty="0">
                <a:solidFill>
                  <a:srgbClr val="0000FF"/>
                </a:solidFill>
              </a:rPr>
              <a:t> </a:t>
            </a:r>
            <a:r>
              <a:rPr lang="en-US" sz="2800" b="1" dirty="0" err="1">
                <a:solidFill>
                  <a:srgbClr val="0000FF"/>
                </a:solidFill>
              </a:rPr>
              <a:t>quốc</a:t>
            </a:r>
            <a:r>
              <a:rPr lang="en-US" sz="2800" b="1" dirty="0">
                <a:solidFill>
                  <a:srgbClr val="0000FF"/>
                </a:solidFill>
              </a:rPr>
              <a:t>?                                  </a:t>
            </a:r>
          </a:p>
        </p:txBody>
      </p:sp>
      <p:sp>
        <p:nvSpPr>
          <p:cNvPr id="179220" name="Rectangle 20"/>
          <p:cNvSpPr>
            <a:spLocks noChangeArrowheads="1"/>
          </p:cNvSpPr>
          <p:nvPr/>
        </p:nvSpPr>
        <p:spPr bwMode="auto">
          <a:xfrm>
            <a:off x="1447800" y="609600"/>
            <a:ext cx="2819400" cy="1066800"/>
          </a:xfrm>
          <a:prstGeom prst="rect">
            <a:avLst/>
          </a:prstGeom>
          <a:solidFill>
            <a:schemeClr val="folHlink"/>
          </a:solidFill>
          <a:ln w="9525">
            <a:solidFill>
              <a:srgbClr val="FF3300"/>
            </a:solidFill>
            <a:miter lim="800000"/>
            <a:headEnd/>
            <a:tailEnd/>
          </a:ln>
          <a:effectLst>
            <a:outerShdw dist="35921" dir="2700000" algn="ctr" rotWithShape="0">
              <a:schemeClr val="bg2"/>
            </a:outerShdw>
          </a:effectLst>
        </p:spPr>
        <p:txBody>
          <a:bodyPr wrap="none" anchor="ctr"/>
          <a:lstStyle/>
          <a:p>
            <a:pPr algn="ctr">
              <a:defRPr/>
            </a:pPr>
            <a:r>
              <a:rPr lang="en-US" sz="3200" b="1" dirty="0" err="1">
                <a:solidFill>
                  <a:srgbClr val="FFFF00"/>
                </a:solidFill>
                <a:latin typeface="Arial" charset="0"/>
              </a:rPr>
              <a:t>Củng</a:t>
            </a:r>
            <a:r>
              <a:rPr lang="en-US" sz="3200" b="1" dirty="0">
                <a:solidFill>
                  <a:srgbClr val="FFFF00"/>
                </a:solidFill>
                <a:latin typeface="Arial" charset="0"/>
              </a:rPr>
              <a:t> </a:t>
            </a:r>
            <a:r>
              <a:rPr lang="en-US" sz="3200" b="1" dirty="0" err="1">
                <a:solidFill>
                  <a:srgbClr val="FFFF00"/>
                </a:solidFill>
                <a:latin typeface="Arial" charset="0"/>
              </a:rPr>
              <a:t>cô</a:t>
            </a:r>
            <a:r>
              <a:rPr lang="en-US" sz="3200" b="1" dirty="0">
                <a:solidFill>
                  <a:srgbClr val="FFFF00"/>
                </a:solidFill>
                <a:latin typeface="Arial" charset="0"/>
              </a:rPr>
              <a:t>́</a:t>
            </a:r>
          </a:p>
        </p:txBody>
      </p:sp>
      <p:sp>
        <p:nvSpPr>
          <p:cNvPr id="179221" name="Rectangle 21"/>
          <p:cNvSpPr>
            <a:spLocks noChangeArrowheads="1"/>
          </p:cNvSpPr>
          <p:nvPr/>
        </p:nvSpPr>
        <p:spPr bwMode="auto">
          <a:xfrm>
            <a:off x="0" y="3886200"/>
            <a:ext cx="876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a:solidFill>
                  <a:srgbClr val="0000FF"/>
                </a:solidFill>
              </a:rPr>
              <a:t>*) </a:t>
            </a:r>
            <a:r>
              <a:rPr lang="en-US" sz="2800" b="1" dirty="0" err="1">
                <a:solidFill>
                  <a:srgbClr val="0000FF"/>
                </a:solidFill>
              </a:rPr>
              <a:t>Đối</a:t>
            </a:r>
            <a:r>
              <a:rPr lang="en-US" sz="2800" b="1" dirty="0">
                <a:solidFill>
                  <a:srgbClr val="0000FF"/>
                </a:solidFill>
              </a:rPr>
              <a:t> </a:t>
            </a:r>
            <a:r>
              <a:rPr lang="en-US" sz="2800" b="1" dirty="0" err="1">
                <a:solidFill>
                  <a:srgbClr val="0000FF"/>
                </a:solidFill>
              </a:rPr>
              <a:t>với</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dân</a:t>
            </a:r>
            <a:r>
              <a:rPr lang="en-US" sz="2800" b="1" dirty="0">
                <a:solidFill>
                  <a:srgbClr val="0000FF"/>
                </a:solidFill>
              </a:rPr>
              <a:t> </a:t>
            </a:r>
            <a:r>
              <a:rPr lang="en-US" sz="2800" b="1" dirty="0" err="1">
                <a:solidFill>
                  <a:srgbClr val="0000FF"/>
                </a:solidFill>
              </a:rPr>
              <a:t>tộc</a:t>
            </a:r>
            <a:r>
              <a:rPr lang="en-US" sz="2800" b="1" dirty="0">
                <a:solidFill>
                  <a:srgbClr val="0000FF"/>
                </a:solidFill>
              </a:rPr>
              <a:t> </a:t>
            </a:r>
            <a:r>
              <a:rPr lang="en-US" sz="2800" b="1" dirty="0" err="1">
                <a:solidFill>
                  <a:srgbClr val="0000FF"/>
                </a:solidFill>
              </a:rPr>
              <a:t>anh</a:t>
            </a:r>
            <a:r>
              <a:rPr lang="en-US" sz="2800" b="1" dirty="0">
                <a:solidFill>
                  <a:srgbClr val="0000FF"/>
                </a:solidFill>
              </a:rPr>
              <a:t> </a:t>
            </a:r>
            <a:r>
              <a:rPr lang="en-US" sz="2800" b="1" dirty="0" err="1">
                <a:solidFill>
                  <a:srgbClr val="0000FF"/>
                </a:solidFill>
              </a:rPr>
              <a:t>em</a:t>
            </a:r>
            <a:r>
              <a:rPr lang="en-US" sz="2800" b="1" dirty="0">
                <a:solidFill>
                  <a:srgbClr val="0000FF"/>
                </a:solidFill>
              </a:rPr>
              <a:t> </a:t>
            </a:r>
            <a:r>
              <a:rPr lang="en-US" sz="2800" b="1" dirty="0" err="1">
                <a:solidFill>
                  <a:srgbClr val="0000FF"/>
                </a:solidFill>
              </a:rPr>
              <a:t>trên</a:t>
            </a:r>
            <a:r>
              <a:rPr lang="en-US" sz="2800" b="1" dirty="0">
                <a:solidFill>
                  <a:srgbClr val="0000FF"/>
                </a:solidFill>
              </a:rPr>
              <a:t> </a:t>
            </a:r>
            <a:r>
              <a:rPr lang="en-US" sz="2800" b="1" dirty="0" err="1">
                <a:solidFill>
                  <a:srgbClr val="0000FF"/>
                </a:solidFill>
              </a:rPr>
              <a:t>đất</a:t>
            </a:r>
            <a:r>
              <a:rPr lang="en-US" sz="2800" b="1" dirty="0">
                <a:solidFill>
                  <a:srgbClr val="0000FF"/>
                </a:solidFill>
              </a:rPr>
              <a:t> </a:t>
            </a:r>
            <a:r>
              <a:rPr lang="en-US" sz="2800" b="1" dirty="0" err="1">
                <a:solidFill>
                  <a:srgbClr val="0000FF"/>
                </a:solidFill>
              </a:rPr>
              <a:t>nước</a:t>
            </a:r>
            <a:r>
              <a:rPr lang="en-US" sz="2800" b="1" dirty="0">
                <a:solidFill>
                  <a:srgbClr val="0000FF"/>
                </a:solidFill>
              </a:rPr>
              <a:t> ta, </a:t>
            </a:r>
            <a:r>
              <a:rPr lang="en-US" sz="2800" b="1" dirty="0" err="1">
                <a:solidFill>
                  <a:srgbClr val="0000FF"/>
                </a:solidFill>
              </a:rPr>
              <a:t>chúng</a:t>
            </a:r>
            <a:r>
              <a:rPr lang="en-US" sz="2800" b="1" dirty="0">
                <a:solidFill>
                  <a:srgbClr val="0000FF"/>
                </a:solidFill>
              </a:rPr>
              <a:t> ta </a:t>
            </a:r>
            <a:r>
              <a:rPr lang="en-US" sz="2800" b="1" dirty="0" err="1">
                <a:solidFill>
                  <a:srgbClr val="0000FF"/>
                </a:solidFill>
              </a:rPr>
              <a:t>cần</a:t>
            </a:r>
            <a:r>
              <a:rPr lang="en-US" sz="2800" b="1" dirty="0">
                <a:solidFill>
                  <a:srgbClr val="0000FF"/>
                </a:solidFill>
              </a:rPr>
              <a:t> </a:t>
            </a:r>
            <a:r>
              <a:rPr lang="en-US" sz="2800" b="1" dirty="0" err="1">
                <a:solidFill>
                  <a:srgbClr val="0000FF"/>
                </a:solidFill>
              </a:rPr>
              <a:t>có</a:t>
            </a:r>
            <a:r>
              <a:rPr lang="en-US" sz="2800" b="1" dirty="0">
                <a:solidFill>
                  <a:srgbClr val="0000FF"/>
                </a:solidFill>
              </a:rPr>
              <a:t> </a:t>
            </a:r>
            <a:r>
              <a:rPr lang="en-US" sz="2800" b="1" dirty="0" err="1">
                <a:solidFill>
                  <a:srgbClr val="0000FF"/>
                </a:solidFill>
              </a:rPr>
              <a:t>thái</a:t>
            </a:r>
            <a:r>
              <a:rPr lang="en-US" sz="2800" b="1" dirty="0">
                <a:solidFill>
                  <a:srgbClr val="0000FF"/>
                </a:solidFill>
              </a:rPr>
              <a:t> </a:t>
            </a:r>
            <a:r>
              <a:rPr lang="en-US" sz="2800" b="1" dirty="0" err="1">
                <a:solidFill>
                  <a:srgbClr val="0000FF"/>
                </a:solidFill>
              </a:rPr>
              <a:t>độ</a:t>
            </a:r>
            <a:r>
              <a:rPr lang="en-US" sz="2800" b="1" dirty="0">
                <a:solidFill>
                  <a:srgbClr val="0000FF"/>
                </a:solidFill>
              </a:rPr>
              <a:t> </a:t>
            </a:r>
            <a:r>
              <a:rPr lang="en-US" sz="2800" b="1" dirty="0" err="1">
                <a:solidFill>
                  <a:srgbClr val="0000FF"/>
                </a:solidFill>
              </a:rPr>
              <a:t>như</a:t>
            </a:r>
            <a:r>
              <a:rPr lang="en-US" sz="2800" b="1" dirty="0">
                <a:solidFill>
                  <a:srgbClr val="0000FF"/>
                </a:solidFill>
              </a:rPr>
              <a:t> </a:t>
            </a:r>
            <a:r>
              <a:rPr lang="en-US" sz="2800" b="1" dirty="0" err="1">
                <a:solidFill>
                  <a:srgbClr val="0000FF"/>
                </a:solidFill>
              </a:rPr>
              <a:t>thế</a:t>
            </a:r>
            <a:r>
              <a:rPr lang="en-US" sz="2800" b="1" dirty="0">
                <a:solidFill>
                  <a:srgbClr val="0000FF"/>
                </a:solidFill>
              </a:rPr>
              <a:t> </a:t>
            </a:r>
            <a:r>
              <a:rPr lang="en-US" sz="2800" b="1" dirty="0" err="1">
                <a:solidFill>
                  <a:srgbClr val="0000FF"/>
                </a:solidFill>
              </a:rPr>
              <a:t>nào</a:t>
            </a:r>
            <a:r>
              <a:rPr lang="en-US" sz="2800" b="1" dirty="0">
                <a:solidFill>
                  <a:srgbClr val="0000FF"/>
                </a:solidFill>
              </a:rPr>
              <a:t>?      </a:t>
            </a:r>
            <a:r>
              <a:rPr lang="en-US" sz="3200" b="1" dirty="0">
                <a:solidFill>
                  <a:srgbClr val="0000FF"/>
                </a:solidFill>
              </a:rPr>
              <a:t>                            </a:t>
            </a:r>
          </a:p>
        </p:txBody>
      </p:sp>
      <p:pic>
        <p:nvPicPr>
          <p:cNvPr id="30727" name="Picture 28" descr="sun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4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9209"/>
                                        </p:tgtEl>
                                        <p:attrNameLst>
                                          <p:attrName>style.visibility</p:attrName>
                                        </p:attrNameLst>
                                      </p:cBhvr>
                                      <p:to>
                                        <p:strVal val="visible"/>
                                      </p:to>
                                    </p:set>
                                    <p:animEffect transition="in" filter="blinds(horizontal)">
                                      <p:cBhvr>
                                        <p:cTn id="7" dur="500"/>
                                        <p:tgtEl>
                                          <p:spTgt spid="17920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9221"/>
                                        </p:tgtEl>
                                        <p:attrNameLst>
                                          <p:attrName>style.visibility</p:attrName>
                                        </p:attrNameLst>
                                      </p:cBhvr>
                                      <p:to>
                                        <p:strVal val="visible"/>
                                      </p:to>
                                    </p:set>
                                    <p:animEffect transition="in" filter="blinds(horizontal)">
                                      <p:cBhvr>
                                        <p:cTn id="11" dur="500"/>
                                        <p:tgtEl>
                                          <p:spTgt spid="17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9" grpId="0"/>
      <p:bldP spid="1792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00200" y="2575560"/>
            <a:ext cx="6019800" cy="1015663"/>
          </a:xfrm>
          <a:prstGeom prst="rect">
            <a:avLst/>
          </a:prstGeom>
          <a:noFill/>
        </p:spPr>
        <p:txBody>
          <a:bodyPr wrap="square" rtlCol="0">
            <a:prstTxWarp prst="textArchUp">
              <a:avLst/>
            </a:prstTxWarp>
            <a:spAutoFit/>
          </a:bodyPr>
          <a:lstStyle/>
          <a:p>
            <a:pPr algn="ctr"/>
            <a:r>
              <a:rPr lang="vi-VN" sz="6600" dirty="0" smtClean="0">
                <a:solidFill>
                  <a:schemeClr val="accent2">
                    <a:lumMod val="60000"/>
                    <a:lumOff val="40000"/>
                  </a:schemeClr>
                </a:solidFill>
                <a:effectLst>
                  <a:outerShdw blurRad="50800" dist="38100" dir="5400000" algn="t" rotWithShape="0">
                    <a:prstClr val="black">
                      <a:alpha val="40000"/>
                    </a:prstClr>
                  </a:outerShdw>
                </a:effectLst>
              </a:rPr>
              <a:t>THANKS YOU </a:t>
            </a:r>
            <a:endParaRPr lang="en-US" sz="6600" dirty="0">
              <a:solidFill>
                <a:schemeClr val="accent2">
                  <a:lumMod val="60000"/>
                  <a:lumOff val="40000"/>
                </a:schemeClr>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9623237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54" y="228600"/>
            <a:ext cx="4953000" cy="6477000"/>
          </a:xfrm>
        </p:spPr>
      </p:pic>
      <p:sp>
        <p:nvSpPr>
          <p:cNvPr id="6" name="Content Placeholder 5"/>
          <p:cNvSpPr>
            <a:spLocks noGrp="1"/>
          </p:cNvSpPr>
          <p:nvPr>
            <p:ph sz="half" idx="2"/>
          </p:nvPr>
        </p:nvSpPr>
        <p:spPr>
          <a:xfrm>
            <a:off x="5105400" y="304800"/>
            <a:ext cx="4038600" cy="5364163"/>
          </a:xfrm>
        </p:spPr>
        <p:txBody>
          <a:bodyPr>
            <a:noAutofit/>
          </a:bodyPr>
          <a:lstStyle/>
          <a:p>
            <a:pPr marL="0" indent="0">
              <a:buNone/>
            </a:pPr>
            <a:r>
              <a:rPr lang="en-US" sz="2400" dirty="0" err="1" smtClean="0"/>
              <a:t>Tây</a:t>
            </a:r>
            <a:r>
              <a:rPr lang="en-US" sz="2400" dirty="0" smtClean="0"/>
              <a:t> </a:t>
            </a:r>
            <a:r>
              <a:rPr lang="en-US" sz="2400" dirty="0" err="1" smtClean="0"/>
              <a:t>Nguyên</a:t>
            </a:r>
            <a:r>
              <a:rPr lang="en-US" sz="2400" dirty="0" smtClean="0"/>
              <a:t> </a:t>
            </a:r>
            <a:r>
              <a:rPr lang="en-US" sz="2400" dirty="0" err="1" smtClean="0"/>
              <a:t>nằm</a:t>
            </a:r>
            <a:r>
              <a:rPr lang="en-US" sz="2400" dirty="0" smtClean="0"/>
              <a:t> ở </a:t>
            </a:r>
            <a:r>
              <a:rPr lang="en-US" sz="2400" dirty="0" err="1" smtClean="0"/>
              <a:t>miền</a:t>
            </a:r>
            <a:r>
              <a:rPr lang="en-US" sz="2400" dirty="0" smtClean="0"/>
              <a:t> </a:t>
            </a:r>
            <a:r>
              <a:rPr lang="en-US" sz="2400" dirty="0" err="1" smtClean="0"/>
              <a:t>Trung</a:t>
            </a:r>
            <a:r>
              <a:rPr lang="en-US" sz="2400" dirty="0" smtClean="0"/>
              <a:t> </a:t>
            </a:r>
            <a:r>
              <a:rPr lang="en-US" sz="2400" dirty="0" err="1" smtClean="0"/>
              <a:t>của</a:t>
            </a:r>
            <a:r>
              <a:rPr lang="en-US" sz="2400" dirty="0" smtClean="0"/>
              <a:t> </a:t>
            </a:r>
            <a:r>
              <a:rPr lang="en-US" sz="2400" dirty="0" err="1" smtClean="0"/>
              <a:t>Tổ</a:t>
            </a:r>
            <a:r>
              <a:rPr lang="en-US" sz="2400" dirty="0" smtClean="0"/>
              <a:t> </a:t>
            </a:r>
            <a:r>
              <a:rPr lang="en-US" sz="2400" dirty="0" err="1" smtClean="0"/>
              <a:t>quốc</a:t>
            </a:r>
            <a:r>
              <a:rPr lang="en-US" sz="2400" dirty="0" smtClean="0"/>
              <a:t>.</a:t>
            </a:r>
            <a:r>
              <a:rPr lang="vi-VN" sz="2400" dirty="0"/>
              <a:t> Với diện tích tự nhiên hơn 50 ngàn km2 (chiếm hơn 16% diện tích cả nước), Tây Nguyên bao gồm 5 tỉnh </a:t>
            </a:r>
            <a:r>
              <a:rPr lang="en-US" sz="2400" dirty="0" err="1" smtClean="0"/>
              <a:t>Kom</a:t>
            </a:r>
            <a:r>
              <a:rPr lang="en-US" sz="2400" dirty="0" smtClean="0"/>
              <a:t> Tum, </a:t>
            </a:r>
            <a:r>
              <a:rPr lang="en-US" sz="2400" dirty="0" err="1" smtClean="0"/>
              <a:t>Gia</a:t>
            </a:r>
            <a:r>
              <a:rPr lang="en-US" sz="2400" dirty="0" smtClean="0"/>
              <a:t> Lai, </a:t>
            </a:r>
            <a:r>
              <a:rPr lang="en-US" sz="2400" dirty="0" err="1" smtClean="0"/>
              <a:t>Đắk</a:t>
            </a:r>
            <a:r>
              <a:rPr lang="en-US" sz="2400" dirty="0" smtClean="0"/>
              <a:t> </a:t>
            </a:r>
            <a:r>
              <a:rPr lang="en-US" sz="2400" dirty="0" err="1" smtClean="0"/>
              <a:t>Lắk</a:t>
            </a:r>
            <a:r>
              <a:rPr lang="en-US" sz="2400" dirty="0" smtClean="0"/>
              <a:t>, </a:t>
            </a:r>
            <a:r>
              <a:rPr lang="en-US" sz="2400" dirty="0" err="1" smtClean="0"/>
              <a:t>Đắk</a:t>
            </a:r>
            <a:r>
              <a:rPr lang="en-US" sz="2400" dirty="0" smtClean="0"/>
              <a:t> </a:t>
            </a:r>
            <a:r>
              <a:rPr lang="en-US" sz="2400" dirty="0" err="1" smtClean="0"/>
              <a:t>Nông</a:t>
            </a:r>
            <a:r>
              <a:rPr lang="en-US" sz="2400" dirty="0" smtClean="0"/>
              <a:t>, </a:t>
            </a:r>
            <a:r>
              <a:rPr lang="en-US" sz="2400" dirty="0" err="1" smtClean="0"/>
              <a:t>Lâm</a:t>
            </a:r>
            <a:r>
              <a:rPr lang="en-US" sz="2400" dirty="0" smtClean="0"/>
              <a:t> </a:t>
            </a:r>
            <a:r>
              <a:rPr lang="en-US" sz="2400" dirty="0" err="1" smtClean="0"/>
              <a:t>Đồng</a:t>
            </a:r>
            <a:r>
              <a:rPr lang="vi-VN" sz="2400" dirty="0" smtClean="0"/>
              <a:t>.</a:t>
            </a:r>
            <a:r>
              <a:rPr lang="en-US" sz="2400" dirty="0" smtClean="0"/>
              <a:t> </a:t>
            </a:r>
            <a:r>
              <a:rPr lang="vi-VN" sz="2400" dirty="0" smtClean="0"/>
              <a:t>Tây </a:t>
            </a:r>
            <a:r>
              <a:rPr lang="vi-VN" sz="2400" dirty="0"/>
              <a:t>Nguyên là vùng cao nguyên, phía bắc giáp tỉnh Quảng Nam, phía đông giáp các tỉnh Quảng Ngãi, Bình Định, Phú Yên, Khánh Hòa, Ninh Thuận, Bình Thuận, phía nam giáp các tỉnh Đồng Nai, Bình Phước, phía tây giáp với các tỉnh Attapeu (Lào) và </a:t>
            </a:r>
            <a:r>
              <a:rPr lang="vi-VN" sz="2400" dirty="0" smtClean="0"/>
              <a:t>Ratanakiri</a:t>
            </a:r>
            <a:r>
              <a:rPr lang="en-US" sz="2400" dirty="0" smtClean="0"/>
              <a:t>, </a:t>
            </a:r>
            <a:r>
              <a:rPr lang="vi-VN" sz="2400" dirty="0" smtClean="0"/>
              <a:t> Mondulkiri </a:t>
            </a:r>
            <a:r>
              <a:rPr lang="vi-VN" sz="2400" dirty="0"/>
              <a:t>(Campuchia).</a:t>
            </a:r>
            <a:endParaRPr lang="en-US" sz="2400" dirty="0"/>
          </a:p>
        </p:txBody>
      </p:sp>
      <p:sp>
        <p:nvSpPr>
          <p:cNvPr id="2" name="Oval 1"/>
          <p:cNvSpPr/>
          <p:nvPr/>
        </p:nvSpPr>
        <p:spPr>
          <a:xfrm>
            <a:off x="3200400" y="2971800"/>
            <a:ext cx="1143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Đông</a:t>
            </a:r>
            <a:endParaRPr lang="en-US" dirty="0"/>
          </a:p>
        </p:txBody>
      </p:sp>
      <p:sp>
        <p:nvSpPr>
          <p:cNvPr id="3" name="Oval 2"/>
          <p:cNvSpPr/>
          <p:nvPr/>
        </p:nvSpPr>
        <p:spPr>
          <a:xfrm>
            <a:off x="1447800" y="304800"/>
            <a:ext cx="914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Bắc</a:t>
            </a:r>
            <a:endParaRPr lang="en-US" dirty="0"/>
          </a:p>
        </p:txBody>
      </p:sp>
      <p:sp>
        <p:nvSpPr>
          <p:cNvPr id="4" name="Oval 3"/>
          <p:cNvSpPr/>
          <p:nvPr/>
        </p:nvSpPr>
        <p:spPr>
          <a:xfrm>
            <a:off x="990600" y="5181600"/>
            <a:ext cx="914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a:t>
            </a:r>
            <a:endParaRPr lang="en-US" dirty="0"/>
          </a:p>
        </p:txBody>
      </p:sp>
      <p:sp>
        <p:nvSpPr>
          <p:cNvPr id="5" name="Oval 4"/>
          <p:cNvSpPr/>
          <p:nvPr/>
        </p:nvSpPr>
        <p:spPr>
          <a:xfrm>
            <a:off x="22860" y="17526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err="1" smtClean="0"/>
              <a:t>Tây</a:t>
            </a:r>
            <a:r>
              <a:rPr lang="en-US" dirty="0" smtClean="0"/>
              <a:t> </a:t>
            </a:r>
            <a:endParaRPr lang="en-US" dirty="0"/>
          </a:p>
        </p:txBody>
      </p:sp>
    </p:spTree>
    <p:extLst>
      <p:ext uri="{BB962C8B-B14F-4D97-AF65-F5344CB8AC3E}">
        <p14:creationId xmlns:p14="http://schemas.microsoft.com/office/powerpoint/2010/main" val="4185231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76200" y="1066801"/>
            <a:ext cx="4038600" cy="4729526"/>
          </a:xfrm>
        </p:spPr>
        <p:txBody>
          <a:bodyPr/>
          <a:lstStyle/>
          <a:p>
            <a:pPr marL="0" indent="0">
              <a:buNone/>
            </a:pPr>
            <a:r>
              <a:rPr lang="vi-VN" dirty="0"/>
              <a:t> Vùng đất này sở hữu những nguồn tài nguyên du lịch hết sức đa dạng và độc đáo. Đến với Tây </a:t>
            </a:r>
            <a:r>
              <a:rPr lang="vi-VN" dirty="0" smtClean="0"/>
              <a:t>Nguyên</a:t>
            </a:r>
            <a:r>
              <a:rPr lang="en-US" dirty="0"/>
              <a:t> </a:t>
            </a:r>
            <a:r>
              <a:rPr lang="en-US" dirty="0" err="1" smtClean="0"/>
              <a:t>là</a:t>
            </a:r>
            <a:r>
              <a:rPr lang="en-US" dirty="0" smtClean="0"/>
              <a:t> </a:t>
            </a:r>
            <a:r>
              <a:rPr lang="en-US" dirty="0" err="1" smtClean="0"/>
              <a:t>đến</a:t>
            </a:r>
            <a:r>
              <a:rPr lang="en-US" dirty="0"/>
              <a:t> </a:t>
            </a:r>
            <a:r>
              <a:rPr lang="en-US" dirty="0" err="1"/>
              <a:t>với</a:t>
            </a:r>
            <a:r>
              <a:rPr lang="en-US" dirty="0"/>
              <a:t> </a:t>
            </a:r>
            <a:r>
              <a:rPr lang="en-US" dirty="0" err="1"/>
              <a:t>thiên</a:t>
            </a:r>
            <a:r>
              <a:rPr lang="en-US" dirty="0"/>
              <a:t> </a:t>
            </a:r>
            <a:r>
              <a:rPr lang="en-US" dirty="0" err="1" smtClean="0"/>
              <a:t>nhiên</a:t>
            </a:r>
            <a:r>
              <a:rPr lang="en-US" dirty="0"/>
              <a:t> </a:t>
            </a:r>
            <a:r>
              <a:rPr lang="en-US" dirty="0" err="1" smtClean="0"/>
              <a:t>hoang</a:t>
            </a:r>
            <a:r>
              <a:rPr lang="en-US" dirty="0" smtClean="0"/>
              <a:t> </a:t>
            </a:r>
            <a:r>
              <a:rPr lang="en-US" dirty="0" err="1" smtClean="0"/>
              <a:t>sơ</a:t>
            </a:r>
            <a:r>
              <a:rPr lang="en-US" dirty="0" smtClean="0"/>
              <a:t>,</a:t>
            </a:r>
            <a:r>
              <a:rPr lang="vi-VN" dirty="0" smtClean="0"/>
              <a:t> </a:t>
            </a:r>
            <a:r>
              <a:rPr lang="vi-VN" dirty="0"/>
              <a:t>những cánh rừng nguyên sinh với đa dạng động thực </a:t>
            </a:r>
            <a:r>
              <a:rPr lang="vi-VN" dirty="0" smtClean="0"/>
              <a:t>vật</a:t>
            </a:r>
            <a:r>
              <a:rPr lang="en-US" dirty="0" smtClean="0"/>
              <a:t> </a:t>
            </a:r>
            <a:r>
              <a:rPr lang="en-US" dirty="0" err="1" smtClean="0"/>
              <a:t>và</a:t>
            </a:r>
            <a:r>
              <a:rPr lang="en-US" dirty="0" smtClean="0"/>
              <a:t> </a:t>
            </a:r>
            <a:r>
              <a:rPr lang="en-US" dirty="0" err="1" smtClean="0"/>
              <a:t>những</a:t>
            </a:r>
            <a:r>
              <a:rPr lang="en-US" dirty="0" smtClean="0"/>
              <a:t> </a:t>
            </a:r>
            <a:r>
              <a:rPr lang="en-US" dirty="0" err="1" smtClean="0"/>
              <a:t>thác</a:t>
            </a:r>
            <a:r>
              <a:rPr lang="en-US" dirty="0" smtClean="0"/>
              <a:t> </a:t>
            </a:r>
            <a:r>
              <a:rPr lang="en-US" dirty="0" err="1" smtClean="0"/>
              <a:t>nước</a:t>
            </a:r>
            <a:r>
              <a:rPr lang="en-US" dirty="0" smtClean="0"/>
              <a:t> </a:t>
            </a:r>
            <a:r>
              <a:rPr lang="en-US" dirty="0" err="1" smtClean="0"/>
              <a:t>vô</a:t>
            </a:r>
            <a:r>
              <a:rPr lang="en-US" dirty="0" smtClean="0"/>
              <a:t> </a:t>
            </a:r>
            <a:r>
              <a:rPr lang="en-US" dirty="0" err="1" smtClean="0"/>
              <a:t>cùng</a:t>
            </a:r>
            <a:r>
              <a:rPr lang="en-US" dirty="0" smtClean="0"/>
              <a:t> </a:t>
            </a:r>
            <a:r>
              <a:rPr lang="en-US" dirty="0" err="1" smtClean="0"/>
              <a:t>hùng</a:t>
            </a:r>
            <a:r>
              <a:rPr lang="en-US" dirty="0" smtClean="0"/>
              <a:t> </a:t>
            </a:r>
            <a:r>
              <a:rPr lang="en-US" dirty="0" err="1" smtClean="0"/>
              <a:t>vĩ</a:t>
            </a:r>
            <a:r>
              <a:rPr lang="en-US" dirty="0" smtClean="0"/>
              <a:t>.</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1000" y="914400"/>
            <a:ext cx="4800600" cy="5181600"/>
          </a:xfrm>
        </p:spPr>
      </p:pic>
      <p:sp>
        <p:nvSpPr>
          <p:cNvPr id="12" name="Oval 11"/>
          <p:cNvSpPr/>
          <p:nvPr/>
        </p:nvSpPr>
        <p:spPr>
          <a:xfrm>
            <a:off x="4267200" y="962297"/>
            <a:ext cx="2514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Thác</a:t>
            </a:r>
            <a:r>
              <a:rPr lang="en-US" dirty="0"/>
              <a:t> </a:t>
            </a:r>
            <a:r>
              <a:rPr lang="en-US" dirty="0" err="1" smtClean="0"/>
              <a:t>Dambri</a:t>
            </a:r>
            <a:r>
              <a:rPr lang="en-US" dirty="0" smtClean="0"/>
              <a:t> ở </a:t>
            </a:r>
            <a:r>
              <a:rPr lang="en-US" dirty="0" err="1" smtClean="0"/>
              <a:t>Lâm</a:t>
            </a:r>
            <a:r>
              <a:rPr lang="en-US" dirty="0" smtClean="0"/>
              <a:t> </a:t>
            </a:r>
            <a:r>
              <a:rPr lang="en-US" dirty="0" err="1" smtClean="0"/>
              <a:t>Đồng</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9411" y="1643742"/>
            <a:ext cx="5068389" cy="3705225"/>
          </a:xfrm>
          <a:prstGeom prst="rect">
            <a:avLst/>
          </a:prstGeom>
        </p:spPr>
      </p:pic>
      <p:sp>
        <p:nvSpPr>
          <p:cNvPr id="14" name="Oval 13"/>
          <p:cNvSpPr/>
          <p:nvPr/>
        </p:nvSpPr>
        <p:spPr>
          <a:xfrm>
            <a:off x="7010400" y="1648097"/>
            <a:ext cx="2057400" cy="714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Thác</a:t>
            </a:r>
            <a:r>
              <a:rPr lang="en-US" dirty="0" smtClean="0"/>
              <a:t> Cam Ly ở </a:t>
            </a:r>
            <a:r>
              <a:rPr lang="en-US" dirty="0" err="1" smtClean="0"/>
              <a:t>Lâm</a:t>
            </a:r>
            <a:r>
              <a:rPr lang="en-US" dirty="0" smtClean="0"/>
              <a:t> </a:t>
            </a:r>
            <a:r>
              <a:rPr lang="en-US" dirty="0" err="1" smtClean="0"/>
              <a:t>Đồng</a:t>
            </a:r>
            <a:endParaRPr lang="en-US" dirty="0"/>
          </a:p>
        </p:txBody>
      </p:sp>
    </p:spTree>
    <p:extLst>
      <p:ext uri="{BB962C8B-B14F-4D97-AF65-F5344CB8AC3E}">
        <p14:creationId xmlns:p14="http://schemas.microsoft.com/office/powerpoint/2010/main" val="205405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2" presetClass="exit" presetSubtype="4" fill="hold" nodeType="with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1+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animBg="1"/>
      <p:bldP spid="12" grpId="1"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5562600"/>
          </a:xfrm>
          <a:prstGeom prst="rect">
            <a:avLst/>
          </a:prstGeom>
          <a:ln>
            <a:noFill/>
          </a:ln>
          <a:effectLst>
            <a:softEdge rad="112500"/>
          </a:effectLst>
        </p:spPr>
      </p:pic>
    </p:spTree>
    <p:extLst>
      <p:ext uri="{BB962C8B-B14F-4D97-AF65-F5344CB8AC3E}">
        <p14:creationId xmlns:p14="http://schemas.microsoft.com/office/powerpoint/2010/main" val="4175435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16" presetClass="entr" presetSubtype="2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dirty="0" smtClean="0"/>
              <a:t> </a:t>
            </a:r>
            <a:r>
              <a:rPr lang="en-US" dirty="0" err="1" smtClean="0"/>
              <a:t>Từ</a:t>
            </a:r>
            <a:r>
              <a:rPr lang="en-US" dirty="0" smtClean="0"/>
              <a:t> </a:t>
            </a:r>
            <a:r>
              <a:rPr lang="en-US" dirty="0" err="1" smtClean="0"/>
              <a:t>khó</a:t>
            </a:r>
            <a:r>
              <a:rPr lang="en-US" dirty="0" smtClean="0"/>
              <a:t> </a:t>
            </a:r>
            <a:endParaRPr lang="en-US" dirty="0"/>
          </a:p>
        </p:txBody>
      </p:sp>
      <p:sp>
        <p:nvSpPr>
          <p:cNvPr id="3" name="Content Placeholder 2"/>
          <p:cNvSpPr>
            <a:spLocks noGrp="1"/>
          </p:cNvSpPr>
          <p:nvPr>
            <p:ph sz="half" idx="1"/>
          </p:nvPr>
        </p:nvSpPr>
        <p:spPr>
          <a:xfrm>
            <a:off x="304800" y="2057400"/>
            <a:ext cx="4038600" cy="4525963"/>
          </a:xfrm>
        </p:spPr>
        <p:txBody>
          <a:bodyPr>
            <a:noAutofit/>
          </a:bodyPr>
          <a:lstStyle/>
          <a:p>
            <a:r>
              <a:rPr lang="en-US" dirty="0" err="1" smtClean="0"/>
              <a:t>múa</a:t>
            </a:r>
            <a:r>
              <a:rPr lang="en-US" dirty="0" smtClean="0"/>
              <a:t> </a:t>
            </a:r>
            <a:r>
              <a:rPr lang="en-US" dirty="0" err="1" smtClean="0"/>
              <a:t>rông</a:t>
            </a:r>
            <a:r>
              <a:rPr lang="en-US" dirty="0" smtClean="0"/>
              <a:t> </a:t>
            </a:r>
            <a:r>
              <a:rPr lang="en-US" dirty="0" err="1" smtClean="0"/>
              <a:t>chiêng</a:t>
            </a:r>
            <a:endParaRPr lang="en-US" dirty="0" smtClean="0"/>
          </a:p>
          <a:p>
            <a:r>
              <a:rPr lang="en-US" dirty="0" err="1" smtClean="0"/>
              <a:t>ngọn</a:t>
            </a:r>
            <a:r>
              <a:rPr lang="en-US" dirty="0" smtClean="0"/>
              <a:t> </a:t>
            </a:r>
            <a:r>
              <a:rPr lang="en-US" dirty="0" err="1" smtClean="0"/>
              <a:t>giáo</a:t>
            </a:r>
            <a:r>
              <a:rPr lang="en-US" dirty="0" smtClean="0"/>
              <a:t> </a:t>
            </a:r>
          </a:p>
          <a:p>
            <a:r>
              <a:rPr lang="en-US" dirty="0" err="1"/>
              <a:t>c</a:t>
            </a:r>
            <a:r>
              <a:rPr lang="en-US" dirty="0" err="1" smtClean="0"/>
              <a:t>hiêng</a:t>
            </a:r>
            <a:r>
              <a:rPr lang="en-US" dirty="0" smtClean="0"/>
              <a:t> </a:t>
            </a:r>
            <a:r>
              <a:rPr lang="en-US" dirty="0" err="1" smtClean="0"/>
              <a:t>trống</a:t>
            </a:r>
            <a:r>
              <a:rPr lang="en-US" dirty="0" smtClean="0"/>
              <a:t> </a:t>
            </a:r>
          </a:p>
          <a:p>
            <a:r>
              <a:rPr lang="en-US" dirty="0" err="1"/>
              <a:t>b</a:t>
            </a:r>
            <a:r>
              <a:rPr lang="en-US" dirty="0" err="1" smtClean="0"/>
              <a:t>uôn</a:t>
            </a:r>
            <a:r>
              <a:rPr lang="en-US" dirty="0" smtClean="0"/>
              <a:t> </a:t>
            </a:r>
            <a:r>
              <a:rPr lang="en-US" dirty="0" err="1" smtClean="0"/>
              <a:t>làng</a:t>
            </a:r>
            <a:endParaRPr lang="en-US" dirty="0" smtClean="0"/>
          </a:p>
          <a:p>
            <a:r>
              <a:rPr lang="en-US" dirty="0" err="1"/>
              <a:t>n</a:t>
            </a:r>
            <a:r>
              <a:rPr lang="en-US" dirty="0" err="1" smtClean="0"/>
              <a:t>ông</a:t>
            </a:r>
            <a:r>
              <a:rPr lang="en-US" dirty="0" smtClean="0"/>
              <a:t> </a:t>
            </a:r>
            <a:r>
              <a:rPr lang="en-US" dirty="0" err="1" smtClean="0"/>
              <a:t>cụ</a:t>
            </a:r>
            <a:r>
              <a:rPr lang="en-US" dirty="0" smtClean="0"/>
              <a:t>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62400" y="2053045"/>
            <a:ext cx="4724400" cy="35052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524000"/>
            <a:ext cx="5181600" cy="49442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580" y="1395548"/>
            <a:ext cx="4130040" cy="4191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1752600"/>
            <a:ext cx="5238750" cy="4191000"/>
          </a:xfrm>
          <a:prstGeom prst="rect">
            <a:avLst/>
          </a:prstGeom>
        </p:spPr>
      </p:pic>
      <p:pic>
        <p:nvPicPr>
          <p:cNvPr id="18" name="Picture 2" descr="Cangku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429" y="1458141"/>
            <a:ext cx="2934323" cy="22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caib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8929" y="1403168"/>
            <a:ext cx="3032488" cy="228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444706" y="2791097"/>
            <a:ext cx="990600" cy="76853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Cuốc</a:t>
            </a:r>
            <a:endParaRPr lang="en-US" dirty="0"/>
          </a:p>
        </p:txBody>
      </p:sp>
      <p:sp>
        <p:nvSpPr>
          <p:cNvPr id="21" name="Rectangle 20"/>
          <p:cNvSpPr/>
          <p:nvPr/>
        </p:nvSpPr>
        <p:spPr>
          <a:xfrm>
            <a:off x="8015151" y="1498418"/>
            <a:ext cx="1066800" cy="5780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Cào</a:t>
            </a:r>
            <a:r>
              <a:rPr lang="en-US" sz="2000" dirty="0" smtClean="0"/>
              <a:t> </a:t>
            </a:r>
            <a:r>
              <a:rPr lang="en-US" sz="2000" dirty="0" err="1" smtClean="0"/>
              <a:t>cỏ</a:t>
            </a:r>
            <a:endParaRPr lang="en-US" sz="2000" dirty="0"/>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6173" y="3686990"/>
            <a:ext cx="3429000" cy="2428875"/>
          </a:xfrm>
          <a:prstGeom prst="rect">
            <a:avLst/>
          </a:prstGeom>
        </p:spPr>
      </p:pic>
      <p:sp>
        <p:nvSpPr>
          <p:cNvPr id="23" name="Oval 22"/>
          <p:cNvSpPr/>
          <p:nvPr/>
        </p:nvSpPr>
        <p:spPr>
          <a:xfrm>
            <a:off x="4572000" y="5167448"/>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Liềm</a:t>
            </a:r>
            <a:r>
              <a:rPr lang="en-US" sz="2000" dirty="0" smtClean="0"/>
              <a:t> </a:t>
            </a:r>
            <a:endParaRPr lang="en-US" sz="2000" dirty="0"/>
          </a:p>
        </p:txBody>
      </p:sp>
    </p:spTree>
    <p:extLst>
      <p:ext uri="{BB962C8B-B14F-4D97-AF65-F5344CB8AC3E}">
        <p14:creationId xmlns:p14="http://schemas.microsoft.com/office/powerpoint/2010/main" val="398420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2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20" presetClass="exit" presetSubtype="0" fill="hold" nodeType="withEffect">
                                  <p:stCondLst>
                                    <p:cond delay="200"/>
                                  </p:stCondLst>
                                  <p:childTnLst>
                                    <p:animEffect transition="out" filter="wedg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par>
                                <p:cTn id="23" presetID="16" presetClass="entr" presetSubtype="21" fill="hold"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1000"/>
                                        <p:tgtEl>
                                          <p:spTgt spid="3">
                                            <p:txEl>
                                              <p:pRg st="2" end="2"/>
                                            </p:txEl>
                                          </p:spTgt>
                                        </p:tgtEl>
                                      </p:cBhvr>
                                    </p:animEffect>
                                  </p:childTnLst>
                                </p:cTn>
                              </p:par>
                              <p:par>
                                <p:cTn id="31" presetID="55" presetClass="exit" presetSubtype="0" fill="hold" nodeType="withEffect">
                                  <p:stCondLst>
                                    <p:cond delay="0"/>
                                  </p:stCondLst>
                                  <p:childTnLst>
                                    <p:anim calcmode="lin" valueType="num">
                                      <p:cBhvr>
                                        <p:cTn id="32" dur="1000"/>
                                        <p:tgtEl>
                                          <p:spTgt spid="6"/>
                                        </p:tgtEl>
                                        <p:attrNameLst>
                                          <p:attrName>ppt_w</p:attrName>
                                        </p:attrNameLst>
                                      </p:cBhvr>
                                      <p:tavLst>
                                        <p:tav tm="0">
                                          <p:val>
                                            <p:strVal val="ppt_w"/>
                                          </p:val>
                                        </p:tav>
                                        <p:tav tm="100000">
                                          <p:val>
                                            <p:strVal val="ppt_w*0.70"/>
                                          </p:val>
                                        </p:tav>
                                      </p:tavLst>
                                    </p:anim>
                                    <p:anim calcmode="lin" valueType="num">
                                      <p:cBhvr>
                                        <p:cTn id="33" dur="1000"/>
                                        <p:tgtEl>
                                          <p:spTgt spid="6"/>
                                        </p:tgtEl>
                                        <p:attrNameLst>
                                          <p:attrName>ppt_h</p:attrName>
                                        </p:attrNameLst>
                                      </p:cBhvr>
                                      <p:tavLst>
                                        <p:tav tm="0">
                                          <p:val>
                                            <p:strVal val="ppt_h"/>
                                          </p:val>
                                        </p:tav>
                                        <p:tav tm="100000">
                                          <p:val>
                                            <p:strVal val="ppt_h"/>
                                          </p:val>
                                        </p:tav>
                                      </p:tavLst>
                                    </p:anim>
                                    <p:animEffect transition="out" filter="fade">
                                      <p:cBhvr>
                                        <p:cTn id="34" dur="1000"/>
                                        <p:tgtEl>
                                          <p:spTgt spid="6"/>
                                        </p:tgtEl>
                                      </p:cBhvr>
                                    </p:animEffect>
                                    <p:set>
                                      <p:cBhvr>
                                        <p:cTn id="35" dur="1" fill="hold">
                                          <p:stCondLst>
                                            <p:cond delay="999"/>
                                          </p:stCondLst>
                                        </p:cTn>
                                        <p:tgtEl>
                                          <p:spTgt spid="6"/>
                                        </p:tgtEl>
                                        <p:attrNameLst>
                                          <p:attrName>style.visibility</p:attrName>
                                        </p:attrNameLst>
                                      </p:cBhvr>
                                      <p:to>
                                        <p:strVal val="hidden"/>
                                      </p:to>
                                    </p:set>
                                  </p:childTnLst>
                                </p:cTn>
                              </p:par>
                              <p:par>
                                <p:cTn id="36" presetID="22" presetClass="entr" presetSubtype="4"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3" end="3"/>
                                            </p:txEl>
                                          </p:spTgt>
                                        </p:tgtEl>
                                      </p:cBhvr>
                                    </p:animEffect>
                                  </p:childTnLst>
                                </p:cTn>
                              </p:par>
                              <p:par>
                                <p:cTn id="47" presetID="47" presetClass="exit" presetSubtype="0" fill="hold" nodeType="withEffect">
                                  <p:stCondLst>
                                    <p:cond delay="0"/>
                                  </p:stCondLst>
                                  <p:childTnLst>
                                    <p:animEffect transition="out" filter="fade">
                                      <p:cBhvr>
                                        <p:cTn id="48" dur="1000"/>
                                        <p:tgtEl>
                                          <p:spTgt spid="7"/>
                                        </p:tgtEl>
                                      </p:cBhvr>
                                    </p:animEffect>
                                    <p:anim calcmode="lin" valueType="num">
                                      <p:cBhvr>
                                        <p:cTn id="49" dur="1000"/>
                                        <p:tgtEl>
                                          <p:spTgt spid="7"/>
                                        </p:tgtEl>
                                        <p:attrNameLst>
                                          <p:attrName>ppt_x</p:attrName>
                                        </p:attrNameLst>
                                      </p:cBhvr>
                                      <p:tavLst>
                                        <p:tav tm="0">
                                          <p:val>
                                            <p:strVal val="ppt_x"/>
                                          </p:val>
                                        </p:tav>
                                        <p:tav tm="100000">
                                          <p:val>
                                            <p:strVal val="ppt_x"/>
                                          </p:val>
                                        </p:tav>
                                      </p:tavLst>
                                    </p:anim>
                                    <p:anim calcmode="lin" valueType="num">
                                      <p:cBhvr>
                                        <p:cTn id="50" dur="1000"/>
                                        <p:tgtEl>
                                          <p:spTgt spid="7"/>
                                        </p:tgtEl>
                                        <p:attrNameLst>
                                          <p:attrName>ppt_y</p:attrName>
                                        </p:attrNameLst>
                                      </p:cBhvr>
                                      <p:tavLst>
                                        <p:tav tm="0">
                                          <p:val>
                                            <p:strVal val="ppt_y"/>
                                          </p:val>
                                        </p:tav>
                                        <p:tav tm="100000">
                                          <p:val>
                                            <p:strVal val="ppt_y-.1"/>
                                          </p:val>
                                        </p:tav>
                                      </p:tavLst>
                                    </p:anim>
                                    <p:set>
                                      <p:cBhvr>
                                        <p:cTn id="51" dur="1" fill="hold">
                                          <p:stCondLst>
                                            <p:cond delay="999"/>
                                          </p:stCondLst>
                                        </p:cTn>
                                        <p:tgtEl>
                                          <p:spTgt spid="7"/>
                                        </p:tgtEl>
                                        <p:attrNameLst>
                                          <p:attrName>style.visibility</p:attrName>
                                        </p:attrNameLst>
                                      </p:cBhvr>
                                      <p:to>
                                        <p:strVal val="hidden"/>
                                      </p:to>
                                    </p:set>
                                  </p:childTnLst>
                                </p:cTn>
                              </p:par>
                              <p:par>
                                <p:cTn id="52" presetID="6" presetClass="entr" presetSubtype="16"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1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p:cTn id="5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4" end="4"/>
                                            </p:txEl>
                                          </p:spTgt>
                                        </p:tgtEl>
                                      </p:cBhvr>
                                    </p:animEffect>
                                  </p:childTnLst>
                                </p:cTn>
                              </p:par>
                              <p:par>
                                <p:cTn id="63" presetID="16" presetClass="exit" presetSubtype="21" fill="hold" nodeType="withEffect">
                                  <p:stCondLst>
                                    <p:cond delay="0"/>
                                  </p:stCondLst>
                                  <p:childTnLst>
                                    <p:animEffect transition="out" filter="barn(inVertical)">
                                      <p:cBhvr>
                                        <p:cTn id="64" dur="1000"/>
                                        <p:tgtEl>
                                          <p:spTgt spid="8"/>
                                        </p:tgtEl>
                                      </p:cBhvr>
                                    </p:animEffect>
                                    <p:set>
                                      <p:cBhvr>
                                        <p:cTn id="65" dur="1" fill="hold">
                                          <p:stCondLst>
                                            <p:cond delay="999"/>
                                          </p:stCondLst>
                                        </p:cTn>
                                        <p:tgtEl>
                                          <p:spTgt spid="8"/>
                                        </p:tgtEl>
                                        <p:attrNameLst>
                                          <p:attrName>style.visibility</p:attrName>
                                        </p:attrNameLst>
                                      </p:cBhvr>
                                      <p:to>
                                        <p:strVal val="hidden"/>
                                      </p:to>
                                    </p:set>
                                  </p:childTnLst>
                                </p:cTn>
                              </p:par>
                              <p:par>
                                <p:cTn id="66" presetID="42"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3679329"/>
            <a:ext cx="8229600" cy="2527666"/>
          </a:xfrm>
        </p:spPr>
        <p:txBody>
          <a:bodyPr>
            <a:normAutofit fontScale="55000" lnSpcReduction="20000"/>
          </a:bodyPr>
          <a:lstStyle/>
          <a:p>
            <a:pPr marL="0" indent="0">
              <a:buNone/>
            </a:pPr>
            <a:r>
              <a:rPr lang="en-US" sz="6700" i="1" dirty="0" err="1" smtClean="0"/>
              <a:t>Nhà</a:t>
            </a:r>
            <a:r>
              <a:rPr lang="en-US" sz="6700" i="1" dirty="0" smtClean="0"/>
              <a:t> </a:t>
            </a:r>
            <a:r>
              <a:rPr lang="en-US" sz="6700" i="1" dirty="0" err="1" smtClean="0"/>
              <a:t>rông</a:t>
            </a:r>
            <a:r>
              <a:rPr lang="en-US" sz="6700" i="1" dirty="0" smtClean="0"/>
              <a:t> </a:t>
            </a:r>
            <a:r>
              <a:rPr lang="en-US" sz="6700" i="1" dirty="0" err="1" smtClean="0"/>
              <a:t>phải</a:t>
            </a:r>
            <a:r>
              <a:rPr lang="en-US" sz="6700" i="1" dirty="0" smtClean="0"/>
              <a:t> </a:t>
            </a:r>
            <a:r>
              <a:rPr lang="en-US" sz="6700" i="1" dirty="0" err="1" smtClean="0"/>
              <a:t>chắc</a:t>
            </a:r>
            <a:r>
              <a:rPr lang="en-US" sz="6700" i="1" dirty="0" smtClean="0"/>
              <a:t> </a:t>
            </a:r>
            <a:r>
              <a:rPr lang="en-US" sz="6700" i="1" dirty="0" err="1" smtClean="0"/>
              <a:t>để</a:t>
            </a:r>
            <a:r>
              <a:rPr lang="en-US" sz="6700" i="1" dirty="0" smtClean="0"/>
              <a:t> </a:t>
            </a:r>
            <a:r>
              <a:rPr lang="en-US" sz="6700" i="1" dirty="0" err="1" smtClean="0"/>
              <a:t>dùng</a:t>
            </a:r>
            <a:r>
              <a:rPr lang="en-US" sz="6700" i="1" dirty="0" smtClean="0"/>
              <a:t> </a:t>
            </a:r>
            <a:r>
              <a:rPr lang="en-US" sz="6700" i="1" dirty="0" err="1" smtClean="0"/>
              <a:t>lâu</a:t>
            </a:r>
            <a:r>
              <a:rPr lang="en-US" sz="6700" i="1" dirty="0" smtClean="0"/>
              <a:t> </a:t>
            </a:r>
            <a:r>
              <a:rPr lang="en-US" sz="6700" i="1" dirty="0" err="1" smtClean="0"/>
              <a:t>dài</a:t>
            </a:r>
            <a:r>
              <a:rPr lang="en-US" sz="6700" i="1" dirty="0" smtClean="0"/>
              <a:t>, </a:t>
            </a:r>
            <a:r>
              <a:rPr lang="en-US" sz="6700" i="1" dirty="0" err="1" smtClean="0"/>
              <a:t>chịu</a:t>
            </a:r>
            <a:r>
              <a:rPr lang="en-US" sz="6700" i="1" dirty="0" smtClean="0"/>
              <a:t> </a:t>
            </a:r>
            <a:r>
              <a:rPr lang="en-US" sz="6700" i="1" dirty="0" err="1" smtClean="0"/>
              <a:t>được</a:t>
            </a:r>
            <a:r>
              <a:rPr lang="en-US" sz="6700" i="1" dirty="0" smtClean="0"/>
              <a:t> </a:t>
            </a:r>
            <a:r>
              <a:rPr lang="en-US" sz="6700" i="1" dirty="0" err="1" smtClean="0"/>
              <a:t>gió</a:t>
            </a:r>
            <a:r>
              <a:rPr lang="en-US" sz="6700" i="1" dirty="0" smtClean="0"/>
              <a:t> </a:t>
            </a:r>
            <a:r>
              <a:rPr lang="en-US" sz="6700" i="1" dirty="0" err="1" smtClean="0"/>
              <a:t>bão</a:t>
            </a:r>
            <a:r>
              <a:rPr lang="en-US" sz="6700" i="1" dirty="0" smtClean="0"/>
              <a:t> ; </a:t>
            </a:r>
            <a:r>
              <a:rPr lang="en-US" sz="6700" i="1" dirty="0" err="1" smtClean="0"/>
              <a:t>chứa</a:t>
            </a:r>
            <a:r>
              <a:rPr lang="en-US" sz="6700" i="1" dirty="0" smtClean="0"/>
              <a:t> </a:t>
            </a:r>
            <a:r>
              <a:rPr lang="en-US" sz="6700" i="1" dirty="0" err="1" smtClean="0"/>
              <a:t>được</a:t>
            </a:r>
            <a:r>
              <a:rPr lang="en-US" sz="6700" i="1" dirty="0" smtClean="0"/>
              <a:t> </a:t>
            </a:r>
            <a:r>
              <a:rPr lang="en-US" sz="6700" i="1" dirty="0" err="1" smtClean="0"/>
              <a:t>nhiều</a:t>
            </a:r>
            <a:r>
              <a:rPr lang="en-US" sz="6700" i="1" dirty="0" smtClean="0"/>
              <a:t> </a:t>
            </a:r>
            <a:r>
              <a:rPr lang="en-US" sz="6700" i="1" dirty="0" err="1" smtClean="0"/>
              <a:t>người</a:t>
            </a:r>
            <a:r>
              <a:rPr lang="en-US" sz="6700" i="1" dirty="0" smtClean="0"/>
              <a:t> </a:t>
            </a:r>
            <a:r>
              <a:rPr lang="en-US" sz="6700" i="1" dirty="0" err="1" smtClean="0"/>
              <a:t>khi</a:t>
            </a:r>
            <a:r>
              <a:rPr lang="en-US" sz="6700" i="1" dirty="0" smtClean="0"/>
              <a:t> </a:t>
            </a:r>
            <a:r>
              <a:rPr lang="en-US" sz="6700" i="1" dirty="0" err="1" smtClean="0"/>
              <a:t>hội</a:t>
            </a:r>
            <a:r>
              <a:rPr lang="en-US" sz="6700" i="1" dirty="0" smtClean="0"/>
              <a:t> </a:t>
            </a:r>
            <a:r>
              <a:rPr lang="en-US" sz="6700" i="1" dirty="0" err="1" smtClean="0"/>
              <a:t>họp</a:t>
            </a:r>
            <a:r>
              <a:rPr lang="en-US" sz="6700" i="1" dirty="0"/>
              <a:t> </a:t>
            </a:r>
            <a:r>
              <a:rPr lang="en-US" sz="6700" i="1" dirty="0" smtClean="0"/>
              <a:t>, </a:t>
            </a:r>
            <a:r>
              <a:rPr lang="en-US" sz="6700" i="1" dirty="0" err="1" smtClean="0"/>
              <a:t>tụ</a:t>
            </a:r>
            <a:r>
              <a:rPr lang="en-US" sz="6700" i="1" dirty="0" smtClean="0"/>
              <a:t> </a:t>
            </a:r>
            <a:r>
              <a:rPr lang="en-US" sz="6700" i="1" dirty="0" err="1" smtClean="0"/>
              <a:t>tập</a:t>
            </a:r>
            <a:r>
              <a:rPr lang="en-US" sz="6700" i="1" dirty="0" smtClean="0"/>
              <a:t> </a:t>
            </a:r>
            <a:r>
              <a:rPr lang="en-US" sz="6700" i="1" dirty="0" err="1" smtClean="0"/>
              <a:t>nhảy</a:t>
            </a:r>
            <a:r>
              <a:rPr lang="en-US" sz="6700" i="1" dirty="0" smtClean="0"/>
              <a:t> </a:t>
            </a:r>
            <a:r>
              <a:rPr lang="en-US" sz="6700" i="1" dirty="0" err="1" smtClean="0"/>
              <a:t>múa</a:t>
            </a:r>
            <a:r>
              <a:rPr lang="en-US" sz="6700" i="1" dirty="0" smtClean="0"/>
              <a:t> . </a:t>
            </a:r>
            <a:r>
              <a:rPr lang="en-US" sz="6700" i="1" dirty="0" err="1" smtClean="0"/>
              <a:t>Sàn</a:t>
            </a:r>
            <a:r>
              <a:rPr lang="en-US" sz="6700" i="1" dirty="0" smtClean="0"/>
              <a:t> </a:t>
            </a:r>
            <a:r>
              <a:rPr lang="en-US" sz="6700" i="1" dirty="0" err="1" smtClean="0"/>
              <a:t>cao</a:t>
            </a:r>
            <a:r>
              <a:rPr lang="en-US" sz="6700" i="1" dirty="0" smtClean="0"/>
              <a:t> </a:t>
            </a:r>
            <a:r>
              <a:rPr lang="en-US" sz="6700" i="1" dirty="0" err="1" smtClean="0"/>
              <a:t>để</a:t>
            </a:r>
            <a:r>
              <a:rPr lang="en-US" sz="6700" i="1" dirty="0" smtClean="0"/>
              <a:t> </a:t>
            </a:r>
            <a:r>
              <a:rPr lang="en-US" sz="6700" i="1" dirty="0" err="1" smtClean="0"/>
              <a:t>voi</a:t>
            </a:r>
            <a:r>
              <a:rPr lang="en-US" sz="6700" i="1" dirty="0" smtClean="0"/>
              <a:t> </a:t>
            </a:r>
            <a:r>
              <a:rPr lang="en-US" sz="6700" i="1" dirty="0" err="1" smtClean="0"/>
              <a:t>đi</a:t>
            </a:r>
            <a:r>
              <a:rPr lang="en-US" sz="6700" i="1" dirty="0" smtClean="0"/>
              <a:t> qua </a:t>
            </a:r>
            <a:r>
              <a:rPr lang="en-US" sz="6700" i="1" dirty="0" err="1" smtClean="0"/>
              <a:t>không</a:t>
            </a:r>
            <a:r>
              <a:rPr lang="en-US" sz="6700" i="1" dirty="0" smtClean="0"/>
              <a:t> </a:t>
            </a:r>
            <a:r>
              <a:rPr lang="en-US" sz="6700" i="1" dirty="0" err="1" smtClean="0"/>
              <a:t>đụng</a:t>
            </a:r>
            <a:r>
              <a:rPr lang="en-US" sz="6700" i="1" dirty="0" smtClean="0"/>
              <a:t> </a:t>
            </a:r>
            <a:r>
              <a:rPr lang="en-US" sz="6700" i="1" dirty="0" err="1" smtClean="0"/>
              <a:t>sàn</a:t>
            </a:r>
            <a:r>
              <a:rPr lang="en-US" sz="6700" i="1" dirty="0" smtClean="0"/>
              <a:t>. </a:t>
            </a:r>
            <a:r>
              <a:rPr lang="en-US" sz="6700" i="1" dirty="0" err="1" smtClean="0"/>
              <a:t>Mái</a:t>
            </a:r>
            <a:r>
              <a:rPr lang="en-US" sz="6700" i="1" dirty="0" smtClean="0"/>
              <a:t> </a:t>
            </a:r>
            <a:r>
              <a:rPr lang="en-US" sz="6700" i="1" dirty="0" err="1" smtClean="0"/>
              <a:t>cao</a:t>
            </a:r>
            <a:r>
              <a:rPr lang="en-US" sz="6700" i="1" dirty="0" smtClean="0"/>
              <a:t> </a:t>
            </a:r>
            <a:r>
              <a:rPr lang="en-US" sz="6700" i="1" dirty="0" err="1" smtClean="0"/>
              <a:t>để</a:t>
            </a:r>
            <a:r>
              <a:rPr lang="en-US" sz="6700" i="1" dirty="0" smtClean="0"/>
              <a:t> </a:t>
            </a:r>
            <a:r>
              <a:rPr lang="en-US" sz="6700" i="1" dirty="0" err="1" smtClean="0"/>
              <a:t>khi</a:t>
            </a:r>
            <a:r>
              <a:rPr lang="en-US" sz="6700" i="1" dirty="0" smtClean="0"/>
              <a:t> </a:t>
            </a:r>
            <a:r>
              <a:rPr lang="en-US" sz="6700" i="1" dirty="0" err="1" smtClean="0"/>
              <a:t>múa</a:t>
            </a:r>
            <a:r>
              <a:rPr lang="en-US" sz="6700" i="1" dirty="0" smtClean="0"/>
              <a:t>, </a:t>
            </a:r>
            <a:r>
              <a:rPr lang="en-US" sz="6700" i="1" dirty="0" err="1" smtClean="0"/>
              <a:t>ngọn</a:t>
            </a:r>
            <a:r>
              <a:rPr lang="en-US" sz="6700" i="1" dirty="0" smtClean="0"/>
              <a:t> </a:t>
            </a:r>
            <a:r>
              <a:rPr lang="en-US" sz="6700" i="1" dirty="0" err="1" smtClean="0"/>
              <a:t>giáo</a:t>
            </a:r>
            <a:r>
              <a:rPr lang="en-US" sz="6700" i="1" dirty="0" smtClean="0"/>
              <a:t> </a:t>
            </a:r>
            <a:r>
              <a:rPr lang="en-US" sz="6700" i="1" dirty="0" err="1" smtClean="0"/>
              <a:t>không</a:t>
            </a:r>
            <a:r>
              <a:rPr lang="en-US" sz="6700" i="1" dirty="0" smtClean="0"/>
              <a:t> </a:t>
            </a:r>
            <a:r>
              <a:rPr lang="en-US" sz="6700" i="1" dirty="0" err="1" smtClean="0"/>
              <a:t>vướng</a:t>
            </a:r>
            <a:r>
              <a:rPr lang="en-US" sz="6700" i="1" dirty="0" smtClean="0"/>
              <a:t> </a:t>
            </a:r>
            <a:r>
              <a:rPr lang="en-US" sz="6700" i="1" dirty="0" err="1" smtClean="0"/>
              <a:t>mái</a:t>
            </a:r>
            <a:r>
              <a:rPr lang="en-US" sz="6700" i="1" dirty="0"/>
              <a:t>.</a:t>
            </a:r>
          </a:p>
        </p:txBody>
      </p:sp>
      <p:sp>
        <p:nvSpPr>
          <p:cNvPr id="4" name="Oval 3"/>
          <p:cNvSpPr/>
          <p:nvPr/>
        </p:nvSpPr>
        <p:spPr>
          <a:xfrm>
            <a:off x="2781300" y="522471"/>
            <a:ext cx="3657600" cy="114300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Tìm</a:t>
            </a:r>
            <a:r>
              <a:rPr lang="en-US" sz="3600" dirty="0" smtClean="0"/>
              <a:t> </a:t>
            </a:r>
            <a:r>
              <a:rPr lang="en-US" sz="3600" dirty="0" err="1" smtClean="0"/>
              <a:t>hiểu</a:t>
            </a:r>
            <a:r>
              <a:rPr lang="en-US" sz="3600" dirty="0" smtClean="0"/>
              <a:t> </a:t>
            </a:r>
            <a:r>
              <a:rPr lang="en-US" sz="3600" dirty="0" err="1" smtClean="0"/>
              <a:t>bài</a:t>
            </a:r>
            <a:endParaRPr lang="en-US" sz="3600" dirty="0"/>
          </a:p>
        </p:txBody>
      </p:sp>
      <p:sp>
        <p:nvSpPr>
          <p:cNvPr id="5" name="Rounded Rectangle 4"/>
          <p:cNvSpPr/>
          <p:nvPr/>
        </p:nvSpPr>
        <p:spPr>
          <a:xfrm>
            <a:off x="552450" y="2079129"/>
            <a:ext cx="8229600" cy="1143000"/>
          </a:xfrm>
          <a:prstGeom prst="roundRect">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lumMod val="75000"/>
                  </a:schemeClr>
                </a:solidFill>
              </a:rPr>
              <a:t>1. </a:t>
            </a:r>
            <a:r>
              <a:rPr lang="en-US" sz="3600" dirty="0" err="1" smtClean="0">
                <a:solidFill>
                  <a:schemeClr val="accent2">
                    <a:lumMod val="75000"/>
                  </a:schemeClr>
                </a:solidFill>
              </a:rPr>
              <a:t>Vì</a:t>
            </a:r>
            <a:r>
              <a:rPr lang="en-US" sz="3600" dirty="0" smtClean="0">
                <a:solidFill>
                  <a:schemeClr val="accent2">
                    <a:lumMod val="75000"/>
                  </a:schemeClr>
                </a:solidFill>
              </a:rPr>
              <a:t> </a:t>
            </a:r>
            <a:r>
              <a:rPr lang="en-US" sz="3600" dirty="0" err="1" smtClean="0">
                <a:solidFill>
                  <a:schemeClr val="accent2">
                    <a:lumMod val="75000"/>
                  </a:schemeClr>
                </a:solidFill>
              </a:rPr>
              <a:t>sao</a:t>
            </a:r>
            <a:r>
              <a:rPr lang="en-US" sz="3600" dirty="0" smtClean="0">
                <a:solidFill>
                  <a:schemeClr val="accent2">
                    <a:lumMod val="75000"/>
                  </a:schemeClr>
                </a:solidFill>
              </a:rPr>
              <a:t> </a:t>
            </a:r>
            <a:r>
              <a:rPr lang="en-US" sz="3600" dirty="0" err="1" smtClean="0">
                <a:solidFill>
                  <a:schemeClr val="accent2">
                    <a:lumMod val="75000"/>
                  </a:schemeClr>
                </a:solidFill>
              </a:rPr>
              <a:t>nhà</a:t>
            </a:r>
            <a:r>
              <a:rPr lang="en-US" sz="3600" dirty="0" smtClean="0">
                <a:solidFill>
                  <a:schemeClr val="accent2">
                    <a:lumMod val="75000"/>
                  </a:schemeClr>
                </a:solidFill>
              </a:rPr>
              <a:t> </a:t>
            </a:r>
            <a:r>
              <a:rPr lang="en-US" sz="3600" dirty="0" err="1" smtClean="0">
                <a:solidFill>
                  <a:schemeClr val="accent2">
                    <a:lumMod val="75000"/>
                  </a:schemeClr>
                </a:solidFill>
              </a:rPr>
              <a:t>rông</a:t>
            </a:r>
            <a:r>
              <a:rPr lang="en-US" sz="3600" dirty="0" smtClean="0">
                <a:solidFill>
                  <a:schemeClr val="accent2">
                    <a:lumMod val="75000"/>
                  </a:schemeClr>
                </a:solidFill>
              </a:rPr>
              <a:t> </a:t>
            </a:r>
            <a:r>
              <a:rPr lang="en-US" sz="3600" dirty="0" err="1" smtClean="0">
                <a:solidFill>
                  <a:schemeClr val="accent2">
                    <a:lumMod val="75000"/>
                  </a:schemeClr>
                </a:solidFill>
              </a:rPr>
              <a:t>phải</a:t>
            </a:r>
            <a:r>
              <a:rPr lang="en-US" sz="3600" dirty="0" smtClean="0">
                <a:solidFill>
                  <a:schemeClr val="accent2">
                    <a:lumMod val="75000"/>
                  </a:schemeClr>
                </a:solidFill>
              </a:rPr>
              <a:t> </a:t>
            </a:r>
            <a:r>
              <a:rPr lang="en-US" sz="3600" dirty="0" err="1" smtClean="0">
                <a:solidFill>
                  <a:schemeClr val="accent2">
                    <a:lumMod val="75000"/>
                  </a:schemeClr>
                </a:solidFill>
              </a:rPr>
              <a:t>chắc</a:t>
            </a:r>
            <a:r>
              <a:rPr lang="en-US" sz="3600" dirty="0" smtClean="0">
                <a:solidFill>
                  <a:schemeClr val="accent2">
                    <a:lumMod val="75000"/>
                  </a:schemeClr>
                </a:solidFill>
              </a:rPr>
              <a:t> </a:t>
            </a:r>
            <a:r>
              <a:rPr lang="en-US" sz="3600" dirty="0" err="1" smtClean="0">
                <a:solidFill>
                  <a:schemeClr val="accent2">
                    <a:lumMod val="75000"/>
                  </a:schemeClr>
                </a:solidFill>
              </a:rPr>
              <a:t>và</a:t>
            </a:r>
            <a:r>
              <a:rPr lang="en-US" sz="3600" dirty="0" smtClean="0">
                <a:solidFill>
                  <a:schemeClr val="accent2">
                    <a:lumMod val="75000"/>
                  </a:schemeClr>
                </a:solidFill>
              </a:rPr>
              <a:t> </a:t>
            </a:r>
            <a:r>
              <a:rPr lang="en-US" sz="3600" dirty="0" err="1" smtClean="0">
                <a:solidFill>
                  <a:schemeClr val="accent2">
                    <a:lumMod val="75000"/>
                  </a:schemeClr>
                </a:solidFill>
              </a:rPr>
              <a:t>cao</a:t>
            </a:r>
            <a:r>
              <a:rPr lang="en-US" sz="3600" dirty="0" smtClean="0">
                <a:solidFill>
                  <a:schemeClr val="accent2">
                    <a:lumMod val="75000"/>
                  </a:schemeClr>
                </a:solidFill>
              </a:rPr>
              <a:t> ?</a:t>
            </a:r>
            <a:endParaRPr lang="en-US" sz="2400" dirty="0">
              <a:solidFill>
                <a:schemeClr val="accent2">
                  <a:lumMod val="75000"/>
                </a:schemeClr>
              </a:solidFill>
            </a:endParaRPr>
          </a:p>
        </p:txBody>
      </p:sp>
      <p:sp>
        <p:nvSpPr>
          <p:cNvPr id="6" name="Right Arrow 5"/>
          <p:cNvSpPr/>
          <p:nvPr/>
        </p:nvSpPr>
        <p:spPr>
          <a:xfrm>
            <a:off x="266700" y="3732627"/>
            <a:ext cx="571500" cy="394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0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774"/>
          </a:xfrm>
          <a:prstGeom prst="rect">
            <a:avLst/>
          </a:prstGeom>
        </p:spPr>
      </p:pic>
    </p:spTree>
    <p:extLst>
      <p:ext uri="{BB962C8B-B14F-4D97-AF65-F5344CB8AC3E}">
        <p14:creationId xmlns:p14="http://schemas.microsoft.com/office/powerpoint/2010/main" val="408107828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847997"/>
            <a:ext cx="8229600" cy="1143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t>2. Gian đầu của nhà rông được trang trí như thế nào</a:t>
            </a:r>
            <a:endParaRPr lang="en-US" sz="3600" dirty="0"/>
          </a:p>
        </p:txBody>
      </p:sp>
      <p:sp>
        <p:nvSpPr>
          <p:cNvPr id="5" name="TextBox 4"/>
          <p:cNvSpPr txBox="1"/>
          <p:nvPr/>
        </p:nvSpPr>
        <p:spPr>
          <a:xfrm>
            <a:off x="609600" y="2514600"/>
            <a:ext cx="8077200" cy="2677656"/>
          </a:xfrm>
          <a:prstGeom prst="rect">
            <a:avLst/>
          </a:prstGeom>
          <a:noFill/>
        </p:spPr>
        <p:txBody>
          <a:bodyPr wrap="square" rtlCol="0">
            <a:spAutoFit/>
          </a:bodyPr>
          <a:lstStyle/>
          <a:p>
            <a:r>
              <a:rPr lang="en-US" sz="2800" dirty="0" err="1" smtClean="0"/>
              <a:t>Gian</a:t>
            </a:r>
            <a:r>
              <a:rPr lang="en-US" sz="2800" dirty="0" smtClean="0"/>
              <a:t> </a:t>
            </a:r>
            <a:r>
              <a:rPr lang="en-US" sz="2800" dirty="0" err="1" smtClean="0"/>
              <a:t>đầu</a:t>
            </a:r>
            <a:r>
              <a:rPr lang="en-US" sz="2800" dirty="0" smtClean="0"/>
              <a:t> </a:t>
            </a:r>
            <a:r>
              <a:rPr lang="en-US" sz="2800" dirty="0" err="1" smtClean="0"/>
              <a:t>nhà</a:t>
            </a:r>
            <a:r>
              <a:rPr lang="en-US" sz="2800" dirty="0" smtClean="0"/>
              <a:t> </a:t>
            </a:r>
            <a:r>
              <a:rPr lang="en-US" sz="2800" dirty="0" err="1" smtClean="0"/>
              <a:t>rông</a:t>
            </a:r>
            <a:r>
              <a:rPr lang="en-US" sz="2800" dirty="0" smtClean="0"/>
              <a:t> </a:t>
            </a:r>
            <a:r>
              <a:rPr lang="en-US" sz="2800" dirty="0" err="1" smtClean="0"/>
              <a:t>là</a:t>
            </a:r>
            <a:r>
              <a:rPr lang="en-US" sz="2800" dirty="0" smtClean="0"/>
              <a:t> </a:t>
            </a:r>
            <a:r>
              <a:rPr lang="en-US" sz="2800" dirty="0" err="1" smtClean="0"/>
              <a:t>nơi</a:t>
            </a:r>
            <a:r>
              <a:rPr lang="en-US" sz="2800" dirty="0" smtClean="0"/>
              <a:t> </a:t>
            </a:r>
            <a:r>
              <a:rPr lang="en-US" sz="2800" dirty="0" err="1" smtClean="0"/>
              <a:t>thờ</a:t>
            </a:r>
            <a:r>
              <a:rPr lang="en-US" sz="2800" dirty="0" smtClean="0"/>
              <a:t> </a:t>
            </a:r>
            <a:r>
              <a:rPr lang="en-US" sz="2800" dirty="0" err="1" smtClean="0"/>
              <a:t>thần</a:t>
            </a:r>
            <a:r>
              <a:rPr lang="en-US" sz="2800" dirty="0" smtClean="0"/>
              <a:t> </a:t>
            </a:r>
            <a:r>
              <a:rPr lang="en-US" sz="2800" dirty="0" err="1" smtClean="0"/>
              <a:t>làng</a:t>
            </a:r>
            <a:r>
              <a:rPr lang="en-US" sz="2800" dirty="0" smtClean="0"/>
              <a:t>, </a:t>
            </a:r>
            <a:r>
              <a:rPr lang="en-US" sz="2800" dirty="0" err="1" smtClean="0"/>
              <a:t>trên</a:t>
            </a:r>
            <a:r>
              <a:rPr lang="en-US" sz="2800" dirty="0" smtClean="0"/>
              <a:t> </a:t>
            </a:r>
            <a:r>
              <a:rPr lang="en-US" sz="2800" dirty="0" err="1" smtClean="0"/>
              <a:t>vách</a:t>
            </a:r>
            <a:r>
              <a:rPr lang="en-US" sz="2800" dirty="0" smtClean="0"/>
              <a:t> </a:t>
            </a:r>
            <a:r>
              <a:rPr lang="en-US" sz="2800" dirty="0" err="1" smtClean="0"/>
              <a:t>có</a:t>
            </a:r>
            <a:r>
              <a:rPr lang="en-US" sz="2800" dirty="0" smtClean="0"/>
              <a:t> </a:t>
            </a:r>
            <a:r>
              <a:rPr lang="en-US" sz="2800" dirty="0" err="1" smtClean="0"/>
              <a:t>treo</a:t>
            </a:r>
            <a:r>
              <a:rPr lang="en-US" sz="2800" dirty="0" smtClean="0"/>
              <a:t> </a:t>
            </a:r>
            <a:r>
              <a:rPr lang="en-US" sz="2800" dirty="0" err="1" smtClean="0"/>
              <a:t>một</a:t>
            </a:r>
            <a:r>
              <a:rPr lang="en-US" sz="2800" dirty="0" smtClean="0"/>
              <a:t> </a:t>
            </a:r>
            <a:r>
              <a:rPr lang="en-US" sz="2800" dirty="0" err="1" smtClean="0"/>
              <a:t>giỏ</a:t>
            </a:r>
            <a:r>
              <a:rPr lang="en-US" sz="2800" dirty="0" smtClean="0"/>
              <a:t> </a:t>
            </a:r>
            <a:r>
              <a:rPr lang="en-US" sz="2800" dirty="0" err="1" smtClean="0"/>
              <a:t>mây</a:t>
            </a:r>
            <a:r>
              <a:rPr lang="en-US" sz="2800" dirty="0" smtClean="0"/>
              <a:t> </a:t>
            </a:r>
            <a:r>
              <a:rPr lang="en-US" sz="2800" dirty="0" err="1" smtClean="0"/>
              <a:t>đựng</a:t>
            </a:r>
            <a:r>
              <a:rPr lang="en-US" sz="2800" dirty="0" smtClean="0"/>
              <a:t> </a:t>
            </a:r>
            <a:r>
              <a:rPr lang="en-US" sz="2800" dirty="0" err="1" smtClean="0"/>
              <a:t>hòn</a:t>
            </a:r>
            <a:r>
              <a:rPr lang="en-US" sz="2800" dirty="0" smtClean="0"/>
              <a:t> </a:t>
            </a:r>
            <a:r>
              <a:rPr lang="en-US" sz="2800" dirty="0" err="1" smtClean="0"/>
              <a:t>đá</a:t>
            </a:r>
            <a:r>
              <a:rPr lang="en-US" sz="2800" dirty="0" smtClean="0"/>
              <a:t> </a:t>
            </a:r>
            <a:r>
              <a:rPr lang="en-US" sz="2800" dirty="0" err="1" smtClean="0"/>
              <a:t>thần</a:t>
            </a:r>
            <a:r>
              <a:rPr lang="en-US" sz="2800" dirty="0" smtClean="0"/>
              <a:t>. </a:t>
            </a:r>
            <a:r>
              <a:rPr lang="en-US" sz="2800" dirty="0" err="1" smtClean="0"/>
              <a:t>Đó</a:t>
            </a:r>
            <a:r>
              <a:rPr lang="en-US" sz="2800" dirty="0" smtClean="0"/>
              <a:t> </a:t>
            </a:r>
            <a:r>
              <a:rPr lang="en-US" sz="2800" dirty="0" err="1" smtClean="0"/>
              <a:t>là</a:t>
            </a:r>
            <a:r>
              <a:rPr lang="en-US" sz="2800" dirty="0" smtClean="0"/>
              <a:t> </a:t>
            </a:r>
            <a:r>
              <a:rPr lang="en-US" sz="2800" dirty="0" err="1" smtClean="0"/>
              <a:t>hòn</a:t>
            </a:r>
            <a:r>
              <a:rPr lang="en-US" sz="2800" dirty="0" smtClean="0"/>
              <a:t> </a:t>
            </a:r>
            <a:r>
              <a:rPr lang="en-US" sz="2800" dirty="0" err="1" smtClean="0"/>
              <a:t>đá</a:t>
            </a:r>
            <a:r>
              <a:rPr lang="en-US" sz="2800" dirty="0" smtClean="0"/>
              <a:t> </a:t>
            </a:r>
            <a:r>
              <a:rPr lang="en-US" sz="2800" dirty="0" err="1" smtClean="0"/>
              <a:t>mà</a:t>
            </a:r>
            <a:r>
              <a:rPr lang="en-US" sz="2800" dirty="0" smtClean="0"/>
              <a:t> </a:t>
            </a:r>
            <a:r>
              <a:rPr lang="en-US" sz="2800" dirty="0" err="1" smtClean="0"/>
              <a:t>già</a:t>
            </a:r>
            <a:r>
              <a:rPr lang="en-US" sz="2800" dirty="0" smtClean="0"/>
              <a:t> </a:t>
            </a:r>
            <a:r>
              <a:rPr lang="en-US" sz="2800" dirty="0" err="1" smtClean="0"/>
              <a:t>làng</a:t>
            </a:r>
            <a:r>
              <a:rPr lang="en-US" sz="2800" dirty="0" smtClean="0"/>
              <a:t> </a:t>
            </a:r>
            <a:r>
              <a:rPr lang="en-US" sz="2800" dirty="0" err="1" smtClean="0"/>
              <a:t>nhặt</a:t>
            </a:r>
            <a:r>
              <a:rPr lang="en-US" sz="2800" dirty="0" smtClean="0"/>
              <a:t> </a:t>
            </a:r>
            <a:r>
              <a:rPr lang="en-US" sz="2800" dirty="0" err="1" smtClean="0"/>
              <a:t>lấy</a:t>
            </a:r>
            <a:r>
              <a:rPr lang="en-US" sz="2800" dirty="0" smtClean="0"/>
              <a:t> </a:t>
            </a:r>
            <a:r>
              <a:rPr lang="en-US" sz="2800" dirty="0" err="1" smtClean="0"/>
              <a:t>khi</a:t>
            </a:r>
            <a:r>
              <a:rPr lang="en-US" sz="2800" dirty="0" smtClean="0"/>
              <a:t> </a:t>
            </a:r>
            <a:r>
              <a:rPr lang="en-US" sz="2800" dirty="0" err="1" smtClean="0"/>
              <a:t>chọn</a:t>
            </a:r>
            <a:r>
              <a:rPr lang="en-US" sz="2800" dirty="0" smtClean="0"/>
              <a:t> </a:t>
            </a:r>
            <a:r>
              <a:rPr lang="en-US" sz="2800" dirty="0" err="1" smtClean="0"/>
              <a:t>đất</a:t>
            </a:r>
            <a:r>
              <a:rPr lang="en-US" sz="2800" dirty="0" smtClean="0"/>
              <a:t> </a:t>
            </a:r>
            <a:r>
              <a:rPr lang="en-US" sz="2800" dirty="0" err="1" smtClean="0"/>
              <a:t>lập</a:t>
            </a:r>
            <a:r>
              <a:rPr lang="en-US" sz="2800" dirty="0" smtClean="0"/>
              <a:t> </a:t>
            </a:r>
            <a:r>
              <a:rPr lang="en-US" sz="2800" dirty="0" err="1" smtClean="0"/>
              <a:t>làng</a:t>
            </a:r>
            <a:r>
              <a:rPr lang="en-US" sz="2800" dirty="0" smtClean="0"/>
              <a:t>. </a:t>
            </a:r>
            <a:r>
              <a:rPr lang="en-US" sz="2800" dirty="0" err="1" smtClean="0"/>
              <a:t>Xung</a:t>
            </a:r>
            <a:r>
              <a:rPr lang="en-US" sz="2800" dirty="0" smtClean="0"/>
              <a:t> </a:t>
            </a:r>
            <a:r>
              <a:rPr lang="en-US" sz="2800" dirty="0" err="1" smtClean="0"/>
              <a:t>quanh</a:t>
            </a:r>
            <a:r>
              <a:rPr lang="en-US" sz="2800" dirty="0" smtClean="0"/>
              <a:t> </a:t>
            </a:r>
            <a:r>
              <a:rPr lang="en-US" sz="2800" dirty="0" err="1" smtClean="0"/>
              <a:t>hòn</a:t>
            </a:r>
            <a:r>
              <a:rPr lang="en-US" sz="2800" dirty="0" smtClean="0"/>
              <a:t> </a:t>
            </a:r>
            <a:r>
              <a:rPr lang="en-US" sz="2800" dirty="0" err="1" smtClean="0"/>
              <a:t>đá</a:t>
            </a:r>
            <a:r>
              <a:rPr lang="en-US" sz="2800" dirty="0" smtClean="0"/>
              <a:t>, </a:t>
            </a:r>
            <a:r>
              <a:rPr lang="en-US" sz="2800" dirty="0" err="1" smtClean="0"/>
              <a:t>người</a:t>
            </a:r>
            <a:r>
              <a:rPr lang="en-US" sz="2800" dirty="0" smtClean="0"/>
              <a:t> ta </a:t>
            </a:r>
            <a:r>
              <a:rPr lang="en-US" sz="2800" dirty="0" err="1" smtClean="0"/>
              <a:t>treo</a:t>
            </a:r>
            <a:r>
              <a:rPr lang="en-US" sz="2800" dirty="0" smtClean="0"/>
              <a:t> </a:t>
            </a:r>
            <a:r>
              <a:rPr lang="en-US" sz="2800" dirty="0" err="1" smtClean="0"/>
              <a:t>nhưng</a:t>
            </a:r>
            <a:r>
              <a:rPr lang="en-US" sz="2800" dirty="0" smtClean="0"/>
              <a:t> </a:t>
            </a:r>
            <a:r>
              <a:rPr lang="en-US" sz="2800" dirty="0" err="1" smtClean="0"/>
              <a:t>cành</a:t>
            </a:r>
            <a:r>
              <a:rPr lang="en-US" sz="2800" dirty="0" smtClean="0"/>
              <a:t> </a:t>
            </a:r>
            <a:r>
              <a:rPr lang="en-US" sz="2800" dirty="0" err="1" smtClean="0"/>
              <a:t>hoa</a:t>
            </a:r>
            <a:r>
              <a:rPr lang="en-US" sz="2800" dirty="0" smtClean="0"/>
              <a:t> </a:t>
            </a:r>
            <a:r>
              <a:rPr lang="en-US" sz="2800" dirty="0" err="1" smtClean="0"/>
              <a:t>đan</a:t>
            </a:r>
            <a:r>
              <a:rPr lang="en-US" sz="2800" dirty="0" smtClean="0"/>
              <a:t> </a:t>
            </a:r>
            <a:r>
              <a:rPr lang="en-US" sz="2800" dirty="0" err="1" smtClean="0"/>
              <a:t>bằng</a:t>
            </a:r>
            <a:r>
              <a:rPr lang="en-US" sz="2800" dirty="0" smtClean="0"/>
              <a:t> </a:t>
            </a:r>
            <a:r>
              <a:rPr lang="en-US" sz="2800" dirty="0" err="1" smtClean="0"/>
              <a:t>tre</a:t>
            </a:r>
            <a:r>
              <a:rPr lang="en-US" sz="2800" dirty="0" smtClean="0"/>
              <a:t>, </a:t>
            </a:r>
            <a:r>
              <a:rPr lang="en-US" sz="2800" dirty="0" err="1" smtClean="0"/>
              <a:t>vũ</a:t>
            </a:r>
            <a:r>
              <a:rPr lang="en-US" sz="2800" dirty="0" smtClean="0"/>
              <a:t> </a:t>
            </a:r>
            <a:r>
              <a:rPr lang="en-US" sz="2800" dirty="0" err="1" smtClean="0"/>
              <a:t>khí</a:t>
            </a:r>
            <a:r>
              <a:rPr lang="en-US" sz="2800" dirty="0" smtClean="0"/>
              <a:t>, </a:t>
            </a:r>
            <a:r>
              <a:rPr lang="en-US" sz="2800" dirty="0" err="1" smtClean="0"/>
              <a:t>nông</a:t>
            </a:r>
            <a:r>
              <a:rPr lang="en-US" sz="2800" dirty="0" smtClean="0"/>
              <a:t> </a:t>
            </a:r>
            <a:r>
              <a:rPr lang="en-US" sz="2800" dirty="0" err="1" smtClean="0"/>
              <a:t>cụ</a:t>
            </a:r>
            <a:r>
              <a:rPr lang="en-US" sz="2800" dirty="0" smtClean="0"/>
              <a:t> </a:t>
            </a:r>
            <a:r>
              <a:rPr lang="en-US" sz="2800" dirty="0" err="1" smtClean="0"/>
              <a:t>của</a:t>
            </a:r>
            <a:r>
              <a:rPr lang="en-US" sz="2800" dirty="0" smtClean="0"/>
              <a:t> cha </a:t>
            </a:r>
            <a:r>
              <a:rPr lang="en-US" sz="2800" dirty="0" err="1" smtClean="0"/>
              <a:t>ông</a:t>
            </a:r>
            <a:r>
              <a:rPr lang="en-US" sz="2800" dirty="0" smtClean="0"/>
              <a:t> </a:t>
            </a:r>
            <a:r>
              <a:rPr lang="en-US" sz="2800" dirty="0" err="1" smtClean="0"/>
              <a:t>truyền</a:t>
            </a:r>
            <a:r>
              <a:rPr lang="en-US" sz="2800" dirty="0" smtClean="0"/>
              <a:t> </a:t>
            </a:r>
            <a:r>
              <a:rPr lang="en-US" sz="2800" dirty="0" err="1" smtClean="0"/>
              <a:t>lại</a:t>
            </a:r>
            <a:r>
              <a:rPr lang="en-US" sz="2800" dirty="0" smtClean="0"/>
              <a:t> </a:t>
            </a:r>
            <a:r>
              <a:rPr lang="en-US" sz="2800" dirty="0" err="1" smtClean="0"/>
              <a:t>và</a:t>
            </a:r>
            <a:r>
              <a:rPr lang="en-US" sz="2800" dirty="0" smtClean="0"/>
              <a:t> </a:t>
            </a:r>
            <a:r>
              <a:rPr lang="en-US" sz="2800" dirty="0" err="1" smtClean="0"/>
              <a:t>chiêng</a:t>
            </a:r>
            <a:r>
              <a:rPr lang="en-US" sz="2800" dirty="0" smtClean="0"/>
              <a:t> </a:t>
            </a:r>
            <a:r>
              <a:rPr lang="en-US" sz="2800" dirty="0" err="1" smtClean="0"/>
              <a:t>trống</a:t>
            </a:r>
            <a:r>
              <a:rPr lang="en-US" sz="2800" dirty="0" smtClean="0"/>
              <a:t> </a:t>
            </a:r>
            <a:r>
              <a:rPr lang="en-US" sz="2800" dirty="0" err="1" smtClean="0"/>
              <a:t>dùng</a:t>
            </a:r>
            <a:r>
              <a:rPr lang="en-US" sz="2800" dirty="0" smtClean="0"/>
              <a:t> </a:t>
            </a:r>
            <a:r>
              <a:rPr lang="en-US" sz="2800" dirty="0" err="1" smtClean="0"/>
              <a:t>để</a:t>
            </a:r>
            <a:r>
              <a:rPr lang="en-US" sz="2800" dirty="0" smtClean="0"/>
              <a:t> </a:t>
            </a:r>
            <a:r>
              <a:rPr lang="en-US" sz="2800" dirty="0" err="1" smtClean="0"/>
              <a:t>cúng</a:t>
            </a:r>
            <a:r>
              <a:rPr lang="en-US" sz="2800" dirty="0" smtClean="0"/>
              <a:t> </a:t>
            </a:r>
            <a:r>
              <a:rPr lang="en-US" sz="2800" dirty="0" err="1" smtClean="0"/>
              <a:t>tế</a:t>
            </a:r>
            <a:r>
              <a:rPr lang="en-US" sz="2800" dirty="0" smtClean="0"/>
              <a:t>.</a:t>
            </a:r>
            <a:endParaRPr lang="en-US" sz="2800" dirty="0"/>
          </a:p>
        </p:txBody>
      </p:sp>
      <p:sp>
        <p:nvSpPr>
          <p:cNvPr id="6" name="Right Arrow 5"/>
          <p:cNvSpPr/>
          <p:nvPr/>
        </p:nvSpPr>
        <p:spPr>
          <a:xfrm>
            <a:off x="76200" y="2667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35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2257" y="762000"/>
            <a:ext cx="8001000" cy="1371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3.Vì </a:t>
            </a:r>
            <a:r>
              <a:rPr lang="en-US" sz="3600" dirty="0" err="1" smtClean="0"/>
              <a:t>sao</a:t>
            </a:r>
            <a:r>
              <a:rPr lang="en-US" sz="3600" dirty="0" smtClean="0"/>
              <a:t> </a:t>
            </a:r>
            <a:r>
              <a:rPr lang="en-US" sz="3600" dirty="0" err="1" smtClean="0"/>
              <a:t>nói</a:t>
            </a:r>
            <a:r>
              <a:rPr lang="en-US" sz="3600" dirty="0" smtClean="0"/>
              <a:t> </a:t>
            </a:r>
            <a:r>
              <a:rPr lang="en-US" sz="3600" dirty="0" err="1" smtClean="0"/>
              <a:t>gian</a:t>
            </a:r>
            <a:r>
              <a:rPr lang="en-US" sz="3600" dirty="0" smtClean="0"/>
              <a:t> </a:t>
            </a:r>
            <a:r>
              <a:rPr lang="en-US" sz="3600" dirty="0" err="1" smtClean="0"/>
              <a:t>giữa</a:t>
            </a:r>
            <a:r>
              <a:rPr lang="en-US" sz="3600" dirty="0" smtClean="0"/>
              <a:t> </a:t>
            </a:r>
            <a:r>
              <a:rPr lang="en-US" sz="3600" dirty="0" err="1" smtClean="0"/>
              <a:t>là</a:t>
            </a:r>
            <a:r>
              <a:rPr lang="en-US" sz="3600" dirty="0" smtClean="0"/>
              <a:t> </a:t>
            </a:r>
            <a:r>
              <a:rPr lang="en-US" sz="3600" dirty="0" err="1" smtClean="0"/>
              <a:t>trung</a:t>
            </a:r>
            <a:r>
              <a:rPr lang="en-US" sz="3600" dirty="0" smtClean="0"/>
              <a:t> </a:t>
            </a:r>
            <a:r>
              <a:rPr lang="en-US" sz="3600" dirty="0" err="1" smtClean="0"/>
              <a:t>tâm</a:t>
            </a:r>
            <a:r>
              <a:rPr lang="en-US" sz="3600" dirty="0" smtClean="0"/>
              <a:t> </a:t>
            </a:r>
            <a:r>
              <a:rPr lang="en-US" sz="3600" dirty="0" err="1" smtClean="0"/>
              <a:t>của</a:t>
            </a:r>
            <a:r>
              <a:rPr lang="en-US" sz="3600" dirty="0" smtClean="0"/>
              <a:t> </a:t>
            </a:r>
            <a:r>
              <a:rPr lang="en-US" sz="3600" dirty="0" err="1" smtClean="0"/>
              <a:t>nhà</a:t>
            </a:r>
            <a:r>
              <a:rPr lang="en-US" sz="3600" dirty="0" smtClean="0"/>
              <a:t> </a:t>
            </a:r>
            <a:r>
              <a:rPr lang="en-US" sz="3600" dirty="0" err="1" smtClean="0"/>
              <a:t>rông</a:t>
            </a:r>
            <a:r>
              <a:rPr lang="en-US" sz="3600" dirty="0" smtClean="0"/>
              <a:t> ?</a:t>
            </a:r>
            <a:endParaRPr lang="en-US" sz="3600" dirty="0"/>
          </a:p>
        </p:txBody>
      </p:sp>
      <p:sp>
        <p:nvSpPr>
          <p:cNvPr id="5" name="TextBox 4"/>
          <p:cNvSpPr txBox="1"/>
          <p:nvPr/>
        </p:nvSpPr>
        <p:spPr>
          <a:xfrm>
            <a:off x="572589" y="2920667"/>
            <a:ext cx="8349343" cy="1569660"/>
          </a:xfrm>
          <a:prstGeom prst="rect">
            <a:avLst/>
          </a:prstGeom>
          <a:noFill/>
        </p:spPr>
        <p:txBody>
          <a:bodyPr wrap="square" rtlCol="0">
            <a:spAutoFit/>
          </a:bodyPr>
          <a:lstStyle/>
          <a:p>
            <a:r>
              <a:rPr lang="en-US" sz="3200" dirty="0" err="1">
                <a:solidFill>
                  <a:srgbClr val="660033"/>
                </a:solidFill>
              </a:rPr>
              <a:t>Gian</a:t>
            </a:r>
            <a:r>
              <a:rPr lang="en-US" sz="3200" dirty="0">
                <a:solidFill>
                  <a:srgbClr val="660033"/>
                </a:solidFill>
              </a:rPr>
              <a:t> </a:t>
            </a:r>
            <a:r>
              <a:rPr lang="en-US" sz="3200" dirty="0" err="1">
                <a:solidFill>
                  <a:srgbClr val="660033"/>
                </a:solidFill>
              </a:rPr>
              <a:t>giữa</a:t>
            </a:r>
            <a:r>
              <a:rPr lang="en-US" sz="3200" dirty="0">
                <a:solidFill>
                  <a:srgbClr val="660033"/>
                </a:solidFill>
              </a:rPr>
              <a:t> </a:t>
            </a:r>
            <a:r>
              <a:rPr lang="en-US" sz="3200" dirty="0" err="1">
                <a:solidFill>
                  <a:srgbClr val="660033"/>
                </a:solidFill>
              </a:rPr>
              <a:t>là</a:t>
            </a:r>
            <a:r>
              <a:rPr lang="en-US" sz="3200" dirty="0">
                <a:solidFill>
                  <a:srgbClr val="660033"/>
                </a:solidFill>
              </a:rPr>
              <a:t> </a:t>
            </a:r>
            <a:r>
              <a:rPr lang="en-US" sz="3200" dirty="0" err="1">
                <a:solidFill>
                  <a:srgbClr val="660033"/>
                </a:solidFill>
              </a:rPr>
              <a:t>trung</a:t>
            </a:r>
            <a:r>
              <a:rPr lang="en-US" sz="3200" dirty="0">
                <a:solidFill>
                  <a:srgbClr val="660033"/>
                </a:solidFill>
              </a:rPr>
              <a:t> </a:t>
            </a:r>
            <a:r>
              <a:rPr lang="en-US" sz="3200" dirty="0" err="1">
                <a:solidFill>
                  <a:srgbClr val="660033"/>
                </a:solidFill>
              </a:rPr>
              <a:t>tâm</a:t>
            </a:r>
            <a:r>
              <a:rPr lang="en-US" sz="3200" dirty="0">
                <a:solidFill>
                  <a:srgbClr val="660033"/>
                </a:solidFill>
              </a:rPr>
              <a:t> </a:t>
            </a:r>
            <a:r>
              <a:rPr lang="en-US" sz="3200" dirty="0" err="1">
                <a:solidFill>
                  <a:srgbClr val="660033"/>
                </a:solidFill>
              </a:rPr>
              <a:t>của</a:t>
            </a:r>
            <a:r>
              <a:rPr lang="en-US" sz="3200" dirty="0">
                <a:solidFill>
                  <a:srgbClr val="660033"/>
                </a:solidFill>
              </a:rPr>
              <a:t> </a:t>
            </a:r>
            <a:r>
              <a:rPr lang="en-US" sz="3200" dirty="0" err="1">
                <a:solidFill>
                  <a:srgbClr val="660033"/>
                </a:solidFill>
              </a:rPr>
              <a:t>nhà</a:t>
            </a:r>
            <a:r>
              <a:rPr lang="en-US" sz="3200" dirty="0">
                <a:solidFill>
                  <a:srgbClr val="660033"/>
                </a:solidFill>
              </a:rPr>
              <a:t> </a:t>
            </a:r>
            <a:r>
              <a:rPr lang="en-US" sz="3200" dirty="0" err="1">
                <a:solidFill>
                  <a:srgbClr val="660033"/>
                </a:solidFill>
              </a:rPr>
              <a:t>rông</a:t>
            </a:r>
            <a:r>
              <a:rPr lang="en-US" sz="3200" dirty="0">
                <a:solidFill>
                  <a:srgbClr val="660033"/>
                </a:solidFill>
              </a:rPr>
              <a:t> </a:t>
            </a:r>
            <a:r>
              <a:rPr lang="en-US" sz="3200" dirty="0" err="1">
                <a:solidFill>
                  <a:srgbClr val="660033"/>
                </a:solidFill>
              </a:rPr>
              <a:t>vì</a:t>
            </a:r>
            <a:r>
              <a:rPr lang="en-US" sz="3200" dirty="0">
                <a:solidFill>
                  <a:srgbClr val="660033"/>
                </a:solidFill>
              </a:rPr>
              <a:t> </a:t>
            </a:r>
            <a:r>
              <a:rPr lang="en-US" sz="3200" dirty="0" err="1">
                <a:solidFill>
                  <a:srgbClr val="660033"/>
                </a:solidFill>
              </a:rPr>
              <a:t>gian</a:t>
            </a:r>
            <a:r>
              <a:rPr lang="en-US" sz="3200" dirty="0">
                <a:solidFill>
                  <a:srgbClr val="660033"/>
                </a:solidFill>
              </a:rPr>
              <a:t> </a:t>
            </a:r>
            <a:r>
              <a:rPr lang="en-US" sz="3200" dirty="0" err="1">
                <a:solidFill>
                  <a:srgbClr val="660033"/>
                </a:solidFill>
              </a:rPr>
              <a:t>giữa</a:t>
            </a:r>
            <a:r>
              <a:rPr lang="en-US" sz="3200" dirty="0">
                <a:solidFill>
                  <a:srgbClr val="660033"/>
                </a:solidFill>
              </a:rPr>
              <a:t> </a:t>
            </a:r>
            <a:r>
              <a:rPr lang="en-US" sz="3200" dirty="0" err="1">
                <a:solidFill>
                  <a:srgbClr val="660033"/>
                </a:solidFill>
              </a:rPr>
              <a:t>là</a:t>
            </a:r>
            <a:r>
              <a:rPr lang="en-US" sz="3200" dirty="0">
                <a:solidFill>
                  <a:srgbClr val="660033"/>
                </a:solidFill>
              </a:rPr>
              <a:t> </a:t>
            </a:r>
            <a:r>
              <a:rPr lang="en-US" sz="3200" dirty="0" err="1">
                <a:solidFill>
                  <a:srgbClr val="660033"/>
                </a:solidFill>
              </a:rPr>
              <a:t>nơi</a:t>
            </a:r>
            <a:r>
              <a:rPr lang="en-US" sz="3200" dirty="0">
                <a:solidFill>
                  <a:srgbClr val="660033"/>
                </a:solidFill>
              </a:rPr>
              <a:t> </a:t>
            </a:r>
            <a:r>
              <a:rPr lang="en-US" sz="3200" dirty="0" err="1">
                <a:solidFill>
                  <a:srgbClr val="660033"/>
                </a:solidFill>
              </a:rPr>
              <a:t>có</a:t>
            </a:r>
            <a:r>
              <a:rPr lang="en-US" sz="3200" dirty="0">
                <a:solidFill>
                  <a:srgbClr val="660033"/>
                </a:solidFill>
              </a:rPr>
              <a:t> </a:t>
            </a:r>
            <a:r>
              <a:rPr lang="en-US" sz="3200" dirty="0" err="1">
                <a:solidFill>
                  <a:srgbClr val="660033"/>
                </a:solidFill>
              </a:rPr>
              <a:t>bếp</a:t>
            </a:r>
            <a:r>
              <a:rPr lang="en-US" sz="3200" dirty="0">
                <a:solidFill>
                  <a:srgbClr val="660033"/>
                </a:solidFill>
              </a:rPr>
              <a:t> </a:t>
            </a:r>
            <a:r>
              <a:rPr lang="en-US" sz="3200" dirty="0" err="1">
                <a:solidFill>
                  <a:srgbClr val="660033"/>
                </a:solidFill>
              </a:rPr>
              <a:t>lửa</a:t>
            </a:r>
            <a:r>
              <a:rPr lang="en-US" sz="3200" dirty="0">
                <a:solidFill>
                  <a:srgbClr val="660033"/>
                </a:solidFill>
              </a:rPr>
              <a:t>; </a:t>
            </a:r>
            <a:r>
              <a:rPr lang="en-US" sz="3200" dirty="0" err="1">
                <a:solidFill>
                  <a:srgbClr val="660033"/>
                </a:solidFill>
              </a:rPr>
              <a:t>nơi</a:t>
            </a:r>
            <a:r>
              <a:rPr lang="en-US" sz="3200" dirty="0">
                <a:solidFill>
                  <a:srgbClr val="660033"/>
                </a:solidFill>
              </a:rPr>
              <a:t> </a:t>
            </a:r>
            <a:r>
              <a:rPr lang="en-US" sz="3200" dirty="0" err="1">
                <a:solidFill>
                  <a:srgbClr val="660033"/>
                </a:solidFill>
              </a:rPr>
              <a:t>các</a:t>
            </a:r>
            <a:r>
              <a:rPr lang="en-US" sz="3200" dirty="0">
                <a:solidFill>
                  <a:srgbClr val="660033"/>
                </a:solidFill>
              </a:rPr>
              <a:t> </a:t>
            </a:r>
            <a:r>
              <a:rPr lang="en-US" sz="3200" dirty="0" err="1">
                <a:solidFill>
                  <a:srgbClr val="660033"/>
                </a:solidFill>
              </a:rPr>
              <a:t>già</a:t>
            </a:r>
            <a:r>
              <a:rPr lang="en-US" sz="3200" dirty="0">
                <a:solidFill>
                  <a:srgbClr val="660033"/>
                </a:solidFill>
              </a:rPr>
              <a:t> </a:t>
            </a:r>
            <a:r>
              <a:rPr lang="en-US" sz="3200" dirty="0" err="1">
                <a:solidFill>
                  <a:srgbClr val="660033"/>
                </a:solidFill>
              </a:rPr>
              <a:t>làng</a:t>
            </a:r>
            <a:r>
              <a:rPr lang="en-US" sz="3200" dirty="0">
                <a:solidFill>
                  <a:srgbClr val="660033"/>
                </a:solidFill>
              </a:rPr>
              <a:t> </a:t>
            </a:r>
            <a:r>
              <a:rPr lang="en-US" sz="3200" dirty="0" err="1">
                <a:solidFill>
                  <a:srgbClr val="660033"/>
                </a:solidFill>
              </a:rPr>
              <a:t>tụ</a:t>
            </a:r>
            <a:r>
              <a:rPr lang="en-US" sz="3200" dirty="0">
                <a:solidFill>
                  <a:srgbClr val="660033"/>
                </a:solidFill>
              </a:rPr>
              <a:t> </a:t>
            </a:r>
            <a:r>
              <a:rPr lang="en-US" sz="3200" dirty="0" err="1">
                <a:solidFill>
                  <a:srgbClr val="660033"/>
                </a:solidFill>
              </a:rPr>
              <a:t>họp</a:t>
            </a:r>
            <a:r>
              <a:rPr lang="en-US" sz="3200" dirty="0">
                <a:solidFill>
                  <a:srgbClr val="660033"/>
                </a:solidFill>
              </a:rPr>
              <a:t> </a:t>
            </a:r>
            <a:r>
              <a:rPr lang="en-US" sz="3200" dirty="0" err="1">
                <a:solidFill>
                  <a:srgbClr val="660033"/>
                </a:solidFill>
              </a:rPr>
              <a:t>để</a:t>
            </a:r>
            <a:r>
              <a:rPr lang="en-US" sz="3200" dirty="0">
                <a:solidFill>
                  <a:srgbClr val="660033"/>
                </a:solidFill>
              </a:rPr>
              <a:t> </a:t>
            </a:r>
            <a:r>
              <a:rPr lang="en-US" sz="3200" dirty="0" err="1">
                <a:solidFill>
                  <a:srgbClr val="660033"/>
                </a:solidFill>
              </a:rPr>
              <a:t>bàn</a:t>
            </a:r>
            <a:r>
              <a:rPr lang="en-US" sz="3200" dirty="0">
                <a:solidFill>
                  <a:srgbClr val="660033"/>
                </a:solidFill>
              </a:rPr>
              <a:t> </a:t>
            </a:r>
            <a:r>
              <a:rPr lang="en-US" sz="3200" dirty="0" err="1">
                <a:solidFill>
                  <a:srgbClr val="660033"/>
                </a:solidFill>
              </a:rPr>
              <a:t>việc</a:t>
            </a:r>
            <a:r>
              <a:rPr lang="en-US" sz="3200" dirty="0">
                <a:solidFill>
                  <a:srgbClr val="660033"/>
                </a:solidFill>
              </a:rPr>
              <a:t> </a:t>
            </a:r>
            <a:r>
              <a:rPr lang="en-US" sz="3200" dirty="0" err="1">
                <a:solidFill>
                  <a:srgbClr val="660033"/>
                </a:solidFill>
              </a:rPr>
              <a:t>lớn</a:t>
            </a:r>
            <a:r>
              <a:rPr lang="en-US" sz="3200" dirty="0">
                <a:solidFill>
                  <a:srgbClr val="660033"/>
                </a:solidFill>
              </a:rPr>
              <a:t>, </a:t>
            </a:r>
            <a:r>
              <a:rPr lang="en-US" sz="3200" dirty="0" err="1">
                <a:solidFill>
                  <a:srgbClr val="660033"/>
                </a:solidFill>
              </a:rPr>
              <a:t>nơi</a:t>
            </a:r>
            <a:r>
              <a:rPr lang="en-US" sz="3200" dirty="0">
                <a:solidFill>
                  <a:srgbClr val="660033"/>
                </a:solidFill>
              </a:rPr>
              <a:t> </a:t>
            </a:r>
            <a:r>
              <a:rPr lang="en-US" sz="3200" dirty="0" err="1">
                <a:solidFill>
                  <a:srgbClr val="660033"/>
                </a:solidFill>
              </a:rPr>
              <a:t>tiếp</a:t>
            </a:r>
            <a:r>
              <a:rPr lang="en-US" sz="3200" dirty="0">
                <a:solidFill>
                  <a:srgbClr val="660033"/>
                </a:solidFill>
              </a:rPr>
              <a:t> </a:t>
            </a:r>
            <a:r>
              <a:rPr lang="en-US" sz="3200" dirty="0" err="1">
                <a:solidFill>
                  <a:srgbClr val="660033"/>
                </a:solidFill>
              </a:rPr>
              <a:t>khách</a:t>
            </a:r>
            <a:r>
              <a:rPr lang="en-US" sz="3200" dirty="0">
                <a:solidFill>
                  <a:srgbClr val="660033"/>
                </a:solidFill>
              </a:rPr>
              <a:t> </a:t>
            </a:r>
            <a:r>
              <a:rPr lang="en-US" sz="3200" dirty="0" err="1">
                <a:solidFill>
                  <a:srgbClr val="660033"/>
                </a:solidFill>
              </a:rPr>
              <a:t>của</a:t>
            </a:r>
            <a:r>
              <a:rPr lang="en-US" sz="3200" dirty="0">
                <a:solidFill>
                  <a:srgbClr val="660033"/>
                </a:solidFill>
              </a:rPr>
              <a:t> </a:t>
            </a:r>
            <a:r>
              <a:rPr lang="en-US" sz="3200" dirty="0" err="1">
                <a:solidFill>
                  <a:srgbClr val="660033"/>
                </a:solidFill>
              </a:rPr>
              <a:t>làng</a:t>
            </a:r>
            <a:r>
              <a:rPr lang="en-US" sz="3200" dirty="0">
                <a:solidFill>
                  <a:srgbClr val="660033"/>
                </a:solidFill>
              </a:rPr>
              <a:t>.</a:t>
            </a:r>
            <a:endParaRPr lang="en-US" sz="3200" dirty="0"/>
          </a:p>
        </p:txBody>
      </p:sp>
      <p:sp>
        <p:nvSpPr>
          <p:cNvPr id="6" name="Right Arrow 5"/>
          <p:cNvSpPr/>
          <p:nvPr/>
        </p:nvSpPr>
        <p:spPr>
          <a:xfrm>
            <a:off x="68838" y="3061447"/>
            <a:ext cx="512716" cy="367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41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541</Words>
  <Application>Microsoft Office PowerPoint</Application>
  <PresentationFormat>On-screen Show (4:3)</PresentationFormat>
  <Paragraphs>39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Tập đọc  </vt:lpstr>
      <vt:lpstr>PowerPoint Presentation</vt:lpstr>
      <vt:lpstr>PowerPoint Presentation</vt:lpstr>
      <vt:lpstr>PowerPoint Presentation</vt:lpstr>
      <vt:lpstr> Từ khó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40</cp:revision>
  <dcterms:created xsi:type="dcterms:W3CDTF">2017-12-07T01:07:16Z</dcterms:created>
  <dcterms:modified xsi:type="dcterms:W3CDTF">2017-12-12T15:35:45Z</dcterms:modified>
</cp:coreProperties>
</file>