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2" r:id="rId2"/>
    <p:sldMasterId id="2147483736" r:id="rId3"/>
  </p:sldMasterIdLst>
  <p:notesMasterIdLst>
    <p:notesMasterId r:id="rId22"/>
  </p:notesMasterIdLst>
  <p:sldIdLst>
    <p:sldId id="256" r:id="rId4"/>
    <p:sldId id="337" r:id="rId5"/>
    <p:sldId id="335" r:id="rId6"/>
    <p:sldId id="336" r:id="rId7"/>
    <p:sldId id="276" r:id="rId8"/>
    <p:sldId id="277" r:id="rId9"/>
    <p:sldId id="330" r:id="rId10"/>
    <p:sldId id="331" r:id="rId11"/>
    <p:sldId id="332" r:id="rId12"/>
    <p:sldId id="333" r:id="rId13"/>
    <p:sldId id="334" r:id="rId14"/>
    <p:sldId id="312" r:id="rId15"/>
    <p:sldId id="313" r:id="rId16"/>
    <p:sldId id="314" r:id="rId17"/>
    <p:sldId id="315" r:id="rId18"/>
    <p:sldId id="316" r:id="rId19"/>
    <p:sldId id="32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nguyen" userId="9e06b20191a0960f" providerId="LiveId" clId="{9F2C27B3-7620-4A08-8F63-4FE0CB1D2F36}"/>
    <pc:docChg chg="custSel addSld delSld modSld sldOrd">
      <pc:chgData name="thuy nguyen" userId="9e06b20191a0960f" providerId="LiveId" clId="{9F2C27B3-7620-4A08-8F63-4FE0CB1D2F36}" dt="2022-12-06T02:03:53.196" v="573" actId="20577"/>
      <pc:docMkLst>
        <pc:docMk/>
      </pc:docMkLst>
      <pc:sldChg chg="addSp modSp mod modAnim">
        <pc:chgData name="thuy nguyen" userId="9e06b20191a0960f" providerId="LiveId" clId="{9F2C27B3-7620-4A08-8F63-4FE0CB1D2F36}" dt="2022-12-06T02:01:17.563" v="558"/>
        <pc:sldMkLst>
          <pc:docMk/>
          <pc:sldMk cId="1218343279" sldId="256"/>
        </pc:sldMkLst>
        <pc:spChg chg="add mod">
          <ac:chgData name="thuy nguyen" userId="9e06b20191a0960f" providerId="LiveId" clId="{9F2C27B3-7620-4A08-8F63-4FE0CB1D2F36}" dt="2022-12-06T02:01:12.421" v="557" actId="207"/>
          <ac:spMkLst>
            <pc:docMk/>
            <pc:sldMk cId="1218343279" sldId="256"/>
            <ac:spMk id="2" creationId="{C47779B9-4D15-D0FD-0A86-491082181D2F}"/>
          </ac:spMkLst>
        </pc:spChg>
      </pc:sldChg>
      <pc:sldChg chg="addSp delSp modSp add del mod ord">
        <pc:chgData name="thuy nguyen" userId="9e06b20191a0960f" providerId="LiveId" clId="{9F2C27B3-7620-4A08-8F63-4FE0CB1D2F36}" dt="2022-12-06T02:00:36.516" v="516" actId="47"/>
        <pc:sldMkLst>
          <pc:docMk/>
          <pc:sldMk cId="1382787660" sldId="261"/>
        </pc:sldMkLst>
        <pc:picChg chg="add mod">
          <ac:chgData name="thuy nguyen" userId="9e06b20191a0960f" providerId="LiveId" clId="{9F2C27B3-7620-4A08-8F63-4FE0CB1D2F36}" dt="2022-12-06T01:54:06.940" v="4"/>
          <ac:picMkLst>
            <pc:docMk/>
            <pc:sldMk cId="1382787660" sldId="261"/>
            <ac:picMk id="3" creationId="{7AF35BBC-A3CF-3118-A857-A4F413E44BAB}"/>
          </ac:picMkLst>
        </pc:picChg>
        <pc:picChg chg="del">
          <ac:chgData name="thuy nguyen" userId="9e06b20191a0960f" providerId="LiveId" clId="{9F2C27B3-7620-4A08-8F63-4FE0CB1D2F36}" dt="2022-12-06T01:52:52.703" v="3" actId="478"/>
          <ac:picMkLst>
            <pc:docMk/>
            <pc:sldMk cId="1382787660" sldId="261"/>
            <ac:picMk id="5" creationId="{E879FE56-8FC2-2D59-A100-8972A7EA4D15}"/>
          </ac:picMkLst>
        </pc:picChg>
        <pc:picChg chg="add del mod">
          <ac:chgData name="thuy nguyen" userId="9e06b20191a0960f" providerId="LiveId" clId="{9F2C27B3-7620-4A08-8F63-4FE0CB1D2F36}" dt="2022-12-06T01:54:50.138" v="14" actId="21"/>
          <ac:picMkLst>
            <pc:docMk/>
            <pc:sldMk cId="1382787660" sldId="261"/>
            <ac:picMk id="10" creationId="{14150555-5947-3438-1F14-5C8BDD3BF3C3}"/>
          </ac:picMkLst>
        </pc:picChg>
        <pc:picChg chg="add del mod">
          <ac:chgData name="thuy nguyen" userId="9e06b20191a0960f" providerId="LiveId" clId="{9F2C27B3-7620-4A08-8F63-4FE0CB1D2F36}" dt="2022-12-06T01:54:17.924" v="8" actId="21"/>
          <ac:picMkLst>
            <pc:docMk/>
            <pc:sldMk cId="1382787660" sldId="261"/>
            <ac:picMk id="12" creationId="{26FFC6A2-AD1D-E16B-BE9C-CB83DFF2FEA1}"/>
          </ac:picMkLst>
        </pc:picChg>
        <pc:picChg chg="add mod">
          <ac:chgData name="thuy nguyen" userId="9e06b20191a0960f" providerId="LiveId" clId="{9F2C27B3-7620-4A08-8F63-4FE0CB1D2F36}" dt="2022-12-06T01:54:09.392" v="5" actId="1076"/>
          <ac:picMkLst>
            <pc:docMk/>
            <pc:sldMk cId="1382787660" sldId="261"/>
            <ac:picMk id="14" creationId="{5B6243B4-EA28-40D5-0A33-429D7D1E1A69}"/>
          </ac:picMkLst>
        </pc:picChg>
        <pc:picChg chg="add del mod">
          <ac:chgData name="thuy nguyen" userId="9e06b20191a0960f" providerId="LiveId" clId="{9F2C27B3-7620-4A08-8F63-4FE0CB1D2F36}" dt="2022-12-06T01:54:43.612" v="12" actId="21"/>
          <ac:picMkLst>
            <pc:docMk/>
            <pc:sldMk cId="1382787660" sldId="261"/>
            <ac:picMk id="15" creationId="{40FF471E-E120-F27C-58EA-FE9B792E3B02}"/>
          </ac:picMkLst>
        </pc:picChg>
      </pc:sldChg>
      <pc:sldChg chg="addSp delSp modSp add mod">
        <pc:chgData name="thuy nguyen" userId="9e06b20191a0960f" providerId="LiveId" clId="{9F2C27B3-7620-4A08-8F63-4FE0CB1D2F36}" dt="2022-12-06T01:59:06.924" v="396" actId="1076"/>
        <pc:sldMkLst>
          <pc:docMk/>
          <pc:sldMk cId="3075703941" sldId="335"/>
        </pc:sldMkLst>
        <pc:spChg chg="mod">
          <ac:chgData name="thuy nguyen" userId="9e06b20191a0960f" providerId="LiveId" clId="{9F2C27B3-7620-4A08-8F63-4FE0CB1D2F36}" dt="2022-12-06T01:57:44.454" v="267" actId="1076"/>
          <ac:spMkLst>
            <pc:docMk/>
            <pc:sldMk cId="3075703941" sldId="335"/>
            <ac:spMk id="4" creationId="{C4FF8F1A-E543-C4B1-2FF7-0EB49C778A4D}"/>
          </ac:spMkLst>
        </pc:spChg>
        <pc:spChg chg="mod">
          <ac:chgData name="thuy nguyen" userId="9e06b20191a0960f" providerId="LiveId" clId="{9F2C27B3-7620-4A08-8F63-4FE0CB1D2F36}" dt="2022-12-06T01:58:57.112" v="394" actId="14100"/>
          <ac:spMkLst>
            <pc:docMk/>
            <pc:sldMk cId="3075703941" sldId="335"/>
            <ac:spMk id="6" creationId="{88695C32-F2CD-BA9F-DFC5-2AD37247C64F}"/>
          </ac:spMkLst>
        </pc:spChg>
        <pc:spChg chg="mod">
          <ac:chgData name="thuy nguyen" userId="9e06b20191a0960f" providerId="LiveId" clId="{9F2C27B3-7620-4A08-8F63-4FE0CB1D2F36}" dt="2022-12-06T01:59:06.924" v="396" actId="1076"/>
          <ac:spMkLst>
            <pc:docMk/>
            <pc:sldMk cId="3075703941" sldId="335"/>
            <ac:spMk id="8" creationId="{40D8D9E7-D7E8-0293-BE0F-CC85E370700C}"/>
          </ac:spMkLst>
        </pc:spChg>
        <pc:picChg chg="add mod">
          <ac:chgData name="thuy nguyen" userId="9e06b20191a0960f" providerId="LiveId" clId="{9F2C27B3-7620-4A08-8F63-4FE0CB1D2F36}" dt="2022-12-06T01:57:36.914" v="265" actId="1076"/>
          <ac:picMkLst>
            <pc:docMk/>
            <pc:sldMk cId="3075703941" sldId="335"/>
            <ac:picMk id="2" creationId="{DF45A699-A52D-0FC8-A2AE-724926D3C0C6}"/>
          </ac:picMkLst>
        </pc:picChg>
        <pc:picChg chg="del">
          <ac:chgData name="thuy nguyen" userId="9e06b20191a0960f" providerId="LiveId" clId="{9F2C27B3-7620-4A08-8F63-4FE0CB1D2F36}" dt="2022-12-06T01:56:54.521" v="187" actId="478"/>
          <ac:picMkLst>
            <pc:docMk/>
            <pc:sldMk cId="3075703941" sldId="335"/>
            <ac:picMk id="5" creationId="{E879FE56-8FC2-2D59-A100-8972A7EA4D15}"/>
          </ac:picMkLst>
        </pc:picChg>
      </pc:sldChg>
      <pc:sldChg chg="addSp delSp modSp add mod">
        <pc:chgData name="thuy nguyen" userId="9e06b20191a0960f" providerId="LiveId" clId="{9F2C27B3-7620-4A08-8F63-4FE0CB1D2F36}" dt="2022-12-06T02:03:53.196" v="573" actId="20577"/>
        <pc:sldMkLst>
          <pc:docMk/>
          <pc:sldMk cId="3681605496" sldId="336"/>
        </pc:sldMkLst>
        <pc:spChg chg="mod">
          <ac:chgData name="thuy nguyen" userId="9e06b20191a0960f" providerId="LiveId" clId="{9F2C27B3-7620-4A08-8F63-4FE0CB1D2F36}" dt="2022-12-06T01:59:47.468" v="458" actId="1076"/>
          <ac:spMkLst>
            <pc:docMk/>
            <pc:sldMk cId="3681605496" sldId="336"/>
            <ac:spMk id="4" creationId="{C4FF8F1A-E543-C4B1-2FF7-0EB49C778A4D}"/>
          </ac:spMkLst>
        </pc:spChg>
        <pc:spChg chg="mod">
          <ac:chgData name="thuy nguyen" userId="9e06b20191a0960f" providerId="LiveId" clId="{9F2C27B3-7620-4A08-8F63-4FE0CB1D2F36}" dt="2022-12-06T02:03:53.196" v="573" actId="20577"/>
          <ac:spMkLst>
            <pc:docMk/>
            <pc:sldMk cId="3681605496" sldId="336"/>
            <ac:spMk id="6" creationId="{88695C32-F2CD-BA9F-DFC5-2AD37247C64F}"/>
          </ac:spMkLst>
        </pc:spChg>
        <pc:spChg chg="mod">
          <ac:chgData name="thuy nguyen" userId="9e06b20191a0960f" providerId="LiveId" clId="{9F2C27B3-7620-4A08-8F63-4FE0CB1D2F36}" dt="2022-12-06T02:03:48.972" v="570" actId="1076"/>
          <ac:spMkLst>
            <pc:docMk/>
            <pc:sldMk cId="3681605496" sldId="336"/>
            <ac:spMk id="8" creationId="{40D8D9E7-D7E8-0293-BE0F-CC85E370700C}"/>
          </ac:spMkLst>
        </pc:spChg>
        <pc:picChg chg="add mod">
          <ac:chgData name="thuy nguyen" userId="9e06b20191a0960f" providerId="LiveId" clId="{9F2C27B3-7620-4A08-8F63-4FE0CB1D2F36}" dt="2022-12-06T01:59:49.447" v="459" actId="1076"/>
          <ac:picMkLst>
            <pc:docMk/>
            <pc:sldMk cId="3681605496" sldId="336"/>
            <ac:picMk id="2" creationId="{4045A35C-E4AF-4343-005C-B7A289994A23}"/>
          </ac:picMkLst>
        </pc:picChg>
        <pc:picChg chg="del">
          <ac:chgData name="thuy nguyen" userId="9e06b20191a0960f" providerId="LiveId" clId="{9F2C27B3-7620-4A08-8F63-4FE0CB1D2F36}" dt="2022-12-06T01:59:23.707" v="399" actId="478"/>
          <ac:picMkLst>
            <pc:docMk/>
            <pc:sldMk cId="3681605496" sldId="336"/>
            <ac:picMk id="5" creationId="{E879FE56-8FC2-2D59-A100-8972A7EA4D15}"/>
          </ac:picMkLst>
        </pc:picChg>
      </pc:sldChg>
      <pc:sldChg chg="new del">
        <pc:chgData name="thuy nguyen" userId="9e06b20191a0960f" providerId="LiveId" clId="{9F2C27B3-7620-4A08-8F63-4FE0CB1D2F36}" dt="2022-12-06T01:55:00.742" v="17" actId="47"/>
        <pc:sldMkLst>
          <pc:docMk/>
          <pc:sldMk cId="168047906" sldId="337"/>
        </pc:sldMkLst>
      </pc:sldChg>
      <pc:sldChg chg="delSp modSp add mod">
        <pc:chgData name="thuy nguyen" userId="9e06b20191a0960f" providerId="LiveId" clId="{9F2C27B3-7620-4A08-8F63-4FE0CB1D2F36}" dt="2022-12-06T01:56:48.487" v="186" actId="1076"/>
        <pc:sldMkLst>
          <pc:docMk/>
          <pc:sldMk cId="1886424417" sldId="337"/>
        </pc:sldMkLst>
        <pc:spChg chg="mod">
          <ac:chgData name="thuy nguyen" userId="9e06b20191a0960f" providerId="LiveId" clId="{9F2C27B3-7620-4A08-8F63-4FE0CB1D2F36}" dt="2022-12-06T01:56:48.487" v="186" actId="1076"/>
          <ac:spMkLst>
            <pc:docMk/>
            <pc:sldMk cId="1886424417" sldId="337"/>
            <ac:spMk id="4" creationId="{C4FF8F1A-E543-C4B1-2FF7-0EB49C778A4D}"/>
          </ac:spMkLst>
        </pc:spChg>
        <pc:spChg chg="mod">
          <ac:chgData name="thuy nguyen" userId="9e06b20191a0960f" providerId="LiveId" clId="{9F2C27B3-7620-4A08-8F63-4FE0CB1D2F36}" dt="2022-12-06T01:56:32.470" v="181" actId="20577"/>
          <ac:spMkLst>
            <pc:docMk/>
            <pc:sldMk cId="1886424417" sldId="337"/>
            <ac:spMk id="6" creationId="{88695C32-F2CD-BA9F-DFC5-2AD37247C64F}"/>
          </ac:spMkLst>
        </pc:spChg>
        <pc:spChg chg="mod">
          <ac:chgData name="thuy nguyen" userId="9e06b20191a0960f" providerId="LiveId" clId="{9F2C27B3-7620-4A08-8F63-4FE0CB1D2F36}" dt="2022-12-06T01:56:28.074" v="176" actId="1076"/>
          <ac:spMkLst>
            <pc:docMk/>
            <pc:sldMk cId="1886424417" sldId="337"/>
            <ac:spMk id="8" creationId="{40D8D9E7-D7E8-0293-BE0F-CC85E370700C}"/>
          </ac:spMkLst>
        </pc:spChg>
        <pc:picChg chg="del mod">
          <ac:chgData name="thuy nguyen" userId="9e06b20191a0960f" providerId="LiveId" clId="{9F2C27B3-7620-4A08-8F63-4FE0CB1D2F36}" dt="2022-12-06T01:56:35.457" v="182" actId="478"/>
          <ac:picMkLst>
            <pc:docMk/>
            <pc:sldMk cId="1886424417" sldId="337"/>
            <ac:picMk id="3" creationId="{7AF35BBC-A3CF-3118-A857-A4F413E44BAB}"/>
          </ac:picMkLst>
        </pc:picChg>
        <pc:picChg chg="mod">
          <ac:chgData name="thuy nguyen" userId="9e06b20191a0960f" providerId="LiveId" clId="{9F2C27B3-7620-4A08-8F63-4FE0CB1D2F36}" dt="2022-12-06T01:56:40.444" v="184" actId="1076"/>
          <ac:picMkLst>
            <pc:docMk/>
            <pc:sldMk cId="1886424417" sldId="337"/>
            <ac:picMk id="14" creationId="{5B6243B4-EA28-40D5-0A33-429D7D1E1A69}"/>
          </ac:picMkLst>
        </pc:picChg>
      </pc:sldChg>
      <pc:sldChg chg="new del">
        <pc:chgData name="thuy nguyen" userId="9e06b20191a0960f" providerId="LiveId" clId="{9F2C27B3-7620-4A08-8F63-4FE0CB1D2F36}" dt="2022-12-06T01:54:39.858" v="11" actId="47"/>
        <pc:sldMkLst>
          <pc:docMk/>
          <pc:sldMk cId="2735072453" sldId="337"/>
        </pc:sldMkLst>
      </pc:sldChg>
      <pc:sldChg chg="new del">
        <pc:chgData name="thuy nguyen" userId="9e06b20191a0960f" providerId="LiveId" clId="{9F2C27B3-7620-4A08-8F63-4FE0CB1D2F36}" dt="2022-12-06T01:54:35.642" v="10" actId="47"/>
        <pc:sldMkLst>
          <pc:docMk/>
          <pc:sldMk cId="1892055233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1B1-B992-43B1-8561-3600A6EDFDC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E79-6501-4AFD-9484-9DAD01E3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3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5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8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3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17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50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9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0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591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16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9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74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65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64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8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5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2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7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1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0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56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4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4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3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0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1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3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8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8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18" Type="http://schemas.openxmlformats.org/officeDocument/2006/relationships/slide" Target="slide14.xml"/><Relationship Id="rId3" Type="http://schemas.openxmlformats.org/officeDocument/2006/relationships/audio" Target="../media/audio1.wav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24" Type="http://schemas.openxmlformats.org/officeDocument/2006/relationships/slide" Target="slide17.xml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image" Target="../media/image14.GIF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zSIx_RYPJk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F8F1A-E543-C4B1-2FF7-0EB49C778A4D}"/>
              </a:ext>
            </a:extLst>
          </p:cNvPr>
          <p:cNvSpPr txBox="1"/>
          <p:nvPr/>
        </p:nvSpPr>
        <p:spPr>
          <a:xfrm>
            <a:off x="582706" y="326323"/>
            <a:ext cx="1105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HP001 5 hàng" panose="020B0603050302020204" pitchFamily="34" charset="0"/>
              </a:rPr>
              <a:t>Thứ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tư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ngày</a:t>
            </a:r>
            <a:r>
              <a:rPr lang="en-US" sz="4800" b="1" dirty="0">
                <a:latin typeface="HP001 5 hàng" panose="020B0603050302020204" pitchFamily="34" charset="0"/>
              </a:rPr>
              <a:t> 11 tháng 12 </a:t>
            </a:r>
            <a:r>
              <a:rPr lang="en-US" sz="4800" b="1" dirty="0" err="1">
                <a:latin typeface="HP001 5 hàng" panose="020B0603050302020204" pitchFamily="34" charset="0"/>
              </a:rPr>
              <a:t>năm</a:t>
            </a:r>
            <a:r>
              <a:rPr lang="en-US" sz="4800" b="1" dirty="0">
                <a:latin typeface="HP001 5 hàng" panose="020B0603050302020204" pitchFamily="34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D98-2B84-669F-41D3-46AC0B1063EC}"/>
              </a:ext>
            </a:extLst>
          </p:cNvPr>
          <p:cNvSpPr txBox="1"/>
          <p:nvPr/>
        </p:nvSpPr>
        <p:spPr>
          <a:xfrm>
            <a:off x="2823882" y="1419136"/>
            <a:ext cx="762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HP001 5 hàng" panose="020B0603050302020204" pitchFamily="34" charset="0"/>
              </a:rPr>
              <a:t>Tiếng việt (Nghe và nói)</a:t>
            </a:r>
            <a:endParaRPr lang="en-US" sz="4800" b="1" dirty="0">
              <a:latin typeface="HP001 5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9CE49-ED05-839C-1EB7-A139126AEEEE}"/>
              </a:ext>
            </a:extLst>
          </p:cNvPr>
          <p:cNvSpPr txBox="1"/>
          <p:nvPr/>
        </p:nvSpPr>
        <p:spPr>
          <a:xfrm>
            <a:off x="2823882" y="2511950"/>
            <a:ext cx="579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Khởi</a:t>
            </a:r>
            <a:r>
              <a:rPr lang="en-US" sz="6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động</a:t>
            </a:r>
            <a:r>
              <a:rPr lang="en-US" sz="6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779B9-4D15-D0FD-0A86-491082181D2F}"/>
              </a:ext>
            </a:extLst>
          </p:cNvPr>
          <p:cNvSpPr txBox="1"/>
          <p:nvPr/>
        </p:nvSpPr>
        <p:spPr>
          <a:xfrm>
            <a:off x="3624943" y="4100547"/>
            <a:ext cx="515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Búp bê biết khóc</a:t>
            </a:r>
          </a:p>
        </p:txBody>
      </p:sp>
    </p:spTree>
    <p:extLst>
      <p:ext uri="{BB962C8B-B14F-4D97-AF65-F5344CB8AC3E}">
        <p14:creationId xmlns:p14="http://schemas.microsoft.com/office/powerpoint/2010/main" val="121834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26C5E-7770-6064-039E-5E24722D3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47897" r="53334"/>
          <a:stretch/>
        </p:blipFill>
        <p:spPr>
          <a:xfrm>
            <a:off x="2076356" y="59482"/>
            <a:ext cx="7766892" cy="67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F260E9-1972-9B40-C465-2791884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8" t="47897" r="1" b="4560"/>
          <a:stretch/>
        </p:blipFill>
        <p:spPr>
          <a:xfrm>
            <a:off x="2133599" y="96972"/>
            <a:ext cx="8183447" cy="64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786" y="1143191"/>
            <a:ext cx="6296591" cy="4481853"/>
          </a:xfrm>
          <a:prstGeom prst="rect">
            <a:avLst/>
          </a:prstGeom>
        </p:spPr>
      </p:pic>
      <p:pic>
        <p:nvPicPr>
          <p:cNvPr id="8" name="1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68" y="1107045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84550"/>
            <a:ext cx="3302000" cy="2291080"/>
          </a:xfrm>
          <a:prstGeom prst="rect">
            <a:avLst/>
          </a:prstGeom>
        </p:spPr>
      </p:pic>
      <p:pic>
        <p:nvPicPr>
          <p:cNvPr id="14" name="4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27" y="3364765"/>
            <a:ext cx="3173730" cy="2340610"/>
          </a:xfrm>
          <a:prstGeom prst="rect">
            <a:avLst/>
          </a:prstGeom>
        </p:spPr>
      </p:pic>
      <p:sp>
        <p:nvSpPr>
          <p:cNvPr id="11" name="Action Button: Go Home 10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2BC8C739-17BE-C722-3AF6-FEC4A302F799}"/>
              </a:ext>
            </a:extLst>
          </p:cNvPr>
          <p:cNvSpPr/>
          <p:nvPr/>
        </p:nvSpPr>
        <p:spPr>
          <a:xfrm>
            <a:off x="731520" y="5705375"/>
            <a:ext cx="1188720" cy="107261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804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6308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7157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0509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8297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9118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962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823F-6D5E-4870-8892-C6F5ED28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được gì qua câu chuyện trên?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A6B727E-17AD-4D45-857C-F422ED0CF9A3}"/>
              </a:ext>
            </a:extLst>
          </p:cNvPr>
          <p:cNvSpPr/>
          <p:nvPr/>
        </p:nvSpPr>
        <p:spPr>
          <a:xfrm>
            <a:off x="340659" y="1690688"/>
            <a:ext cx="11510682" cy="487147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nhịn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chemeClr val="tx1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54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F8F1A-E543-C4B1-2FF7-0EB49C778A4D}"/>
              </a:ext>
            </a:extLst>
          </p:cNvPr>
          <p:cNvSpPr txBox="1"/>
          <p:nvPr/>
        </p:nvSpPr>
        <p:spPr>
          <a:xfrm>
            <a:off x="582706" y="227710"/>
            <a:ext cx="1105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HP001 5 hàng" panose="020B0603050302020204" pitchFamily="34" charset="0"/>
              </a:rPr>
              <a:t>Thứ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tư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ngày</a:t>
            </a:r>
            <a:r>
              <a:rPr lang="en-US" sz="4800" b="1" dirty="0">
                <a:latin typeface="HP001 5 hàng" panose="020B0603050302020204" pitchFamily="34" charset="0"/>
              </a:rPr>
              <a:t> 12 tháng 12 </a:t>
            </a:r>
            <a:r>
              <a:rPr lang="en-US" sz="4800" b="1" dirty="0" err="1">
                <a:latin typeface="HP001 5 hàng" panose="020B0603050302020204" pitchFamily="34" charset="0"/>
              </a:rPr>
              <a:t>năm</a:t>
            </a:r>
            <a:r>
              <a:rPr lang="en-US" sz="4800" b="1" dirty="0">
                <a:latin typeface="HP001 5 hàng" panose="020B0603050302020204" pitchFamily="34" charset="0"/>
              </a:rPr>
              <a:t>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2E5F8-3995-5FCE-ADFA-19B163CAE3F5}"/>
              </a:ext>
            </a:extLst>
          </p:cNvPr>
          <p:cNvSpPr txBox="1"/>
          <p:nvPr/>
        </p:nvSpPr>
        <p:spPr>
          <a:xfrm>
            <a:off x="425302" y="2008966"/>
            <a:ext cx="1022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HP001 5 hàng" panose="020B0603050302020204" pitchFamily="34" charset="0"/>
              </a:rPr>
              <a:t>Nghe </a:t>
            </a:r>
            <a:r>
              <a:rPr lang="en-US" sz="4800" b="1" dirty="0" err="1">
                <a:latin typeface="HP001 5 hàng" panose="020B0603050302020204" pitchFamily="34" charset="0"/>
              </a:rPr>
              <a:t>và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nói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Hai anh 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D73B2-8426-4DDE-5966-E20C549958C7}"/>
              </a:ext>
            </a:extLst>
          </p:cNvPr>
          <p:cNvSpPr txBox="1"/>
          <p:nvPr/>
        </p:nvSpPr>
        <p:spPr>
          <a:xfrm>
            <a:off x="0" y="1058707"/>
            <a:ext cx="11381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HP001 5 hàng" panose="020B0603050302020204" pitchFamily="34" charset="0"/>
              </a:rPr>
              <a:t>Tiếng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việt</a:t>
            </a:r>
            <a:endParaRPr lang="en-US" sz="4800" b="1" dirty="0">
              <a:latin typeface="HP001 5 hàng" panose="020B0603050302020204" pitchFamily="34" charset="0"/>
            </a:endParaRPr>
          </a:p>
          <a:p>
            <a:pPr algn="ctr"/>
            <a:endParaRPr lang="en-US" sz="4800" b="1" dirty="0">
              <a:latin typeface="HP001 5 hàng" panose="020B0603050302020204" pitchFamily="34" charset="0"/>
            </a:endParaRPr>
          </a:p>
          <a:p>
            <a:pPr algn="ctr"/>
            <a:endParaRPr lang="en-US" sz="48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F8F1A-E543-C4B1-2FF7-0EB49C778A4D}"/>
              </a:ext>
            </a:extLst>
          </p:cNvPr>
          <p:cNvSpPr txBox="1"/>
          <p:nvPr/>
        </p:nvSpPr>
        <p:spPr>
          <a:xfrm>
            <a:off x="578224" y="622325"/>
            <a:ext cx="5015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latin typeface="HP001 5 hàng" panose="020B0603050302020204" pitchFamily="34" charset="0"/>
              </a:rPr>
              <a:t>Sinh nhật tròn 6 tuổi, Hoa được tặng món quà gì?</a:t>
            </a:r>
            <a:endParaRPr lang="en-US" sz="4800" b="1" dirty="0">
              <a:latin typeface="HP001 5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95C32-F2CD-BA9F-DFC5-2AD37247C64F}"/>
              </a:ext>
            </a:extLst>
          </p:cNvPr>
          <p:cNvSpPr txBox="1"/>
          <p:nvPr/>
        </p:nvSpPr>
        <p:spPr>
          <a:xfrm>
            <a:off x="1048871" y="3429000"/>
            <a:ext cx="432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A.   </a:t>
            </a:r>
            <a:r>
              <a:rPr lang="en-US" sz="4800" b="1">
                <a:latin typeface="HP001 5 hàng" panose="020B0603050302020204" pitchFamily="34" charset="0"/>
              </a:rPr>
              <a:t>Gấu bông</a:t>
            </a:r>
            <a:endParaRPr lang="en-US" sz="4800" b="1" dirty="0">
              <a:latin typeface="HP001 5 hàng" panose="020B0603050302020204" pitchFamily="34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4800" b="1">
                <a:latin typeface="HP001 5 hàng" panose="020B0603050302020204" pitchFamily="34" charset="0"/>
              </a:rPr>
              <a:t>Búp bê</a:t>
            </a:r>
            <a:endParaRPr lang="en-US" sz="4800" b="1" dirty="0">
              <a:latin typeface="HP001 5 hàng" panose="020B0603050302020204" pitchFamily="34" charset="0"/>
            </a:endParaRPr>
          </a:p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C.   </a:t>
            </a:r>
            <a:r>
              <a:rPr lang="en-US" sz="4800" b="1">
                <a:latin typeface="HP001 5 hàng" panose="020B0603050302020204" pitchFamily="34" charset="0"/>
              </a:rPr>
              <a:t>Chó bông</a:t>
            </a:r>
            <a:endParaRPr lang="en-US" sz="4800" b="1" dirty="0">
              <a:latin typeface="HP001 5 hàng" panose="020B06030503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0D8D9E7-D7E8-0293-BE0F-CC85E370700C}"/>
              </a:ext>
            </a:extLst>
          </p:cNvPr>
          <p:cNvSpPr/>
          <p:nvPr/>
        </p:nvSpPr>
        <p:spPr>
          <a:xfrm>
            <a:off x="1554777" y="4187807"/>
            <a:ext cx="851647" cy="790709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1447592398660430878">
            <a:hlinkClick r:id="" action="ppaction://media"/>
            <a:extLst>
              <a:ext uri="{FF2B5EF4-FFF2-40B4-BE49-F238E27FC236}">
                <a16:creationId xmlns:a16="http://schemas.microsoft.com/office/drawing/2014/main" id="{A54046C5-7D14-8A17-FBC7-45C6DF55551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17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15533"/>
            <a:ext cx="412328" cy="342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243B4-EA28-40D5-0A33-429D7D1E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80" y="1137146"/>
            <a:ext cx="4200544" cy="29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F8F1A-E543-C4B1-2FF7-0EB49C778A4D}"/>
              </a:ext>
            </a:extLst>
          </p:cNvPr>
          <p:cNvSpPr txBox="1"/>
          <p:nvPr/>
        </p:nvSpPr>
        <p:spPr>
          <a:xfrm>
            <a:off x="502024" y="537002"/>
            <a:ext cx="676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HP001 5 hàng" panose="020B0603050302020204" pitchFamily="34" charset="0"/>
              </a:rPr>
              <a:t>Vì sao búp bê lạ khóc?</a:t>
            </a:r>
            <a:endParaRPr lang="en-US" sz="4800" b="1" dirty="0">
              <a:latin typeface="HP001 5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95C32-F2CD-BA9F-DFC5-2AD37247C64F}"/>
              </a:ext>
            </a:extLst>
          </p:cNvPr>
          <p:cNvSpPr txBox="1"/>
          <p:nvPr/>
        </p:nvSpPr>
        <p:spPr>
          <a:xfrm>
            <a:off x="412327" y="3159168"/>
            <a:ext cx="7109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4800" b="1">
                <a:latin typeface="HP001 4 hàng" panose="020B0603050302020204" pitchFamily="34" charset="0"/>
                <a:cs typeface="Times New Roman" panose="02020603050405020304" pitchFamily="18" charset="0"/>
              </a:rPr>
              <a:t>.   </a:t>
            </a:r>
            <a:r>
              <a:rPr lang="en-US" sz="4800" b="1">
                <a:latin typeface="HP001 4 hàng" panose="020B0603050302020204" pitchFamily="34" charset="0"/>
              </a:rPr>
              <a:t>Búp bê nhớ ba mẹ</a:t>
            </a:r>
            <a:endParaRPr 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4800" b="1">
                <a:latin typeface="HP001 4 hàng" panose="020B0603050302020204" pitchFamily="34" charset="0"/>
                <a:cs typeface="Times New Roman" panose="02020603050405020304" pitchFamily="18" charset="0"/>
              </a:rPr>
              <a:t>.  Chị Hoa không chơi với búp bê nữa</a:t>
            </a:r>
            <a:endParaRPr 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4800" b="1">
                <a:latin typeface="HP001 4 hàng" panose="020B0603050302020204" pitchFamily="34" charset="0"/>
                <a:cs typeface="Times New Roman" panose="02020603050405020304" pitchFamily="18" charset="0"/>
              </a:rPr>
              <a:t>.   </a:t>
            </a:r>
            <a:r>
              <a:rPr lang="en-US" sz="4800" b="1">
                <a:latin typeface="HP001 4 hàng" panose="020B0603050302020204" pitchFamily="34" charset="0"/>
              </a:rPr>
              <a:t>Búp bê nhớ bạn bè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0D8D9E7-D7E8-0293-BE0F-CC85E370700C}"/>
              </a:ext>
            </a:extLst>
          </p:cNvPr>
          <p:cNvSpPr/>
          <p:nvPr/>
        </p:nvSpPr>
        <p:spPr>
          <a:xfrm>
            <a:off x="502024" y="3701889"/>
            <a:ext cx="967547" cy="968083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1447592398660430878">
            <a:hlinkClick r:id="" action="ppaction://media"/>
            <a:extLst>
              <a:ext uri="{FF2B5EF4-FFF2-40B4-BE49-F238E27FC236}">
                <a16:creationId xmlns:a16="http://schemas.microsoft.com/office/drawing/2014/main" id="{A54046C5-7D14-8A17-FBC7-45C6DF55551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17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15533"/>
            <a:ext cx="412328" cy="3424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5A699-A52D-0FC8-A2AE-724926D3C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84" y="537002"/>
            <a:ext cx="4541313" cy="34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F8F1A-E543-C4B1-2FF7-0EB49C778A4D}"/>
              </a:ext>
            </a:extLst>
          </p:cNvPr>
          <p:cNvSpPr txBox="1"/>
          <p:nvPr/>
        </p:nvSpPr>
        <p:spPr>
          <a:xfrm>
            <a:off x="412328" y="435346"/>
            <a:ext cx="5015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HP001 5 hàng" panose="020B0603050302020204" pitchFamily="34" charset="0"/>
              </a:rPr>
              <a:t>Cuối cùng Hoa đã chơi với ai ?</a:t>
            </a:r>
            <a:endParaRPr lang="en-US" sz="4800" b="1" dirty="0">
              <a:latin typeface="HP001 5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95C32-F2CD-BA9F-DFC5-2AD37247C64F}"/>
              </a:ext>
            </a:extLst>
          </p:cNvPr>
          <p:cNvSpPr txBox="1"/>
          <p:nvPr/>
        </p:nvSpPr>
        <p:spPr>
          <a:xfrm>
            <a:off x="1048871" y="3159168"/>
            <a:ext cx="4244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A.   </a:t>
            </a:r>
            <a:r>
              <a:rPr lang="en-US" sz="4800" b="1">
                <a:latin typeface="HP001 5 hàng" panose="020B0603050302020204" pitchFamily="34" charset="0"/>
              </a:rPr>
              <a:t>Búp bê</a:t>
            </a:r>
            <a:endParaRPr lang="en-US" sz="4800" b="1" dirty="0">
              <a:latin typeface="HP001 5 hàng" panose="020B0603050302020204" pitchFamily="34" charset="0"/>
            </a:endParaRPr>
          </a:p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4800" b="1">
                <a:latin typeface="HP001 5 hàng" panose="020B0603050302020204" pitchFamily="34" charset="0"/>
              </a:rPr>
              <a:t>Chó bông</a:t>
            </a:r>
            <a:endParaRPr lang="en-US" sz="4800" b="1" dirty="0">
              <a:latin typeface="HP001 5 hàng" panose="020B0603050302020204" pitchFamily="34" charset="0"/>
            </a:endParaRPr>
          </a:p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4800" b="1">
                <a:latin typeface="HP001 5 hàng" panose="020B0603050302020204" pitchFamily="34" charset="0"/>
              </a:rPr>
              <a:t>Cả hai</a:t>
            </a:r>
            <a:endParaRPr lang="en-US" sz="4800" b="1" dirty="0">
              <a:latin typeface="HP001 5 hàng" panose="020B06030503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0D8D9E7-D7E8-0293-BE0F-CC85E370700C}"/>
              </a:ext>
            </a:extLst>
          </p:cNvPr>
          <p:cNvSpPr/>
          <p:nvPr/>
        </p:nvSpPr>
        <p:spPr>
          <a:xfrm>
            <a:off x="1582912" y="4592890"/>
            <a:ext cx="851647" cy="790709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1447592398660430878">
            <a:hlinkClick r:id="" action="ppaction://media"/>
            <a:extLst>
              <a:ext uri="{FF2B5EF4-FFF2-40B4-BE49-F238E27FC236}">
                <a16:creationId xmlns:a16="http://schemas.microsoft.com/office/drawing/2014/main" id="{A54046C5-7D14-8A17-FBC7-45C6DF55551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17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15533"/>
            <a:ext cx="412328" cy="3424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45A35C-E4AF-4343-005C-B7A289994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36628"/>
            <a:ext cx="32004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F8F1A-E543-C4B1-2FF7-0EB49C778A4D}"/>
              </a:ext>
            </a:extLst>
          </p:cNvPr>
          <p:cNvSpPr txBox="1"/>
          <p:nvPr/>
        </p:nvSpPr>
        <p:spPr>
          <a:xfrm>
            <a:off x="582706" y="335287"/>
            <a:ext cx="1105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HP001 5 hàng" panose="020B0603050302020204" pitchFamily="34" charset="0"/>
              </a:rPr>
              <a:t>Thứ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tư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ngày</a:t>
            </a:r>
            <a:r>
              <a:rPr lang="en-US" sz="4800" b="1" dirty="0">
                <a:latin typeface="HP001 5 hàng" panose="020B0603050302020204" pitchFamily="34" charset="0"/>
              </a:rPr>
              <a:t> 12 tháng 12 </a:t>
            </a:r>
            <a:r>
              <a:rPr lang="en-US" sz="4800" b="1" dirty="0" err="1">
                <a:latin typeface="HP001 5 hàng" panose="020B0603050302020204" pitchFamily="34" charset="0"/>
              </a:rPr>
              <a:t>năm</a:t>
            </a:r>
            <a:r>
              <a:rPr lang="en-US" sz="4800" b="1" dirty="0">
                <a:latin typeface="HP001 5 hàng" panose="020B0603050302020204" pitchFamily="34" charset="0"/>
              </a:rPr>
              <a:t>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D0CD2-DCC8-198A-8D02-B7DA937D9514}"/>
              </a:ext>
            </a:extLst>
          </p:cNvPr>
          <p:cNvSpPr txBox="1"/>
          <p:nvPr/>
        </p:nvSpPr>
        <p:spPr>
          <a:xfrm>
            <a:off x="-284802" y="3429000"/>
            <a:ext cx="579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Khám</a:t>
            </a:r>
            <a:r>
              <a:rPr lang="en-US" sz="6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phá</a:t>
            </a:r>
            <a:r>
              <a:rPr lang="en-US" sz="6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289F7-7B09-68F7-36E1-11B0E7651895}"/>
              </a:ext>
            </a:extLst>
          </p:cNvPr>
          <p:cNvSpPr txBox="1"/>
          <p:nvPr/>
        </p:nvSpPr>
        <p:spPr>
          <a:xfrm>
            <a:off x="582706" y="1297502"/>
            <a:ext cx="11053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HP001 5 hàng" panose="020B0603050302020204" pitchFamily="34" charset="0"/>
              </a:rPr>
              <a:t>Tiếng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việt</a:t>
            </a:r>
            <a:endParaRPr lang="en-US" sz="4800" b="1" dirty="0">
              <a:latin typeface="HP001 5 hàng" panose="020B0603050302020204" pitchFamily="34" charset="0"/>
            </a:endParaRPr>
          </a:p>
          <a:p>
            <a:pPr algn="ctr"/>
            <a:r>
              <a:rPr lang="en-US" sz="4800" b="1" dirty="0">
                <a:latin typeface="HP001 5 hàng" panose="020B0603050302020204" pitchFamily="34" charset="0"/>
              </a:rPr>
              <a:t>Nghe </a:t>
            </a:r>
            <a:r>
              <a:rPr lang="en-US" sz="4800" b="1" dirty="0" err="1">
                <a:latin typeface="HP001 5 hàng" panose="020B0603050302020204" pitchFamily="34" charset="0"/>
              </a:rPr>
              <a:t>và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nói</a:t>
            </a:r>
            <a:r>
              <a:rPr lang="en-US" sz="4800" b="1" dirty="0">
                <a:latin typeface="HP001 5 hàng" panose="020B0603050302020204" pitchFamily="34" charset="0"/>
              </a:rPr>
              <a:t>: </a:t>
            </a:r>
            <a:r>
              <a:rPr lang="en-US" sz="4800" b="1" dirty="0" err="1">
                <a:latin typeface="HP001 5 hàng" panose="020B0603050302020204" pitchFamily="34" charset="0"/>
              </a:rPr>
              <a:t>Kể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chuyệnHai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anh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em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39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F8F1A-E543-C4B1-2FF7-0EB49C778A4D}"/>
              </a:ext>
            </a:extLst>
          </p:cNvPr>
          <p:cNvSpPr txBox="1"/>
          <p:nvPr/>
        </p:nvSpPr>
        <p:spPr>
          <a:xfrm>
            <a:off x="582706" y="227710"/>
            <a:ext cx="1105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HP001 5 hàng" panose="020B0603050302020204" pitchFamily="34" charset="0"/>
              </a:rPr>
              <a:t>Thứ ba ngày 06 tháng 12 năm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D98-2B84-669F-41D3-46AC0B1063EC}"/>
              </a:ext>
            </a:extLst>
          </p:cNvPr>
          <p:cNvSpPr txBox="1"/>
          <p:nvPr/>
        </p:nvSpPr>
        <p:spPr>
          <a:xfrm>
            <a:off x="4007224" y="1041649"/>
            <a:ext cx="369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HP001 5 hàng" panose="020B0603050302020204" pitchFamily="34" charset="0"/>
              </a:rPr>
              <a:t>Nghe và nói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AA9D2-CF2C-E6E7-A428-EE0036CD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" y="-3792"/>
            <a:ext cx="10910047" cy="68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[Kể chuyện] Hai anh em">
            <a:hlinkClick r:id="" action="ppaction://media"/>
            <a:extLst>
              <a:ext uri="{FF2B5EF4-FFF2-40B4-BE49-F238E27FC236}">
                <a16:creationId xmlns:a16="http://schemas.microsoft.com/office/drawing/2014/main" id="{372E5018-0CC4-DE3C-910C-D5A642DF42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AE354-766A-B7BC-5435-0F7F3272F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4" b="50000"/>
          <a:stretch/>
        </p:blipFill>
        <p:spPr>
          <a:xfrm>
            <a:off x="1855694" y="105896"/>
            <a:ext cx="8220635" cy="66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9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5C4CFD-A232-1D59-88A5-BB8872B2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8" b="50000"/>
          <a:stretch/>
        </p:blipFill>
        <p:spPr>
          <a:xfrm>
            <a:off x="2124635" y="53790"/>
            <a:ext cx="8043434" cy="67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320</Words>
  <Application>Microsoft Office PowerPoint</Application>
  <PresentationFormat>Widescreen</PresentationFormat>
  <Paragraphs>39</Paragraphs>
  <Slides>18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HP001 5 hàng</vt:lpstr>
      <vt:lpstr>Times New Roman</vt:lpstr>
      <vt:lpstr>2_Office 主题​​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học được gì qua câu chuyện trên?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Phạm Tiến Đạt</cp:lastModifiedBy>
  <cp:revision>14</cp:revision>
  <dcterms:created xsi:type="dcterms:W3CDTF">2021-05-27T03:43:25Z</dcterms:created>
  <dcterms:modified xsi:type="dcterms:W3CDTF">2024-12-13T04:12:17Z</dcterms:modified>
</cp:coreProperties>
</file>